
<file path=[Content_Types].xml><?xml version="1.0" encoding="utf-8"?>
<Types xmlns="http://schemas.openxmlformats.org/package/2006/content-types">
  <Default Extension="bin" ContentType="application/vnd.ms-office.activeX"/>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activeX/activeX1.xml" ContentType="application/vnd.ms-office.activeX+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embeddings/oleObject1.bin" ContentType="application/vnd.openxmlformats-officedocument.oleObject"/>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embeddings/oleObject2.bin" ContentType="application/vnd.openxmlformats-officedocument.oleObject"/>
  <Override PartName="/ppt/embeddings/oleObject3.bin" ContentType="application/vnd.openxmlformats-officedocument.oleObject"/>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7" r:id="rId4"/>
    <p:sldMasterId id="2147483702" r:id="rId5"/>
    <p:sldMasterId id="2147483715" r:id="rId6"/>
    <p:sldMasterId id="2147483728" r:id="rId7"/>
    <p:sldMasterId id="2147483742" r:id="rId8"/>
    <p:sldMasterId id="2147483754" r:id="rId9"/>
  </p:sldMasterIdLst>
  <p:notesMasterIdLst>
    <p:notesMasterId r:id="rId150"/>
  </p:notesMasterIdLst>
  <p:sldIdLst>
    <p:sldId id="256" r:id="rId10"/>
    <p:sldId id="257" r:id="rId11"/>
    <p:sldId id="258" r:id="rId12"/>
    <p:sldId id="265" r:id="rId13"/>
    <p:sldId id="272" r:id="rId14"/>
    <p:sldId id="556" r:id="rId15"/>
    <p:sldId id="273" r:id="rId16"/>
    <p:sldId id="274" r:id="rId17"/>
    <p:sldId id="275" r:id="rId18"/>
    <p:sldId id="276" r:id="rId19"/>
    <p:sldId id="277" r:id="rId20"/>
    <p:sldId id="278" r:id="rId21"/>
    <p:sldId id="259" r:id="rId22"/>
    <p:sldId id="266" r:id="rId23"/>
    <p:sldId id="558" r:id="rId24"/>
    <p:sldId id="279" r:id="rId25"/>
    <p:sldId id="333" r:id="rId26"/>
    <p:sldId id="334" r:id="rId27"/>
    <p:sldId id="335" r:id="rId28"/>
    <p:sldId id="364" r:id="rId29"/>
    <p:sldId id="359" r:id="rId30"/>
    <p:sldId id="360" r:id="rId31"/>
    <p:sldId id="284" r:id="rId32"/>
    <p:sldId id="331" r:id="rId33"/>
    <p:sldId id="361" r:id="rId34"/>
    <p:sldId id="362" r:id="rId35"/>
    <p:sldId id="324" r:id="rId36"/>
    <p:sldId id="423" r:id="rId37"/>
    <p:sldId id="424" r:id="rId38"/>
    <p:sldId id="408" r:id="rId39"/>
    <p:sldId id="409" r:id="rId40"/>
    <p:sldId id="410" r:id="rId41"/>
    <p:sldId id="411" r:id="rId42"/>
    <p:sldId id="427" r:id="rId43"/>
    <p:sldId id="412" r:id="rId44"/>
    <p:sldId id="413" r:id="rId45"/>
    <p:sldId id="414" r:id="rId46"/>
    <p:sldId id="415" r:id="rId47"/>
    <p:sldId id="287" r:id="rId48"/>
    <p:sldId id="288" r:id="rId49"/>
    <p:sldId id="289" r:id="rId50"/>
    <p:sldId id="290" r:id="rId51"/>
    <p:sldId id="291" r:id="rId52"/>
    <p:sldId id="292" r:id="rId53"/>
    <p:sldId id="332" r:id="rId54"/>
    <p:sldId id="353" r:id="rId55"/>
    <p:sldId id="356" r:id="rId56"/>
    <p:sldId id="293" r:id="rId57"/>
    <p:sldId id="294" r:id="rId58"/>
    <p:sldId id="295" r:id="rId59"/>
    <p:sldId id="296" r:id="rId60"/>
    <p:sldId id="260" r:id="rId61"/>
    <p:sldId id="267" r:id="rId62"/>
    <p:sldId id="557" r:id="rId63"/>
    <p:sldId id="297" r:id="rId64"/>
    <p:sldId id="365" r:id="rId65"/>
    <p:sldId id="337" r:id="rId66"/>
    <p:sldId id="397" r:id="rId67"/>
    <p:sldId id="338" r:id="rId68"/>
    <p:sldId id="339" r:id="rId69"/>
    <p:sldId id="340" r:id="rId70"/>
    <p:sldId id="345" r:id="rId71"/>
    <p:sldId id="398" r:id="rId72"/>
    <p:sldId id="301" r:id="rId73"/>
    <p:sldId id="381" r:id="rId74"/>
    <p:sldId id="401" r:id="rId75"/>
    <p:sldId id="402" r:id="rId76"/>
    <p:sldId id="271" r:id="rId77"/>
    <p:sldId id="553" r:id="rId78"/>
    <p:sldId id="554" r:id="rId79"/>
    <p:sldId id="403" r:id="rId80"/>
    <p:sldId id="385" r:id="rId81"/>
    <p:sldId id="386" r:id="rId82"/>
    <p:sldId id="555" r:id="rId83"/>
    <p:sldId id="399" r:id="rId84"/>
    <p:sldId id="302" r:id="rId85"/>
    <p:sldId id="480" r:id="rId86"/>
    <p:sldId id="481" r:id="rId87"/>
    <p:sldId id="303" r:id="rId88"/>
    <p:sldId id="304" r:id="rId89"/>
    <p:sldId id="305" r:id="rId90"/>
    <p:sldId id="306" r:id="rId91"/>
    <p:sldId id="307" r:id="rId92"/>
    <p:sldId id="308" r:id="rId93"/>
    <p:sldId id="309" r:id="rId94"/>
    <p:sldId id="261" r:id="rId95"/>
    <p:sldId id="268" r:id="rId96"/>
    <p:sldId id="298" r:id="rId97"/>
    <p:sldId id="312" r:id="rId98"/>
    <p:sldId id="313" r:id="rId99"/>
    <p:sldId id="314" r:id="rId100"/>
    <p:sldId id="315" r:id="rId101"/>
    <p:sldId id="316" r:id="rId102"/>
    <p:sldId id="317" r:id="rId103"/>
    <p:sldId id="482" r:id="rId104"/>
    <p:sldId id="318" r:id="rId105"/>
    <p:sldId id="319" r:id="rId106"/>
    <p:sldId id="483" r:id="rId107"/>
    <p:sldId id="484" r:id="rId108"/>
    <p:sldId id="485" r:id="rId109"/>
    <p:sldId id="486" r:id="rId110"/>
    <p:sldId id="487" r:id="rId111"/>
    <p:sldId id="488" r:id="rId112"/>
    <p:sldId id="489" r:id="rId113"/>
    <p:sldId id="465" r:id="rId114"/>
    <p:sldId id="500" r:id="rId115"/>
    <p:sldId id="466" r:id="rId116"/>
    <p:sldId id="426" r:id="rId117"/>
    <p:sldId id="510" r:id="rId118"/>
    <p:sldId id="511" r:id="rId119"/>
    <p:sldId id="262" r:id="rId120"/>
    <p:sldId id="269" r:id="rId121"/>
    <p:sldId id="559" r:id="rId122"/>
    <p:sldId id="452" r:id="rId123"/>
    <p:sldId id="453" r:id="rId124"/>
    <p:sldId id="464" r:id="rId125"/>
    <p:sldId id="512" r:id="rId126"/>
    <p:sldId id="513" r:id="rId127"/>
    <p:sldId id="493" r:id="rId128"/>
    <p:sldId id="467" r:id="rId129"/>
    <p:sldId id="468" r:id="rId130"/>
    <p:sldId id="263" r:id="rId131"/>
    <p:sldId id="270" r:id="rId132"/>
    <p:sldId id="535" r:id="rId133"/>
    <p:sldId id="538" r:id="rId134"/>
    <p:sldId id="300" r:id="rId135"/>
    <p:sldId id="539" r:id="rId136"/>
    <p:sldId id="542" r:id="rId137"/>
    <p:sldId id="323" r:id="rId138"/>
    <p:sldId id="328" r:id="rId139"/>
    <p:sldId id="550" r:id="rId140"/>
    <p:sldId id="547" r:id="rId141"/>
    <p:sldId id="551" r:id="rId142"/>
    <p:sldId id="320" r:id="rId143"/>
    <p:sldId id="329" r:id="rId144"/>
    <p:sldId id="330" r:id="rId145"/>
    <p:sldId id="321" r:id="rId146"/>
    <p:sldId id="322" r:id="rId147"/>
    <p:sldId id="327" r:id="rId148"/>
    <p:sldId id="552" r:id="rId1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5.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notesMaster" Target="notesMasters/notesMaster1.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presProps" Target="presProp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theme" Target="theme/theme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tableStyles" Target="tableStyles.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B24EB8-C12E-498E-B697-30280C9821B0}" type="doc">
      <dgm:prSet loTypeId="urn:microsoft.com/office/officeart/2005/8/layout/vList2" loCatId="list" qsTypeId="urn:microsoft.com/office/officeart/2005/8/quickstyle/simple3" qsCatId="simple" csTypeId="urn:microsoft.com/office/officeart/2005/8/colors/accent1_5" csCatId="accent1"/>
      <dgm:spPr/>
      <dgm:t>
        <a:bodyPr/>
        <a:lstStyle/>
        <a:p>
          <a:endParaRPr lang="zh-CN" altLang="en-US"/>
        </a:p>
      </dgm:t>
    </dgm:pt>
    <dgm:pt modelId="{AE15FE7B-1FC4-49D1-911D-6A7D1ED61F57}">
      <dgm:prSet/>
      <dgm:spPr/>
      <dgm:t>
        <a:bodyPr/>
        <a:lstStyle/>
        <a:p>
          <a:r>
            <a:rPr lang="zh-CN" b="1" dirty="0"/>
            <a:t>第</a:t>
          </a:r>
          <a:r>
            <a:rPr lang="en-US" b="1" dirty="0"/>
            <a:t>1</a:t>
          </a:r>
          <a:r>
            <a:rPr lang="zh-CN" b="1" dirty="0"/>
            <a:t>章 绪论</a:t>
          </a:r>
          <a:endParaRPr lang="zh-CN" dirty="0"/>
        </a:p>
      </dgm:t>
    </dgm:pt>
    <dgm:pt modelId="{00F3CD34-5BBC-4FAD-9C3E-1E1F04449703}" type="parTrans" cxnId="{AC92E5A4-F020-4A43-B9CC-FC8DD1BDF4C2}">
      <dgm:prSet/>
      <dgm:spPr/>
      <dgm:t>
        <a:bodyPr/>
        <a:lstStyle/>
        <a:p>
          <a:endParaRPr lang="zh-CN" altLang="en-US"/>
        </a:p>
      </dgm:t>
    </dgm:pt>
    <dgm:pt modelId="{3BEE65BB-3C37-4BA2-B731-33B40F9901F3}" type="sibTrans" cxnId="{AC92E5A4-F020-4A43-B9CC-FC8DD1BDF4C2}">
      <dgm:prSet/>
      <dgm:spPr/>
      <dgm:t>
        <a:bodyPr/>
        <a:lstStyle/>
        <a:p>
          <a:endParaRPr lang="zh-CN" altLang="en-US"/>
        </a:p>
      </dgm:t>
    </dgm:pt>
    <dgm:pt modelId="{5EB77A61-72D8-4BB3-A644-1C98B87CBAEF}">
      <dgm:prSet/>
      <dgm:spPr/>
      <dgm:t>
        <a:bodyPr/>
        <a:lstStyle/>
        <a:p>
          <a:r>
            <a:rPr lang="zh-CN" b="1" dirty="0"/>
            <a:t>第</a:t>
          </a:r>
          <a:r>
            <a:rPr lang="en-US" b="1" dirty="0"/>
            <a:t>2</a:t>
          </a:r>
          <a:r>
            <a:rPr lang="zh-CN" b="1" dirty="0"/>
            <a:t>章</a:t>
          </a:r>
          <a:r>
            <a:rPr lang="en-US" b="1" dirty="0"/>
            <a:t> </a:t>
          </a:r>
          <a:r>
            <a:rPr lang="zh-CN" b="1" dirty="0"/>
            <a:t>知识表示方法</a:t>
          </a:r>
          <a:endParaRPr lang="zh-CN" dirty="0"/>
        </a:p>
      </dgm:t>
    </dgm:pt>
    <dgm:pt modelId="{9553EDAA-6872-486B-889E-D6DA6FB00922}" type="parTrans" cxnId="{9D05A93C-BD57-4277-8088-80678C0335D5}">
      <dgm:prSet/>
      <dgm:spPr/>
      <dgm:t>
        <a:bodyPr/>
        <a:lstStyle/>
        <a:p>
          <a:endParaRPr lang="zh-CN" altLang="en-US"/>
        </a:p>
      </dgm:t>
    </dgm:pt>
    <dgm:pt modelId="{C1340D85-EC90-4577-A561-030607EC8638}" type="sibTrans" cxnId="{9D05A93C-BD57-4277-8088-80678C0335D5}">
      <dgm:prSet/>
      <dgm:spPr/>
      <dgm:t>
        <a:bodyPr/>
        <a:lstStyle/>
        <a:p>
          <a:endParaRPr lang="zh-CN" altLang="en-US"/>
        </a:p>
      </dgm:t>
    </dgm:pt>
    <dgm:pt modelId="{7A2F1EF5-76DF-45F8-8C9E-AC2445EB8F1C}">
      <dgm:prSet/>
      <dgm:spPr/>
      <dgm:t>
        <a:bodyPr/>
        <a:lstStyle/>
        <a:p>
          <a:r>
            <a:rPr lang="zh-CN" b="1" dirty="0"/>
            <a:t>第</a:t>
          </a:r>
          <a:r>
            <a:rPr lang="en-US" b="1" dirty="0"/>
            <a:t>3</a:t>
          </a:r>
          <a:r>
            <a:rPr lang="zh-CN" b="1" dirty="0"/>
            <a:t>章</a:t>
          </a:r>
          <a:r>
            <a:rPr lang="en-US" b="1" dirty="0"/>
            <a:t> </a:t>
          </a:r>
          <a:r>
            <a:rPr lang="zh-CN" b="1" dirty="0"/>
            <a:t>搜索推理</a:t>
          </a:r>
          <a:endParaRPr lang="zh-CN" dirty="0"/>
        </a:p>
      </dgm:t>
    </dgm:pt>
    <dgm:pt modelId="{B1FC0887-72B3-48DF-A9E4-025F2BB544B5}" type="parTrans" cxnId="{1A1B1529-4E44-4B6D-B74A-FEBC9425884D}">
      <dgm:prSet/>
      <dgm:spPr/>
      <dgm:t>
        <a:bodyPr/>
        <a:lstStyle/>
        <a:p>
          <a:endParaRPr lang="zh-CN" altLang="en-US"/>
        </a:p>
      </dgm:t>
    </dgm:pt>
    <dgm:pt modelId="{F6EADAB7-F3F3-47E2-8996-45002D71413C}" type="sibTrans" cxnId="{1A1B1529-4E44-4B6D-B74A-FEBC9425884D}">
      <dgm:prSet/>
      <dgm:spPr/>
      <dgm:t>
        <a:bodyPr/>
        <a:lstStyle/>
        <a:p>
          <a:endParaRPr lang="zh-CN" altLang="en-US"/>
        </a:p>
      </dgm:t>
    </dgm:pt>
    <dgm:pt modelId="{36825A84-C9DC-45B7-ADCD-58341A71EC77}">
      <dgm:prSet/>
      <dgm:spPr/>
      <dgm:t>
        <a:bodyPr/>
        <a:lstStyle/>
        <a:p>
          <a:r>
            <a:rPr lang="zh-CN" b="1" dirty="0"/>
            <a:t>第</a:t>
          </a:r>
          <a:r>
            <a:rPr lang="en-US" b="1" dirty="0"/>
            <a:t>4</a:t>
          </a:r>
          <a:r>
            <a:rPr lang="zh-CN" b="1" dirty="0"/>
            <a:t>章</a:t>
          </a:r>
          <a:r>
            <a:rPr lang="en-US" b="1" dirty="0"/>
            <a:t> </a:t>
          </a:r>
          <a:r>
            <a:rPr lang="zh-CN" b="1" dirty="0"/>
            <a:t>计算智能</a:t>
          </a:r>
          <a:endParaRPr lang="zh-CN" dirty="0"/>
        </a:p>
      </dgm:t>
    </dgm:pt>
    <dgm:pt modelId="{3E37B9C2-667A-423A-9A0F-67DF6F7273AE}" type="parTrans" cxnId="{A03917F6-1F55-4EED-B8F6-C0062D2E6612}">
      <dgm:prSet/>
      <dgm:spPr/>
      <dgm:t>
        <a:bodyPr/>
        <a:lstStyle/>
        <a:p>
          <a:endParaRPr lang="zh-CN" altLang="en-US"/>
        </a:p>
      </dgm:t>
    </dgm:pt>
    <dgm:pt modelId="{A6A0F2F8-4573-43AA-A368-74C0AFF0BCC3}" type="sibTrans" cxnId="{A03917F6-1F55-4EED-B8F6-C0062D2E6612}">
      <dgm:prSet/>
      <dgm:spPr/>
      <dgm:t>
        <a:bodyPr/>
        <a:lstStyle/>
        <a:p>
          <a:endParaRPr lang="zh-CN" altLang="en-US"/>
        </a:p>
      </dgm:t>
    </dgm:pt>
    <dgm:pt modelId="{1F7C8021-F787-4EDB-9681-F9F9401B7EE4}">
      <dgm:prSet/>
      <dgm:spPr/>
      <dgm:t>
        <a:bodyPr/>
        <a:lstStyle/>
        <a:p>
          <a:r>
            <a:rPr lang="zh-CN" b="1" dirty="0"/>
            <a:t>第</a:t>
          </a:r>
          <a:r>
            <a:rPr lang="en-US" b="1" dirty="0"/>
            <a:t>5</a:t>
          </a:r>
          <a:r>
            <a:rPr lang="zh-CN" b="1" dirty="0"/>
            <a:t>章</a:t>
          </a:r>
          <a:r>
            <a:rPr lang="en-US" b="1" dirty="0"/>
            <a:t> </a:t>
          </a:r>
          <a:r>
            <a:rPr lang="zh-CN" b="1" dirty="0"/>
            <a:t>专家系统</a:t>
          </a:r>
          <a:endParaRPr lang="zh-CN" dirty="0"/>
        </a:p>
      </dgm:t>
    </dgm:pt>
    <dgm:pt modelId="{B750774F-7262-45F2-9CB2-EE6E9ADB3257}" type="parTrans" cxnId="{02874254-274E-4474-A5AA-14F3C2CB233F}">
      <dgm:prSet/>
      <dgm:spPr/>
      <dgm:t>
        <a:bodyPr/>
        <a:lstStyle/>
        <a:p>
          <a:endParaRPr lang="zh-CN" altLang="en-US"/>
        </a:p>
      </dgm:t>
    </dgm:pt>
    <dgm:pt modelId="{2A431E53-2DEE-4131-8477-7D42419E9BA4}" type="sibTrans" cxnId="{02874254-274E-4474-A5AA-14F3C2CB233F}">
      <dgm:prSet/>
      <dgm:spPr/>
      <dgm:t>
        <a:bodyPr/>
        <a:lstStyle/>
        <a:p>
          <a:endParaRPr lang="zh-CN" altLang="en-US"/>
        </a:p>
      </dgm:t>
    </dgm:pt>
    <dgm:pt modelId="{29CADF45-5B39-4048-873B-ABC35DD6631D}">
      <dgm:prSet/>
      <dgm:spPr/>
      <dgm:t>
        <a:bodyPr/>
        <a:lstStyle/>
        <a:p>
          <a:r>
            <a:rPr lang="zh-CN" b="1" dirty="0"/>
            <a:t>第</a:t>
          </a:r>
          <a:r>
            <a:rPr lang="en-US" b="1" dirty="0"/>
            <a:t>6</a:t>
          </a:r>
          <a:r>
            <a:rPr lang="zh-CN" b="1" dirty="0"/>
            <a:t>章</a:t>
          </a:r>
          <a:r>
            <a:rPr lang="en-US" b="1" dirty="0"/>
            <a:t> </a:t>
          </a:r>
          <a:r>
            <a:rPr lang="zh-CN" b="1" dirty="0"/>
            <a:t>机器学习</a:t>
          </a:r>
          <a:endParaRPr lang="zh-CN" dirty="0"/>
        </a:p>
      </dgm:t>
    </dgm:pt>
    <dgm:pt modelId="{96E43E73-FE36-477F-B025-BBD9FA4FFDCC}" type="parTrans" cxnId="{6E156495-69FA-45E9-BA5F-BDC20E6B183B}">
      <dgm:prSet/>
      <dgm:spPr/>
      <dgm:t>
        <a:bodyPr/>
        <a:lstStyle/>
        <a:p>
          <a:endParaRPr lang="zh-CN" altLang="en-US"/>
        </a:p>
      </dgm:t>
    </dgm:pt>
    <dgm:pt modelId="{659E41B4-5B03-4AC1-8121-063B066FD19F}" type="sibTrans" cxnId="{6E156495-69FA-45E9-BA5F-BDC20E6B183B}">
      <dgm:prSet/>
      <dgm:spPr/>
      <dgm:t>
        <a:bodyPr/>
        <a:lstStyle/>
        <a:p>
          <a:endParaRPr lang="zh-CN" altLang="en-US"/>
        </a:p>
      </dgm:t>
    </dgm:pt>
    <dgm:pt modelId="{5EC34EC8-E14F-4DA6-BD88-18215D993CFE}">
      <dgm:prSet/>
      <dgm:spPr/>
      <dgm:t>
        <a:bodyPr/>
        <a:lstStyle/>
        <a:p>
          <a:r>
            <a:rPr lang="zh-CN" b="1" dirty="0"/>
            <a:t>第</a:t>
          </a:r>
          <a:r>
            <a:rPr lang="en-US" b="1" dirty="0"/>
            <a:t>7</a:t>
          </a:r>
          <a:r>
            <a:rPr lang="zh-CN" b="1" dirty="0"/>
            <a:t>章</a:t>
          </a:r>
          <a:r>
            <a:rPr lang="en-US" b="1" dirty="0"/>
            <a:t> </a:t>
          </a:r>
          <a:r>
            <a:rPr lang="zh-CN" b="1" dirty="0"/>
            <a:t>智能规划</a:t>
          </a:r>
          <a:endParaRPr lang="zh-CN" dirty="0"/>
        </a:p>
      </dgm:t>
    </dgm:pt>
    <dgm:pt modelId="{62C9FD16-3864-4016-B83A-6B2FEA7D17C0}" type="parTrans" cxnId="{2581A4DA-251D-4D91-8C02-C22748F6DA6E}">
      <dgm:prSet/>
      <dgm:spPr/>
      <dgm:t>
        <a:bodyPr/>
        <a:lstStyle/>
        <a:p>
          <a:endParaRPr lang="zh-CN" altLang="en-US"/>
        </a:p>
      </dgm:t>
    </dgm:pt>
    <dgm:pt modelId="{E1DD53F5-1221-428C-88E2-EF40676CD2C3}" type="sibTrans" cxnId="{2581A4DA-251D-4D91-8C02-C22748F6DA6E}">
      <dgm:prSet/>
      <dgm:spPr/>
      <dgm:t>
        <a:bodyPr/>
        <a:lstStyle/>
        <a:p>
          <a:endParaRPr lang="zh-CN" altLang="en-US"/>
        </a:p>
      </dgm:t>
    </dgm:pt>
    <dgm:pt modelId="{97B36B2C-0B78-42AE-934E-48E45011264D}" type="pres">
      <dgm:prSet presAssocID="{D0B24EB8-C12E-498E-B697-30280C9821B0}" presName="linear" presStyleCnt="0">
        <dgm:presLayoutVars>
          <dgm:animLvl val="lvl"/>
          <dgm:resizeHandles val="exact"/>
        </dgm:presLayoutVars>
      </dgm:prSet>
      <dgm:spPr/>
    </dgm:pt>
    <dgm:pt modelId="{5BD2FF86-C091-4276-BA32-863B11DFE20E}" type="pres">
      <dgm:prSet presAssocID="{AE15FE7B-1FC4-49D1-911D-6A7D1ED61F57}" presName="parentText" presStyleLbl="node1" presStyleIdx="0" presStyleCnt="7">
        <dgm:presLayoutVars>
          <dgm:chMax val="0"/>
          <dgm:bulletEnabled val="1"/>
        </dgm:presLayoutVars>
      </dgm:prSet>
      <dgm:spPr/>
    </dgm:pt>
    <dgm:pt modelId="{7FAF09A7-19D4-452A-B65A-EED9321B71C3}" type="pres">
      <dgm:prSet presAssocID="{3BEE65BB-3C37-4BA2-B731-33B40F9901F3}" presName="spacer" presStyleCnt="0"/>
      <dgm:spPr/>
    </dgm:pt>
    <dgm:pt modelId="{8448088F-E442-4BA4-B657-3D38DD4CCFD9}" type="pres">
      <dgm:prSet presAssocID="{5EB77A61-72D8-4BB3-A644-1C98B87CBAEF}" presName="parentText" presStyleLbl="node1" presStyleIdx="1" presStyleCnt="7">
        <dgm:presLayoutVars>
          <dgm:chMax val="0"/>
          <dgm:bulletEnabled val="1"/>
        </dgm:presLayoutVars>
      </dgm:prSet>
      <dgm:spPr/>
    </dgm:pt>
    <dgm:pt modelId="{6E062F26-8CCC-4D10-AEAF-8E5E81CCF262}" type="pres">
      <dgm:prSet presAssocID="{C1340D85-EC90-4577-A561-030607EC8638}" presName="spacer" presStyleCnt="0"/>
      <dgm:spPr/>
    </dgm:pt>
    <dgm:pt modelId="{0DEA23F3-E855-47EB-9117-7C571F6F5C43}" type="pres">
      <dgm:prSet presAssocID="{7A2F1EF5-76DF-45F8-8C9E-AC2445EB8F1C}" presName="parentText" presStyleLbl="node1" presStyleIdx="2" presStyleCnt="7">
        <dgm:presLayoutVars>
          <dgm:chMax val="0"/>
          <dgm:bulletEnabled val="1"/>
        </dgm:presLayoutVars>
      </dgm:prSet>
      <dgm:spPr/>
    </dgm:pt>
    <dgm:pt modelId="{31429D06-9065-4C68-B504-FC251291736C}" type="pres">
      <dgm:prSet presAssocID="{F6EADAB7-F3F3-47E2-8996-45002D71413C}" presName="spacer" presStyleCnt="0"/>
      <dgm:spPr/>
    </dgm:pt>
    <dgm:pt modelId="{F5FC7395-EB10-47A2-9110-43D70145C58D}" type="pres">
      <dgm:prSet presAssocID="{36825A84-C9DC-45B7-ADCD-58341A71EC77}" presName="parentText" presStyleLbl="node1" presStyleIdx="3" presStyleCnt="7">
        <dgm:presLayoutVars>
          <dgm:chMax val="0"/>
          <dgm:bulletEnabled val="1"/>
        </dgm:presLayoutVars>
      </dgm:prSet>
      <dgm:spPr/>
    </dgm:pt>
    <dgm:pt modelId="{7F193C72-15E0-471C-B955-61D0AFC0453D}" type="pres">
      <dgm:prSet presAssocID="{A6A0F2F8-4573-43AA-A368-74C0AFF0BCC3}" presName="spacer" presStyleCnt="0"/>
      <dgm:spPr/>
    </dgm:pt>
    <dgm:pt modelId="{42B3CB69-0E15-4EA1-A0DD-EF72B1795AE8}" type="pres">
      <dgm:prSet presAssocID="{1F7C8021-F787-4EDB-9681-F9F9401B7EE4}" presName="parentText" presStyleLbl="node1" presStyleIdx="4" presStyleCnt="7">
        <dgm:presLayoutVars>
          <dgm:chMax val="0"/>
          <dgm:bulletEnabled val="1"/>
        </dgm:presLayoutVars>
      </dgm:prSet>
      <dgm:spPr/>
    </dgm:pt>
    <dgm:pt modelId="{84ED3E5B-B6E5-4D80-86A8-78C591295B26}" type="pres">
      <dgm:prSet presAssocID="{2A431E53-2DEE-4131-8477-7D42419E9BA4}" presName="spacer" presStyleCnt="0"/>
      <dgm:spPr/>
    </dgm:pt>
    <dgm:pt modelId="{790A57A3-EBCB-4F03-B967-D71ADC5FA3A9}" type="pres">
      <dgm:prSet presAssocID="{29CADF45-5B39-4048-873B-ABC35DD6631D}" presName="parentText" presStyleLbl="node1" presStyleIdx="5" presStyleCnt="7">
        <dgm:presLayoutVars>
          <dgm:chMax val="0"/>
          <dgm:bulletEnabled val="1"/>
        </dgm:presLayoutVars>
      </dgm:prSet>
      <dgm:spPr/>
    </dgm:pt>
    <dgm:pt modelId="{C909F29F-C799-491F-BB3E-411B0B976743}" type="pres">
      <dgm:prSet presAssocID="{659E41B4-5B03-4AC1-8121-063B066FD19F}" presName="spacer" presStyleCnt="0"/>
      <dgm:spPr/>
    </dgm:pt>
    <dgm:pt modelId="{87F87689-F161-4900-A25F-4E4001AC4244}" type="pres">
      <dgm:prSet presAssocID="{5EC34EC8-E14F-4DA6-BD88-18215D993CFE}" presName="parentText" presStyleLbl="node1" presStyleIdx="6" presStyleCnt="7">
        <dgm:presLayoutVars>
          <dgm:chMax val="0"/>
          <dgm:bulletEnabled val="1"/>
        </dgm:presLayoutVars>
      </dgm:prSet>
      <dgm:spPr/>
    </dgm:pt>
  </dgm:ptLst>
  <dgm:cxnLst>
    <dgm:cxn modelId="{52A3481A-D55A-46C2-BD9E-8B9EF47192D7}" type="presOf" srcId="{7A2F1EF5-76DF-45F8-8C9E-AC2445EB8F1C}" destId="{0DEA23F3-E855-47EB-9117-7C571F6F5C43}" srcOrd="0" destOrd="0" presId="urn:microsoft.com/office/officeart/2005/8/layout/vList2"/>
    <dgm:cxn modelId="{1A1B1529-4E44-4B6D-B74A-FEBC9425884D}" srcId="{D0B24EB8-C12E-498E-B697-30280C9821B0}" destId="{7A2F1EF5-76DF-45F8-8C9E-AC2445EB8F1C}" srcOrd="2" destOrd="0" parTransId="{B1FC0887-72B3-48DF-A9E4-025F2BB544B5}" sibTransId="{F6EADAB7-F3F3-47E2-8996-45002D71413C}"/>
    <dgm:cxn modelId="{9D05A93C-BD57-4277-8088-80678C0335D5}" srcId="{D0B24EB8-C12E-498E-B697-30280C9821B0}" destId="{5EB77A61-72D8-4BB3-A644-1C98B87CBAEF}" srcOrd="1" destOrd="0" parTransId="{9553EDAA-6872-486B-889E-D6DA6FB00922}" sibTransId="{C1340D85-EC90-4577-A561-030607EC8638}"/>
    <dgm:cxn modelId="{058D0A68-AF9F-4239-8C1B-EEF6AF884D7A}" type="presOf" srcId="{D0B24EB8-C12E-498E-B697-30280C9821B0}" destId="{97B36B2C-0B78-42AE-934E-48E45011264D}" srcOrd="0" destOrd="0" presId="urn:microsoft.com/office/officeart/2005/8/layout/vList2"/>
    <dgm:cxn modelId="{02874254-274E-4474-A5AA-14F3C2CB233F}" srcId="{D0B24EB8-C12E-498E-B697-30280C9821B0}" destId="{1F7C8021-F787-4EDB-9681-F9F9401B7EE4}" srcOrd="4" destOrd="0" parTransId="{B750774F-7262-45F2-9CB2-EE6E9ADB3257}" sibTransId="{2A431E53-2DEE-4131-8477-7D42419E9BA4}"/>
    <dgm:cxn modelId="{9EDF1559-D197-4949-B4D2-717D842387AE}" type="presOf" srcId="{36825A84-C9DC-45B7-ADCD-58341A71EC77}" destId="{F5FC7395-EB10-47A2-9110-43D70145C58D}" srcOrd="0" destOrd="0" presId="urn:microsoft.com/office/officeart/2005/8/layout/vList2"/>
    <dgm:cxn modelId="{C6986B59-B508-4805-854B-CD6978B36278}" type="presOf" srcId="{1F7C8021-F787-4EDB-9681-F9F9401B7EE4}" destId="{42B3CB69-0E15-4EA1-A0DD-EF72B1795AE8}" srcOrd="0" destOrd="0" presId="urn:microsoft.com/office/officeart/2005/8/layout/vList2"/>
    <dgm:cxn modelId="{6E156495-69FA-45E9-BA5F-BDC20E6B183B}" srcId="{D0B24EB8-C12E-498E-B697-30280C9821B0}" destId="{29CADF45-5B39-4048-873B-ABC35DD6631D}" srcOrd="5" destOrd="0" parTransId="{96E43E73-FE36-477F-B025-BBD9FA4FFDCC}" sibTransId="{659E41B4-5B03-4AC1-8121-063B066FD19F}"/>
    <dgm:cxn modelId="{AC92E5A4-F020-4A43-B9CC-FC8DD1BDF4C2}" srcId="{D0B24EB8-C12E-498E-B697-30280C9821B0}" destId="{AE15FE7B-1FC4-49D1-911D-6A7D1ED61F57}" srcOrd="0" destOrd="0" parTransId="{00F3CD34-5BBC-4FAD-9C3E-1E1F04449703}" sibTransId="{3BEE65BB-3C37-4BA2-B731-33B40F9901F3}"/>
    <dgm:cxn modelId="{2F31F6BD-6E36-4FCE-9662-4DD64BA78E0D}" type="presOf" srcId="{AE15FE7B-1FC4-49D1-911D-6A7D1ED61F57}" destId="{5BD2FF86-C091-4276-BA32-863B11DFE20E}" srcOrd="0" destOrd="0" presId="urn:microsoft.com/office/officeart/2005/8/layout/vList2"/>
    <dgm:cxn modelId="{E00176D3-E6C8-4F6D-813E-9D9A198ACF4C}" type="presOf" srcId="{5EB77A61-72D8-4BB3-A644-1C98B87CBAEF}" destId="{8448088F-E442-4BA4-B657-3D38DD4CCFD9}" srcOrd="0" destOrd="0" presId="urn:microsoft.com/office/officeart/2005/8/layout/vList2"/>
    <dgm:cxn modelId="{E97BDFD9-C2A8-44A5-AA13-4231BA306048}" type="presOf" srcId="{29CADF45-5B39-4048-873B-ABC35DD6631D}" destId="{790A57A3-EBCB-4F03-B967-D71ADC5FA3A9}" srcOrd="0" destOrd="0" presId="urn:microsoft.com/office/officeart/2005/8/layout/vList2"/>
    <dgm:cxn modelId="{2581A4DA-251D-4D91-8C02-C22748F6DA6E}" srcId="{D0B24EB8-C12E-498E-B697-30280C9821B0}" destId="{5EC34EC8-E14F-4DA6-BD88-18215D993CFE}" srcOrd="6" destOrd="0" parTransId="{62C9FD16-3864-4016-B83A-6B2FEA7D17C0}" sibTransId="{E1DD53F5-1221-428C-88E2-EF40676CD2C3}"/>
    <dgm:cxn modelId="{E66B9AF4-097C-4914-886C-7761E0E775D6}" type="presOf" srcId="{5EC34EC8-E14F-4DA6-BD88-18215D993CFE}" destId="{87F87689-F161-4900-A25F-4E4001AC4244}" srcOrd="0" destOrd="0" presId="urn:microsoft.com/office/officeart/2005/8/layout/vList2"/>
    <dgm:cxn modelId="{A03917F6-1F55-4EED-B8F6-C0062D2E6612}" srcId="{D0B24EB8-C12E-498E-B697-30280C9821B0}" destId="{36825A84-C9DC-45B7-ADCD-58341A71EC77}" srcOrd="3" destOrd="0" parTransId="{3E37B9C2-667A-423A-9A0F-67DF6F7273AE}" sibTransId="{A6A0F2F8-4573-43AA-A368-74C0AFF0BCC3}"/>
    <dgm:cxn modelId="{A1F354F0-9D58-46CC-9B05-ACC939008FB6}" type="presParOf" srcId="{97B36B2C-0B78-42AE-934E-48E45011264D}" destId="{5BD2FF86-C091-4276-BA32-863B11DFE20E}" srcOrd="0" destOrd="0" presId="urn:microsoft.com/office/officeart/2005/8/layout/vList2"/>
    <dgm:cxn modelId="{CA67AD52-0093-498F-98D5-E8506583191C}" type="presParOf" srcId="{97B36B2C-0B78-42AE-934E-48E45011264D}" destId="{7FAF09A7-19D4-452A-B65A-EED9321B71C3}" srcOrd="1" destOrd="0" presId="urn:microsoft.com/office/officeart/2005/8/layout/vList2"/>
    <dgm:cxn modelId="{5F45F17F-888C-4D7A-98AA-D358081E7A24}" type="presParOf" srcId="{97B36B2C-0B78-42AE-934E-48E45011264D}" destId="{8448088F-E442-4BA4-B657-3D38DD4CCFD9}" srcOrd="2" destOrd="0" presId="urn:microsoft.com/office/officeart/2005/8/layout/vList2"/>
    <dgm:cxn modelId="{8B1EF726-1EF0-4813-8B4F-65B53422242C}" type="presParOf" srcId="{97B36B2C-0B78-42AE-934E-48E45011264D}" destId="{6E062F26-8CCC-4D10-AEAF-8E5E81CCF262}" srcOrd="3" destOrd="0" presId="urn:microsoft.com/office/officeart/2005/8/layout/vList2"/>
    <dgm:cxn modelId="{6A006080-03BC-4D9B-B8E3-D423D37E5296}" type="presParOf" srcId="{97B36B2C-0B78-42AE-934E-48E45011264D}" destId="{0DEA23F3-E855-47EB-9117-7C571F6F5C43}" srcOrd="4" destOrd="0" presId="urn:microsoft.com/office/officeart/2005/8/layout/vList2"/>
    <dgm:cxn modelId="{0CBF11BD-2E58-4B5E-8E2A-35276A45BF1B}" type="presParOf" srcId="{97B36B2C-0B78-42AE-934E-48E45011264D}" destId="{31429D06-9065-4C68-B504-FC251291736C}" srcOrd="5" destOrd="0" presId="urn:microsoft.com/office/officeart/2005/8/layout/vList2"/>
    <dgm:cxn modelId="{E5330854-8645-4C91-8B60-9CD6CBC678AD}" type="presParOf" srcId="{97B36B2C-0B78-42AE-934E-48E45011264D}" destId="{F5FC7395-EB10-47A2-9110-43D70145C58D}" srcOrd="6" destOrd="0" presId="urn:microsoft.com/office/officeart/2005/8/layout/vList2"/>
    <dgm:cxn modelId="{F7B4EC58-72C5-4A9F-9202-53775F4E5346}" type="presParOf" srcId="{97B36B2C-0B78-42AE-934E-48E45011264D}" destId="{7F193C72-15E0-471C-B955-61D0AFC0453D}" srcOrd="7" destOrd="0" presId="urn:microsoft.com/office/officeart/2005/8/layout/vList2"/>
    <dgm:cxn modelId="{1F1645E5-65D4-446A-9552-2A32C5E74278}" type="presParOf" srcId="{97B36B2C-0B78-42AE-934E-48E45011264D}" destId="{42B3CB69-0E15-4EA1-A0DD-EF72B1795AE8}" srcOrd="8" destOrd="0" presId="urn:microsoft.com/office/officeart/2005/8/layout/vList2"/>
    <dgm:cxn modelId="{51492DAF-2099-4151-B82A-6F99FAA22579}" type="presParOf" srcId="{97B36B2C-0B78-42AE-934E-48E45011264D}" destId="{84ED3E5B-B6E5-4D80-86A8-78C591295B26}" srcOrd="9" destOrd="0" presId="urn:microsoft.com/office/officeart/2005/8/layout/vList2"/>
    <dgm:cxn modelId="{957364E0-A0DE-487D-B4C3-5C22E348BDDA}" type="presParOf" srcId="{97B36B2C-0B78-42AE-934E-48E45011264D}" destId="{790A57A3-EBCB-4F03-B967-D71ADC5FA3A9}" srcOrd="10" destOrd="0" presId="urn:microsoft.com/office/officeart/2005/8/layout/vList2"/>
    <dgm:cxn modelId="{4E6162E3-6403-4827-B5AE-5E8F83D18819}" type="presParOf" srcId="{97B36B2C-0B78-42AE-934E-48E45011264D}" destId="{C909F29F-C799-491F-BB3E-411B0B976743}" srcOrd="11" destOrd="0" presId="urn:microsoft.com/office/officeart/2005/8/layout/vList2"/>
    <dgm:cxn modelId="{E4A5C5DB-2DA7-4417-BD5A-C901D6154B08}" type="presParOf" srcId="{97B36B2C-0B78-42AE-934E-48E45011264D}" destId="{87F87689-F161-4900-A25F-4E4001AC424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E1573A-75C3-47F1-8F59-CCF4763FCA43}" type="doc">
      <dgm:prSet loTypeId="urn:microsoft.com/office/officeart/2005/8/layout/default" loCatId="list" qsTypeId="urn:microsoft.com/office/officeart/2005/8/quickstyle/simple3" qsCatId="simple" csTypeId="urn:microsoft.com/office/officeart/2005/8/colors/accent1_5" csCatId="accent1"/>
      <dgm:spPr/>
      <dgm:t>
        <a:bodyPr/>
        <a:lstStyle/>
        <a:p>
          <a:endParaRPr lang="zh-CN" altLang="en-US"/>
        </a:p>
      </dgm:t>
    </dgm:pt>
    <dgm:pt modelId="{7F6AD55A-E319-44A6-A14E-A0241057A1A0}">
      <dgm:prSet/>
      <dgm:spPr/>
      <dgm:t>
        <a:bodyPr/>
        <a:lstStyle/>
        <a:p>
          <a:r>
            <a:rPr lang="zh-CN" b="1">
              <a:latin typeface="微软雅黑" panose="020B0503020204020204" pitchFamily="34" charset="-122"/>
              <a:ea typeface="微软雅黑" panose="020B0503020204020204" pitchFamily="34" charset="-122"/>
            </a:rPr>
            <a:t>认知建模</a:t>
          </a:r>
        </a:p>
      </dgm:t>
    </dgm:pt>
    <dgm:pt modelId="{12234488-5641-4D99-AD83-2188470FE95A}" type="parTrans" cxnId="{EC9ACB19-2ED4-4EAE-8AF3-E3B47FB38F3B}">
      <dgm:prSet/>
      <dgm:spPr/>
      <dgm:t>
        <a:bodyPr/>
        <a:lstStyle/>
        <a:p>
          <a:endParaRPr lang="zh-CN" altLang="en-US"/>
        </a:p>
      </dgm:t>
    </dgm:pt>
    <dgm:pt modelId="{362B7A6D-4E73-4C51-8ABD-EC1CCC41FB7E}" type="sibTrans" cxnId="{EC9ACB19-2ED4-4EAE-8AF3-E3B47FB38F3B}">
      <dgm:prSet/>
      <dgm:spPr/>
      <dgm:t>
        <a:bodyPr/>
        <a:lstStyle/>
        <a:p>
          <a:endParaRPr lang="zh-CN" altLang="en-US"/>
        </a:p>
      </dgm:t>
    </dgm:pt>
    <dgm:pt modelId="{6573743E-ABD5-4A25-8411-991D6418347F}">
      <dgm:prSet/>
      <dgm:spPr/>
      <dgm:t>
        <a:bodyPr/>
        <a:lstStyle/>
        <a:p>
          <a:r>
            <a:rPr lang="zh-CN" b="1">
              <a:latin typeface="微软雅黑" panose="020B0503020204020204" pitchFamily="34" charset="-122"/>
              <a:ea typeface="微软雅黑" panose="020B0503020204020204" pitchFamily="34" charset="-122"/>
            </a:rPr>
            <a:t>知识表示</a:t>
          </a:r>
        </a:p>
      </dgm:t>
    </dgm:pt>
    <dgm:pt modelId="{51A78541-2EBB-4F3D-B387-880A4FC49FA2}" type="parTrans" cxnId="{2737F862-D332-420E-9AA9-E054F79BDAB2}">
      <dgm:prSet/>
      <dgm:spPr/>
      <dgm:t>
        <a:bodyPr/>
        <a:lstStyle/>
        <a:p>
          <a:endParaRPr lang="zh-CN" altLang="en-US"/>
        </a:p>
      </dgm:t>
    </dgm:pt>
    <dgm:pt modelId="{ED8734EE-3D6B-4EB8-AD91-57E9FB17B494}" type="sibTrans" cxnId="{2737F862-D332-420E-9AA9-E054F79BDAB2}">
      <dgm:prSet/>
      <dgm:spPr/>
      <dgm:t>
        <a:bodyPr/>
        <a:lstStyle/>
        <a:p>
          <a:endParaRPr lang="zh-CN" altLang="en-US"/>
        </a:p>
      </dgm:t>
    </dgm:pt>
    <dgm:pt modelId="{6D3F1D0F-F7E0-4F0B-9788-EEAD411EC806}">
      <dgm:prSet/>
      <dgm:spPr/>
      <dgm:t>
        <a:bodyPr/>
        <a:lstStyle/>
        <a:p>
          <a:r>
            <a:rPr lang="zh-CN" b="1">
              <a:latin typeface="微软雅黑" panose="020B0503020204020204" pitchFamily="34" charset="-122"/>
              <a:ea typeface="微软雅黑" panose="020B0503020204020204" pitchFamily="34" charset="-122"/>
            </a:rPr>
            <a:t>知识推理</a:t>
          </a:r>
        </a:p>
      </dgm:t>
    </dgm:pt>
    <dgm:pt modelId="{DD2FD3B2-5A2E-43F4-AA51-01235413D05B}" type="parTrans" cxnId="{A696B7BC-E152-448B-8EDE-FD9EE4B30399}">
      <dgm:prSet/>
      <dgm:spPr/>
      <dgm:t>
        <a:bodyPr/>
        <a:lstStyle/>
        <a:p>
          <a:endParaRPr lang="zh-CN" altLang="en-US"/>
        </a:p>
      </dgm:t>
    </dgm:pt>
    <dgm:pt modelId="{A73EE78D-EC04-45F6-A2B1-8B637E80703B}" type="sibTrans" cxnId="{A696B7BC-E152-448B-8EDE-FD9EE4B30399}">
      <dgm:prSet/>
      <dgm:spPr/>
      <dgm:t>
        <a:bodyPr/>
        <a:lstStyle/>
        <a:p>
          <a:endParaRPr lang="zh-CN" altLang="en-US"/>
        </a:p>
      </dgm:t>
    </dgm:pt>
    <dgm:pt modelId="{DD98FF03-E7FA-44F1-82E6-968D2BBF3C45}">
      <dgm:prSet/>
      <dgm:spPr/>
      <dgm:t>
        <a:bodyPr/>
        <a:lstStyle/>
        <a:p>
          <a:r>
            <a:rPr lang="zh-CN" b="1">
              <a:latin typeface="微软雅黑" panose="020B0503020204020204" pitchFamily="34" charset="-122"/>
              <a:ea typeface="微软雅黑" panose="020B0503020204020204" pitchFamily="34" charset="-122"/>
            </a:rPr>
            <a:t>知识应用</a:t>
          </a:r>
        </a:p>
      </dgm:t>
    </dgm:pt>
    <dgm:pt modelId="{45CF0429-BD3F-4A51-9EB8-660C31561E92}" type="parTrans" cxnId="{2251D759-26CA-44F5-93E5-A0623175CB41}">
      <dgm:prSet/>
      <dgm:spPr/>
      <dgm:t>
        <a:bodyPr/>
        <a:lstStyle/>
        <a:p>
          <a:endParaRPr lang="zh-CN" altLang="en-US"/>
        </a:p>
      </dgm:t>
    </dgm:pt>
    <dgm:pt modelId="{B0E7E3CD-D04A-4E59-9B33-9D37668FEA32}" type="sibTrans" cxnId="{2251D759-26CA-44F5-93E5-A0623175CB41}">
      <dgm:prSet/>
      <dgm:spPr/>
      <dgm:t>
        <a:bodyPr/>
        <a:lstStyle/>
        <a:p>
          <a:endParaRPr lang="zh-CN" altLang="en-US"/>
        </a:p>
      </dgm:t>
    </dgm:pt>
    <dgm:pt modelId="{522FAA88-68AB-4001-B9E3-FD25DE233D15}">
      <dgm:prSet/>
      <dgm:spPr/>
      <dgm:t>
        <a:bodyPr/>
        <a:lstStyle/>
        <a:p>
          <a:r>
            <a:rPr lang="zh-CN" b="1">
              <a:latin typeface="微软雅黑" panose="020B0503020204020204" pitchFamily="34" charset="-122"/>
              <a:ea typeface="微软雅黑" panose="020B0503020204020204" pitchFamily="34" charset="-122"/>
            </a:rPr>
            <a:t>机器感知</a:t>
          </a:r>
        </a:p>
      </dgm:t>
    </dgm:pt>
    <dgm:pt modelId="{A12ED702-87EE-4587-AACD-F792C516854E}" type="parTrans" cxnId="{D3826B99-5DEC-4672-86CD-E71BF1282290}">
      <dgm:prSet/>
      <dgm:spPr/>
      <dgm:t>
        <a:bodyPr/>
        <a:lstStyle/>
        <a:p>
          <a:endParaRPr lang="zh-CN" altLang="en-US"/>
        </a:p>
      </dgm:t>
    </dgm:pt>
    <dgm:pt modelId="{E5B0493B-9BD9-4D21-94FA-EF223522EEC1}" type="sibTrans" cxnId="{D3826B99-5DEC-4672-86CD-E71BF1282290}">
      <dgm:prSet/>
      <dgm:spPr/>
      <dgm:t>
        <a:bodyPr/>
        <a:lstStyle/>
        <a:p>
          <a:endParaRPr lang="zh-CN" altLang="en-US"/>
        </a:p>
      </dgm:t>
    </dgm:pt>
    <dgm:pt modelId="{5B223301-756F-4DD7-B20B-2B802B86B685}">
      <dgm:prSet/>
      <dgm:spPr/>
      <dgm:t>
        <a:bodyPr/>
        <a:lstStyle/>
        <a:p>
          <a:r>
            <a:rPr lang="zh-CN" b="1" dirty="0">
              <a:latin typeface="微软雅黑" panose="020B0503020204020204" pitchFamily="34" charset="-122"/>
              <a:ea typeface="微软雅黑" panose="020B0503020204020204" pitchFamily="34" charset="-122"/>
            </a:rPr>
            <a:t>机器思维</a:t>
          </a:r>
        </a:p>
      </dgm:t>
    </dgm:pt>
    <dgm:pt modelId="{E24B8AAD-BE99-4217-BE28-3577511FB44F}" type="parTrans" cxnId="{F3A9016E-E01E-4117-9259-64CE60C40ABC}">
      <dgm:prSet/>
      <dgm:spPr/>
      <dgm:t>
        <a:bodyPr/>
        <a:lstStyle/>
        <a:p>
          <a:endParaRPr lang="zh-CN" altLang="en-US"/>
        </a:p>
      </dgm:t>
    </dgm:pt>
    <dgm:pt modelId="{68755893-7873-426E-9203-BD2ABE5EF15A}" type="sibTrans" cxnId="{F3A9016E-E01E-4117-9259-64CE60C40ABC}">
      <dgm:prSet/>
      <dgm:spPr/>
      <dgm:t>
        <a:bodyPr/>
        <a:lstStyle/>
        <a:p>
          <a:endParaRPr lang="zh-CN" altLang="en-US"/>
        </a:p>
      </dgm:t>
    </dgm:pt>
    <dgm:pt modelId="{549A23A4-5A0A-4D07-95DC-1F4A14923946}">
      <dgm:prSet/>
      <dgm:spPr/>
      <dgm:t>
        <a:bodyPr/>
        <a:lstStyle/>
        <a:p>
          <a:r>
            <a:rPr lang="zh-CN" b="1">
              <a:latin typeface="微软雅黑" panose="020B0503020204020204" pitchFamily="34" charset="-122"/>
              <a:ea typeface="微软雅黑" panose="020B0503020204020204" pitchFamily="34" charset="-122"/>
            </a:rPr>
            <a:t>机器学习</a:t>
          </a:r>
        </a:p>
      </dgm:t>
    </dgm:pt>
    <dgm:pt modelId="{C7E6AD40-8025-4C97-96C1-DEBE55AABB01}" type="parTrans" cxnId="{B083A997-DEC9-4E7D-B5C1-FFD78DFEFD5C}">
      <dgm:prSet/>
      <dgm:spPr/>
      <dgm:t>
        <a:bodyPr/>
        <a:lstStyle/>
        <a:p>
          <a:endParaRPr lang="zh-CN" altLang="en-US"/>
        </a:p>
      </dgm:t>
    </dgm:pt>
    <dgm:pt modelId="{17025BF7-820F-4F60-9ADA-4480926734E1}" type="sibTrans" cxnId="{B083A997-DEC9-4E7D-B5C1-FFD78DFEFD5C}">
      <dgm:prSet/>
      <dgm:spPr/>
      <dgm:t>
        <a:bodyPr/>
        <a:lstStyle/>
        <a:p>
          <a:endParaRPr lang="zh-CN" altLang="en-US"/>
        </a:p>
      </dgm:t>
    </dgm:pt>
    <dgm:pt modelId="{94EF1DF8-F7AB-4DAF-95BD-C721D6CB4130}">
      <dgm:prSet/>
      <dgm:spPr/>
      <dgm:t>
        <a:bodyPr/>
        <a:lstStyle/>
        <a:p>
          <a:r>
            <a:rPr lang="zh-CN" b="1">
              <a:latin typeface="微软雅黑" panose="020B0503020204020204" pitchFamily="34" charset="-122"/>
              <a:ea typeface="微软雅黑" panose="020B0503020204020204" pitchFamily="34" charset="-122"/>
            </a:rPr>
            <a:t>机器行为</a:t>
          </a:r>
        </a:p>
      </dgm:t>
    </dgm:pt>
    <dgm:pt modelId="{A9230012-A9BE-401B-BAB4-D1C49D245668}" type="parTrans" cxnId="{01587ADB-9E37-4457-99D3-4C885DE81DC8}">
      <dgm:prSet/>
      <dgm:spPr/>
      <dgm:t>
        <a:bodyPr/>
        <a:lstStyle/>
        <a:p>
          <a:endParaRPr lang="zh-CN" altLang="en-US"/>
        </a:p>
      </dgm:t>
    </dgm:pt>
    <dgm:pt modelId="{5CDD8BF6-9353-429A-912C-6CB6A61E78CE}" type="sibTrans" cxnId="{01587ADB-9E37-4457-99D3-4C885DE81DC8}">
      <dgm:prSet/>
      <dgm:spPr/>
      <dgm:t>
        <a:bodyPr/>
        <a:lstStyle/>
        <a:p>
          <a:endParaRPr lang="zh-CN" altLang="en-US"/>
        </a:p>
      </dgm:t>
    </dgm:pt>
    <dgm:pt modelId="{D2152A46-444E-4551-89AE-6EDB1BC230A6}">
      <dgm:prSet/>
      <dgm:spPr/>
      <dgm:t>
        <a:bodyPr/>
        <a:lstStyle/>
        <a:p>
          <a:r>
            <a:rPr lang="zh-CN" b="1" dirty="0">
              <a:latin typeface="微软雅黑" panose="020B0503020204020204" pitchFamily="34" charset="-122"/>
              <a:ea typeface="微软雅黑" panose="020B0503020204020204" pitchFamily="34" charset="-122"/>
            </a:rPr>
            <a:t>智能系统构建</a:t>
          </a:r>
        </a:p>
      </dgm:t>
    </dgm:pt>
    <dgm:pt modelId="{25CEBF6F-9F2A-4FBE-A58A-CB736D9358B9}" type="parTrans" cxnId="{3E48B974-E072-458C-BAD1-061091ADF94F}">
      <dgm:prSet/>
      <dgm:spPr/>
      <dgm:t>
        <a:bodyPr/>
        <a:lstStyle/>
        <a:p>
          <a:endParaRPr lang="zh-CN" altLang="en-US"/>
        </a:p>
      </dgm:t>
    </dgm:pt>
    <dgm:pt modelId="{3F0CFC4F-59FA-4803-B3DF-06D9B1B1B501}" type="sibTrans" cxnId="{3E48B974-E072-458C-BAD1-061091ADF94F}">
      <dgm:prSet/>
      <dgm:spPr/>
      <dgm:t>
        <a:bodyPr/>
        <a:lstStyle/>
        <a:p>
          <a:endParaRPr lang="zh-CN" altLang="en-US"/>
        </a:p>
      </dgm:t>
    </dgm:pt>
    <dgm:pt modelId="{3F083104-D44B-4A1F-9BD4-5510F1AEC8B5}" type="pres">
      <dgm:prSet presAssocID="{FCE1573A-75C3-47F1-8F59-CCF4763FCA43}" presName="diagram" presStyleCnt="0">
        <dgm:presLayoutVars>
          <dgm:dir/>
          <dgm:resizeHandles val="exact"/>
        </dgm:presLayoutVars>
      </dgm:prSet>
      <dgm:spPr/>
    </dgm:pt>
    <dgm:pt modelId="{ADF3B06A-6F93-4D06-A604-3D0A796F8DB3}" type="pres">
      <dgm:prSet presAssocID="{7F6AD55A-E319-44A6-A14E-A0241057A1A0}" presName="node" presStyleLbl="node1" presStyleIdx="0" presStyleCnt="9">
        <dgm:presLayoutVars>
          <dgm:bulletEnabled val="1"/>
        </dgm:presLayoutVars>
      </dgm:prSet>
      <dgm:spPr/>
    </dgm:pt>
    <dgm:pt modelId="{2A76AC4F-9624-4B86-BCA9-680506424B06}" type="pres">
      <dgm:prSet presAssocID="{362B7A6D-4E73-4C51-8ABD-EC1CCC41FB7E}" presName="sibTrans" presStyleCnt="0"/>
      <dgm:spPr/>
    </dgm:pt>
    <dgm:pt modelId="{863713AE-1110-4E69-9335-EC6463303076}" type="pres">
      <dgm:prSet presAssocID="{6573743E-ABD5-4A25-8411-991D6418347F}" presName="node" presStyleLbl="node1" presStyleIdx="1" presStyleCnt="9">
        <dgm:presLayoutVars>
          <dgm:bulletEnabled val="1"/>
        </dgm:presLayoutVars>
      </dgm:prSet>
      <dgm:spPr/>
    </dgm:pt>
    <dgm:pt modelId="{797750D3-AF3B-4BD8-8512-1121C30E0CAC}" type="pres">
      <dgm:prSet presAssocID="{ED8734EE-3D6B-4EB8-AD91-57E9FB17B494}" presName="sibTrans" presStyleCnt="0"/>
      <dgm:spPr/>
    </dgm:pt>
    <dgm:pt modelId="{96364447-321E-4E2F-9826-9B3D535E2066}" type="pres">
      <dgm:prSet presAssocID="{6D3F1D0F-F7E0-4F0B-9788-EEAD411EC806}" presName="node" presStyleLbl="node1" presStyleIdx="2" presStyleCnt="9">
        <dgm:presLayoutVars>
          <dgm:bulletEnabled val="1"/>
        </dgm:presLayoutVars>
      </dgm:prSet>
      <dgm:spPr/>
    </dgm:pt>
    <dgm:pt modelId="{A17EAFD3-5F85-4169-AEAC-360DB805C2D6}" type="pres">
      <dgm:prSet presAssocID="{A73EE78D-EC04-45F6-A2B1-8B637E80703B}" presName="sibTrans" presStyleCnt="0"/>
      <dgm:spPr/>
    </dgm:pt>
    <dgm:pt modelId="{27FD4464-07D3-4F80-AEA9-C0C8CDCC3681}" type="pres">
      <dgm:prSet presAssocID="{DD98FF03-E7FA-44F1-82E6-968D2BBF3C45}" presName="node" presStyleLbl="node1" presStyleIdx="3" presStyleCnt="9">
        <dgm:presLayoutVars>
          <dgm:bulletEnabled val="1"/>
        </dgm:presLayoutVars>
      </dgm:prSet>
      <dgm:spPr/>
    </dgm:pt>
    <dgm:pt modelId="{150F5F1E-65EB-42AB-AA44-207E95901D4D}" type="pres">
      <dgm:prSet presAssocID="{B0E7E3CD-D04A-4E59-9B33-9D37668FEA32}" presName="sibTrans" presStyleCnt="0"/>
      <dgm:spPr/>
    </dgm:pt>
    <dgm:pt modelId="{3FB8E77D-B15C-47CC-BC79-500B9F470DFF}" type="pres">
      <dgm:prSet presAssocID="{522FAA88-68AB-4001-B9E3-FD25DE233D15}" presName="node" presStyleLbl="node1" presStyleIdx="4" presStyleCnt="9">
        <dgm:presLayoutVars>
          <dgm:bulletEnabled val="1"/>
        </dgm:presLayoutVars>
      </dgm:prSet>
      <dgm:spPr/>
    </dgm:pt>
    <dgm:pt modelId="{1C232A9C-A13E-44F4-B48A-632354C6BB3F}" type="pres">
      <dgm:prSet presAssocID="{E5B0493B-9BD9-4D21-94FA-EF223522EEC1}" presName="sibTrans" presStyleCnt="0"/>
      <dgm:spPr/>
    </dgm:pt>
    <dgm:pt modelId="{7F6D21B4-1707-41B9-BCAE-B8227B13357A}" type="pres">
      <dgm:prSet presAssocID="{5B223301-756F-4DD7-B20B-2B802B86B685}" presName="node" presStyleLbl="node1" presStyleIdx="5" presStyleCnt="9">
        <dgm:presLayoutVars>
          <dgm:bulletEnabled val="1"/>
        </dgm:presLayoutVars>
      </dgm:prSet>
      <dgm:spPr/>
    </dgm:pt>
    <dgm:pt modelId="{2A4EFB11-0BB5-4B38-94D0-D9BB8585A6FB}" type="pres">
      <dgm:prSet presAssocID="{68755893-7873-426E-9203-BD2ABE5EF15A}" presName="sibTrans" presStyleCnt="0"/>
      <dgm:spPr/>
    </dgm:pt>
    <dgm:pt modelId="{8A2E287E-8526-4F35-8662-E48B10074786}" type="pres">
      <dgm:prSet presAssocID="{549A23A4-5A0A-4D07-95DC-1F4A14923946}" presName="node" presStyleLbl="node1" presStyleIdx="6" presStyleCnt="9">
        <dgm:presLayoutVars>
          <dgm:bulletEnabled val="1"/>
        </dgm:presLayoutVars>
      </dgm:prSet>
      <dgm:spPr/>
    </dgm:pt>
    <dgm:pt modelId="{2110954E-D5B6-4E37-B89C-FEA43541AD53}" type="pres">
      <dgm:prSet presAssocID="{17025BF7-820F-4F60-9ADA-4480926734E1}" presName="sibTrans" presStyleCnt="0"/>
      <dgm:spPr/>
    </dgm:pt>
    <dgm:pt modelId="{6BDA33B6-7D0B-4A04-A032-B8FDC7E424BD}" type="pres">
      <dgm:prSet presAssocID="{94EF1DF8-F7AB-4DAF-95BD-C721D6CB4130}" presName="node" presStyleLbl="node1" presStyleIdx="7" presStyleCnt="9">
        <dgm:presLayoutVars>
          <dgm:bulletEnabled val="1"/>
        </dgm:presLayoutVars>
      </dgm:prSet>
      <dgm:spPr/>
    </dgm:pt>
    <dgm:pt modelId="{90D90184-B373-476A-844F-D4680D9190B3}" type="pres">
      <dgm:prSet presAssocID="{5CDD8BF6-9353-429A-912C-6CB6A61E78CE}" presName="sibTrans" presStyleCnt="0"/>
      <dgm:spPr/>
    </dgm:pt>
    <dgm:pt modelId="{A5ABC8BF-4C5C-47A1-B962-58BCE8AD697C}" type="pres">
      <dgm:prSet presAssocID="{D2152A46-444E-4551-89AE-6EDB1BC230A6}" presName="node" presStyleLbl="node1" presStyleIdx="8" presStyleCnt="9">
        <dgm:presLayoutVars>
          <dgm:bulletEnabled val="1"/>
        </dgm:presLayoutVars>
      </dgm:prSet>
      <dgm:spPr/>
    </dgm:pt>
  </dgm:ptLst>
  <dgm:cxnLst>
    <dgm:cxn modelId="{EC9ACB19-2ED4-4EAE-8AF3-E3B47FB38F3B}" srcId="{FCE1573A-75C3-47F1-8F59-CCF4763FCA43}" destId="{7F6AD55A-E319-44A6-A14E-A0241057A1A0}" srcOrd="0" destOrd="0" parTransId="{12234488-5641-4D99-AD83-2188470FE95A}" sibTransId="{362B7A6D-4E73-4C51-8ABD-EC1CCC41FB7E}"/>
    <dgm:cxn modelId="{BC8A1B35-675C-44FA-80BD-A2BAC8BD1FAC}" type="presOf" srcId="{94EF1DF8-F7AB-4DAF-95BD-C721D6CB4130}" destId="{6BDA33B6-7D0B-4A04-A032-B8FDC7E424BD}" srcOrd="0" destOrd="0" presId="urn:microsoft.com/office/officeart/2005/8/layout/default"/>
    <dgm:cxn modelId="{2737F862-D332-420E-9AA9-E054F79BDAB2}" srcId="{FCE1573A-75C3-47F1-8F59-CCF4763FCA43}" destId="{6573743E-ABD5-4A25-8411-991D6418347F}" srcOrd="1" destOrd="0" parTransId="{51A78541-2EBB-4F3D-B387-880A4FC49FA2}" sibTransId="{ED8734EE-3D6B-4EB8-AD91-57E9FB17B494}"/>
    <dgm:cxn modelId="{8294C843-B71A-47E5-9C2D-86B7B43293E0}" type="presOf" srcId="{FCE1573A-75C3-47F1-8F59-CCF4763FCA43}" destId="{3F083104-D44B-4A1F-9BD4-5510F1AEC8B5}" srcOrd="0" destOrd="0" presId="urn:microsoft.com/office/officeart/2005/8/layout/default"/>
    <dgm:cxn modelId="{9DE6F04A-A5B2-4F9C-AA51-D3A0BB7D48C7}" type="presOf" srcId="{549A23A4-5A0A-4D07-95DC-1F4A14923946}" destId="{8A2E287E-8526-4F35-8662-E48B10074786}" srcOrd="0" destOrd="0" presId="urn:microsoft.com/office/officeart/2005/8/layout/default"/>
    <dgm:cxn modelId="{F3A9016E-E01E-4117-9259-64CE60C40ABC}" srcId="{FCE1573A-75C3-47F1-8F59-CCF4763FCA43}" destId="{5B223301-756F-4DD7-B20B-2B802B86B685}" srcOrd="5" destOrd="0" parTransId="{E24B8AAD-BE99-4217-BE28-3577511FB44F}" sibTransId="{68755893-7873-426E-9203-BD2ABE5EF15A}"/>
    <dgm:cxn modelId="{36C7E16F-9807-41F9-8231-7B7D4246C9A8}" type="presOf" srcId="{6D3F1D0F-F7E0-4F0B-9788-EEAD411EC806}" destId="{96364447-321E-4E2F-9826-9B3D535E2066}" srcOrd="0" destOrd="0" presId="urn:microsoft.com/office/officeart/2005/8/layout/default"/>
    <dgm:cxn modelId="{3E48B974-E072-458C-BAD1-061091ADF94F}" srcId="{FCE1573A-75C3-47F1-8F59-CCF4763FCA43}" destId="{D2152A46-444E-4551-89AE-6EDB1BC230A6}" srcOrd="8" destOrd="0" parTransId="{25CEBF6F-9F2A-4FBE-A58A-CB736D9358B9}" sibTransId="{3F0CFC4F-59FA-4803-B3DF-06D9B1B1B501}"/>
    <dgm:cxn modelId="{2251D759-26CA-44F5-93E5-A0623175CB41}" srcId="{FCE1573A-75C3-47F1-8F59-CCF4763FCA43}" destId="{DD98FF03-E7FA-44F1-82E6-968D2BBF3C45}" srcOrd="3" destOrd="0" parTransId="{45CF0429-BD3F-4A51-9EB8-660C31561E92}" sibTransId="{B0E7E3CD-D04A-4E59-9B33-9D37668FEA32}"/>
    <dgm:cxn modelId="{A5F96D7A-1A80-4AE0-B8CC-6F8A2B017EF8}" type="presOf" srcId="{522FAA88-68AB-4001-B9E3-FD25DE233D15}" destId="{3FB8E77D-B15C-47CC-BC79-500B9F470DFF}" srcOrd="0" destOrd="0" presId="urn:microsoft.com/office/officeart/2005/8/layout/default"/>
    <dgm:cxn modelId="{50CDDC7F-0AD7-4DDC-B9DF-AF10703093C7}" type="presOf" srcId="{7F6AD55A-E319-44A6-A14E-A0241057A1A0}" destId="{ADF3B06A-6F93-4D06-A604-3D0A796F8DB3}" srcOrd="0" destOrd="0" presId="urn:microsoft.com/office/officeart/2005/8/layout/default"/>
    <dgm:cxn modelId="{E1EEF48D-9933-4D70-ABBD-30D902F80AE5}" type="presOf" srcId="{5B223301-756F-4DD7-B20B-2B802B86B685}" destId="{7F6D21B4-1707-41B9-BCAE-B8227B13357A}" srcOrd="0" destOrd="0" presId="urn:microsoft.com/office/officeart/2005/8/layout/default"/>
    <dgm:cxn modelId="{B083A997-DEC9-4E7D-B5C1-FFD78DFEFD5C}" srcId="{FCE1573A-75C3-47F1-8F59-CCF4763FCA43}" destId="{549A23A4-5A0A-4D07-95DC-1F4A14923946}" srcOrd="6" destOrd="0" parTransId="{C7E6AD40-8025-4C97-96C1-DEBE55AABB01}" sibTransId="{17025BF7-820F-4F60-9ADA-4480926734E1}"/>
    <dgm:cxn modelId="{D3826B99-5DEC-4672-86CD-E71BF1282290}" srcId="{FCE1573A-75C3-47F1-8F59-CCF4763FCA43}" destId="{522FAA88-68AB-4001-B9E3-FD25DE233D15}" srcOrd="4" destOrd="0" parTransId="{A12ED702-87EE-4587-AACD-F792C516854E}" sibTransId="{E5B0493B-9BD9-4D21-94FA-EF223522EEC1}"/>
    <dgm:cxn modelId="{A696B7BC-E152-448B-8EDE-FD9EE4B30399}" srcId="{FCE1573A-75C3-47F1-8F59-CCF4763FCA43}" destId="{6D3F1D0F-F7E0-4F0B-9788-EEAD411EC806}" srcOrd="2" destOrd="0" parTransId="{DD2FD3B2-5A2E-43F4-AA51-01235413D05B}" sibTransId="{A73EE78D-EC04-45F6-A2B1-8B637E80703B}"/>
    <dgm:cxn modelId="{0C5130D1-8567-4DB0-8D0A-EB1316C5CE41}" type="presOf" srcId="{D2152A46-444E-4551-89AE-6EDB1BC230A6}" destId="{A5ABC8BF-4C5C-47A1-B962-58BCE8AD697C}" srcOrd="0" destOrd="0" presId="urn:microsoft.com/office/officeart/2005/8/layout/default"/>
    <dgm:cxn modelId="{01587ADB-9E37-4457-99D3-4C885DE81DC8}" srcId="{FCE1573A-75C3-47F1-8F59-CCF4763FCA43}" destId="{94EF1DF8-F7AB-4DAF-95BD-C721D6CB4130}" srcOrd="7" destOrd="0" parTransId="{A9230012-A9BE-401B-BAB4-D1C49D245668}" sibTransId="{5CDD8BF6-9353-429A-912C-6CB6A61E78CE}"/>
    <dgm:cxn modelId="{BB3F83DE-576E-4073-9CF7-8A4A9DA7ABE4}" type="presOf" srcId="{DD98FF03-E7FA-44F1-82E6-968D2BBF3C45}" destId="{27FD4464-07D3-4F80-AEA9-C0C8CDCC3681}" srcOrd="0" destOrd="0" presId="urn:microsoft.com/office/officeart/2005/8/layout/default"/>
    <dgm:cxn modelId="{6BAC1EE6-54C6-4EBB-BC75-3D50100B2832}" type="presOf" srcId="{6573743E-ABD5-4A25-8411-991D6418347F}" destId="{863713AE-1110-4E69-9335-EC6463303076}" srcOrd="0" destOrd="0" presId="urn:microsoft.com/office/officeart/2005/8/layout/default"/>
    <dgm:cxn modelId="{13ACB29A-B347-4EBF-A2B6-B47820B7E284}" type="presParOf" srcId="{3F083104-D44B-4A1F-9BD4-5510F1AEC8B5}" destId="{ADF3B06A-6F93-4D06-A604-3D0A796F8DB3}" srcOrd="0" destOrd="0" presId="urn:microsoft.com/office/officeart/2005/8/layout/default"/>
    <dgm:cxn modelId="{442A5657-4F22-49B2-A87F-A586110953D5}" type="presParOf" srcId="{3F083104-D44B-4A1F-9BD4-5510F1AEC8B5}" destId="{2A76AC4F-9624-4B86-BCA9-680506424B06}" srcOrd="1" destOrd="0" presId="urn:microsoft.com/office/officeart/2005/8/layout/default"/>
    <dgm:cxn modelId="{CF06FDD1-6E82-45F3-AF70-BF1482BA1087}" type="presParOf" srcId="{3F083104-D44B-4A1F-9BD4-5510F1AEC8B5}" destId="{863713AE-1110-4E69-9335-EC6463303076}" srcOrd="2" destOrd="0" presId="urn:microsoft.com/office/officeart/2005/8/layout/default"/>
    <dgm:cxn modelId="{8D215302-D845-49ED-995E-94A867752C9F}" type="presParOf" srcId="{3F083104-D44B-4A1F-9BD4-5510F1AEC8B5}" destId="{797750D3-AF3B-4BD8-8512-1121C30E0CAC}" srcOrd="3" destOrd="0" presId="urn:microsoft.com/office/officeart/2005/8/layout/default"/>
    <dgm:cxn modelId="{451E279F-74C3-4276-B0B3-CB5AA28EE9E4}" type="presParOf" srcId="{3F083104-D44B-4A1F-9BD4-5510F1AEC8B5}" destId="{96364447-321E-4E2F-9826-9B3D535E2066}" srcOrd="4" destOrd="0" presId="urn:microsoft.com/office/officeart/2005/8/layout/default"/>
    <dgm:cxn modelId="{31823D25-53B7-4BB9-9B45-8E4883D36C06}" type="presParOf" srcId="{3F083104-D44B-4A1F-9BD4-5510F1AEC8B5}" destId="{A17EAFD3-5F85-4169-AEAC-360DB805C2D6}" srcOrd="5" destOrd="0" presId="urn:microsoft.com/office/officeart/2005/8/layout/default"/>
    <dgm:cxn modelId="{B23D3105-7C54-4EF0-AFB4-57EE3F5D18D4}" type="presParOf" srcId="{3F083104-D44B-4A1F-9BD4-5510F1AEC8B5}" destId="{27FD4464-07D3-4F80-AEA9-C0C8CDCC3681}" srcOrd="6" destOrd="0" presId="urn:microsoft.com/office/officeart/2005/8/layout/default"/>
    <dgm:cxn modelId="{A8557014-8F97-4BF2-8714-753253DB6465}" type="presParOf" srcId="{3F083104-D44B-4A1F-9BD4-5510F1AEC8B5}" destId="{150F5F1E-65EB-42AB-AA44-207E95901D4D}" srcOrd="7" destOrd="0" presId="urn:microsoft.com/office/officeart/2005/8/layout/default"/>
    <dgm:cxn modelId="{2C2051FB-032C-4588-8FD0-8461761808FE}" type="presParOf" srcId="{3F083104-D44B-4A1F-9BD4-5510F1AEC8B5}" destId="{3FB8E77D-B15C-47CC-BC79-500B9F470DFF}" srcOrd="8" destOrd="0" presId="urn:microsoft.com/office/officeart/2005/8/layout/default"/>
    <dgm:cxn modelId="{A5DA9BDF-D130-4044-816C-1D6D0F86A0DC}" type="presParOf" srcId="{3F083104-D44B-4A1F-9BD4-5510F1AEC8B5}" destId="{1C232A9C-A13E-44F4-B48A-632354C6BB3F}" srcOrd="9" destOrd="0" presId="urn:microsoft.com/office/officeart/2005/8/layout/default"/>
    <dgm:cxn modelId="{3D4F013D-E0AE-4B21-B54B-693C632BA93D}" type="presParOf" srcId="{3F083104-D44B-4A1F-9BD4-5510F1AEC8B5}" destId="{7F6D21B4-1707-41B9-BCAE-B8227B13357A}" srcOrd="10" destOrd="0" presId="urn:microsoft.com/office/officeart/2005/8/layout/default"/>
    <dgm:cxn modelId="{1FCC5188-50F8-4F9E-AAEC-0F8A2C9221F9}" type="presParOf" srcId="{3F083104-D44B-4A1F-9BD4-5510F1AEC8B5}" destId="{2A4EFB11-0BB5-4B38-94D0-D9BB8585A6FB}" srcOrd="11" destOrd="0" presId="urn:microsoft.com/office/officeart/2005/8/layout/default"/>
    <dgm:cxn modelId="{12F7314F-D485-416F-AFCF-494041E41418}" type="presParOf" srcId="{3F083104-D44B-4A1F-9BD4-5510F1AEC8B5}" destId="{8A2E287E-8526-4F35-8662-E48B10074786}" srcOrd="12" destOrd="0" presId="urn:microsoft.com/office/officeart/2005/8/layout/default"/>
    <dgm:cxn modelId="{FE80ED6D-AF95-4D40-B7E0-F50442B30E93}" type="presParOf" srcId="{3F083104-D44B-4A1F-9BD4-5510F1AEC8B5}" destId="{2110954E-D5B6-4E37-B89C-FEA43541AD53}" srcOrd="13" destOrd="0" presId="urn:microsoft.com/office/officeart/2005/8/layout/default"/>
    <dgm:cxn modelId="{9A6CC5A7-74A8-4427-A6EC-038136DD7C4F}" type="presParOf" srcId="{3F083104-D44B-4A1F-9BD4-5510F1AEC8B5}" destId="{6BDA33B6-7D0B-4A04-A032-B8FDC7E424BD}" srcOrd="14" destOrd="0" presId="urn:microsoft.com/office/officeart/2005/8/layout/default"/>
    <dgm:cxn modelId="{4302C139-B040-4610-BF1A-CD5154E80A16}" type="presParOf" srcId="{3F083104-D44B-4A1F-9BD4-5510F1AEC8B5}" destId="{90D90184-B373-476A-844F-D4680D9190B3}" srcOrd="15" destOrd="0" presId="urn:microsoft.com/office/officeart/2005/8/layout/default"/>
    <dgm:cxn modelId="{5B562E57-63FC-4FFE-8788-60347367517C}" type="presParOf" srcId="{3F083104-D44B-4A1F-9BD4-5510F1AEC8B5}" destId="{A5ABC8BF-4C5C-47A1-B962-58BCE8AD697C}"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CD7C2D-4CD6-4E5B-A0F0-49BD92DD6A88}" type="doc">
      <dgm:prSet loTypeId="urn:microsoft.com/office/officeart/2008/layout/VerticalCurvedList" loCatId="list" qsTypeId="urn:microsoft.com/office/officeart/2005/8/quickstyle/simple3" qsCatId="simple" csTypeId="urn:microsoft.com/office/officeart/2005/8/colors/accent1_2" csCatId="accent1"/>
      <dgm:spPr/>
      <dgm:t>
        <a:bodyPr/>
        <a:lstStyle/>
        <a:p>
          <a:endParaRPr lang="zh-CN" altLang="en-US"/>
        </a:p>
      </dgm:t>
    </dgm:pt>
    <dgm:pt modelId="{90DA2256-8126-408F-9581-A5F4A885231C}">
      <dgm:prSet/>
      <dgm:spPr/>
      <dgm:t>
        <a:bodyPr/>
        <a:lstStyle/>
        <a:p>
          <a:r>
            <a:rPr lang="en-US" b="1">
              <a:latin typeface="微软雅黑" panose="020B0503020204020204" pitchFamily="34" charset="-122"/>
              <a:ea typeface="微软雅黑" panose="020B0503020204020204" pitchFamily="34" charset="-122"/>
            </a:rPr>
            <a:t>2.1 </a:t>
          </a:r>
          <a:r>
            <a:rPr lang="zh-CN" b="1">
              <a:latin typeface="微软雅黑" panose="020B0503020204020204" pitchFamily="34" charset="-122"/>
              <a:ea typeface="微软雅黑" panose="020B0503020204020204" pitchFamily="34" charset="-122"/>
            </a:rPr>
            <a:t>状态空间法</a:t>
          </a:r>
          <a:endParaRPr lang="zh-CN">
            <a:latin typeface="微软雅黑" panose="020B0503020204020204" pitchFamily="34" charset="-122"/>
            <a:ea typeface="微软雅黑" panose="020B0503020204020204" pitchFamily="34" charset="-122"/>
          </a:endParaRPr>
        </a:p>
      </dgm:t>
    </dgm:pt>
    <dgm:pt modelId="{DF357DA1-19B3-4800-904F-1628E81B9B93}" type="parTrans" cxnId="{53FE140A-EB92-4961-AD83-0D83655FCF08}">
      <dgm:prSet/>
      <dgm:spPr/>
      <dgm:t>
        <a:bodyPr/>
        <a:lstStyle/>
        <a:p>
          <a:endParaRPr lang="zh-CN" altLang="en-US"/>
        </a:p>
      </dgm:t>
    </dgm:pt>
    <dgm:pt modelId="{0017F6D8-E035-4983-B3C3-54B0E9E83422}" type="sibTrans" cxnId="{53FE140A-EB92-4961-AD83-0D83655FCF08}">
      <dgm:prSet/>
      <dgm:spPr/>
      <dgm:t>
        <a:bodyPr/>
        <a:lstStyle/>
        <a:p>
          <a:endParaRPr lang="zh-CN" altLang="en-US"/>
        </a:p>
      </dgm:t>
    </dgm:pt>
    <dgm:pt modelId="{57D894E8-11E7-4FAD-BCCE-2C027CA0F272}">
      <dgm:prSet/>
      <dgm:spPr/>
      <dgm:t>
        <a:bodyPr/>
        <a:lstStyle/>
        <a:p>
          <a:r>
            <a:rPr lang="en-US" b="1" dirty="0">
              <a:latin typeface="微软雅黑" panose="020B0503020204020204" pitchFamily="34" charset="-122"/>
              <a:ea typeface="微软雅黑" panose="020B0503020204020204" pitchFamily="34" charset="-122"/>
            </a:rPr>
            <a:t>2.2 </a:t>
          </a:r>
          <a:r>
            <a:rPr lang="zh-CN" b="1" dirty="0">
              <a:latin typeface="微软雅黑" panose="020B0503020204020204" pitchFamily="34" charset="-122"/>
              <a:ea typeface="微软雅黑" panose="020B0503020204020204" pitchFamily="34" charset="-122"/>
            </a:rPr>
            <a:t>问题归约表示</a:t>
          </a:r>
          <a:endParaRPr lang="zh-CN" dirty="0">
            <a:latin typeface="微软雅黑" panose="020B0503020204020204" pitchFamily="34" charset="-122"/>
            <a:ea typeface="微软雅黑" panose="020B0503020204020204" pitchFamily="34" charset="-122"/>
          </a:endParaRPr>
        </a:p>
      </dgm:t>
    </dgm:pt>
    <dgm:pt modelId="{0D97188B-5975-4E76-9E22-517CA64DD29A}" type="parTrans" cxnId="{3C1F078A-325A-4EE5-9D7F-7A7ABA69F390}">
      <dgm:prSet/>
      <dgm:spPr/>
      <dgm:t>
        <a:bodyPr/>
        <a:lstStyle/>
        <a:p>
          <a:endParaRPr lang="zh-CN" altLang="en-US"/>
        </a:p>
      </dgm:t>
    </dgm:pt>
    <dgm:pt modelId="{5372571F-AA49-4369-AAAF-AF8FE1A5824C}" type="sibTrans" cxnId="{3C1F078A-325A-4EE5-9D7F-7A7ABA69F390}">
      <dgm:prSet/>
      <dgm:spPr/>
      <dgm:t>
        <a:bodyPr/>
        <a:lstStyle/>
        <a:p>
          <a:endParaRPr lang="zh-CN" altLang="en-US"/>
        </a:p>
      </dgm:t>
    </dgm:pt>
    <dgm:pt modelId="{2DE6BEC8-E598-4335-92DE-0700E4A0D63D}">
      <dgm:prSet/>
      <dgm:spPr/>
      <dgm:t>
        <a:bodyPr/>
        <a:lstStyle/>
        <a:p>
          <a:r>
            <a:rPr lang="en-US" b="1">
              <a:latin typeface="微软雅黑" panose="020B0503020204020204" pitchFamily="34" charset="-122"/>
              <a:ea typeface="微软雅黑" panose="020B0503020204020204" pitchFamily="34" charset="-122"/>
            </a:rPr>
            <a:t>2.3 </a:t>
          </a:r>
          <a:r>
            <a:rPr lang="zh-CN" b="1">
              <a:latin typeface="微软雅黑" panose="020B0503020204020204" pitchFamily="34" charset="-122"/>
              <a:ea typeface="微软雅黑" panose="020B0503020204020204" pitchFamily="34" charset="-122"/>
            </a:rPr>
            <a:t>谓词逻辑表示</a:t>
          </a:r>
          <a:endParaRPr lang="zh-CN">
            <a:latin typeface="微软雅黑" panose="020B0503020204020204" pitchFamily="34" charset="-122"/>
            <a:ea typeface="微软雅黑" panose="020B0503020204020204" pitchFamily="34" charset="-122"/>
          </a:endParaRPr>
        </a:p>
      </dgm:t>
    </dgm:pt>
    <dgm:pt modelId="{4B8BF7AB-DCF3-4448-B8D3-636B273C5C64}" type="parTrans" cxnId="{F83D5D67-546A-49F3-8857-46999CAC3AE8}">
      <dgm:prSet/>
      <dgm:spPr/>
      <dgm:t>
        <a:bodyPr/>
        <a:lstStyle/>
        <a:p>
          <a:endParaRPr lang="zh-CN" altLang="en-US"/>
        </a:p>
      </dgm:t>
    </dgm:pt>
    <dgm:pt modelId="{E4A24D1B-4A5E-4940-8760-8936DFCBDEFD}" type="sibTrans" cxnId="{F83D5D67-546A-49F3-8857-46999CAC3AE8}">
      <dgm:prSet/>
      <dgm:spPr/>
      <dgm:t>
        <a:bodyPr/>
        <a:lstStyle/>
        <a:p>
          <a:endParaRPr lang="zh-CN" altLang="en-US"/>
        </a:p>
      </dgm:t>
    </dgm:pt>
    <dgm:pt modelId="{D6421264-5E9E-4045-AB87-0A0D53190113}">
      <dgm:prSet/>
      <dgm:spPr/>
      <dgm:t>
        <a:bodyPr/>
        <a:lstStyle/>
        <a:p>
          <a:r>
            <a:rPr lang="en-US" b="1" dirty="0">
              <a:latin typeface="微软雅黑" panose="020B0503020204020204" pitchFamily="34" charset="-122"/>
              <a:ea typeface="微软雅黑" panose="020B0503020204020204" pitchFamily="34" charset="-122"/>
            </a:rPr>
            <a:t>2.4 </a:t>
          </a:r>
          <a:r>
            <a:rPr lang="zh-CN" b="1" dirty="0">
              <a:latin typeface="微软雅黑" panose="020B0503020204020204" pitchFamily="34" charset="-122"/>
              <a:ea typeface="微软雅黑" panose="020B0503020204020204" pitchFamily="34" charset="-122"/>
            </a:rPr>
            <a:t>语义网络表示</a:t>
          </a:r>
          <a:endParaRPr lang="zh-CN" dirty="0">
            <a:latin typeface="微软雅黑" panose="020B0503020204020204" pitchFamily="34" charset="-122"/>
            <a:ea typeface="微软雅黑" panose="020B0503020204020204" pitchFamily="34" charset="-122"/>
          </a:endParaRPr>
        </a:p>
      </dgm:t>
    </dgm:pt>
    <dgm:pt modelId="{4B282D25-180B-4D76-AAF6-DD4B583B929A}" type="parTrans" cxnId="{2578B6EA-1791-4690-87E1-96FAA66D1637}">
      <dgm:prSet/>
      <dgm:spPr/>
      <dgm:t>
        <a:bodyPr/>
        <a:lstStyle/>
        <a:p>
          <a:endParaRPr lang="zh-CN" altLang="en-US"/>
        </a:p>
      </dgm:t>
    </dgm:pt>
    <dgm:pt modelId="{76E46A63-FC37-4C2C-BF07-FE64B5B7027B}" type="sibTrans" cxnId="{2578B6EA-1791-4690-87E1-96FAA66D1637}">
      <dgm:prSet/>
      <dgm:spPr/>
      <dgm:t>
        <a:bodyPr/>
        <a:lstStyle/>
        <a:p>
          <a:endParaRPr lang="zh-CN" altLang="en-US"/>
        </a:p>
      </dgm:t>
    </dgm:pt>
    <dgm:pt modelId="{62E4FE3D-0705-4899-8017-6AFBB36C527C}" type="pres">
      <dgm:prSet presAssocID="{9CCD7C2D-4CD6-4E5B-A0F0-49BD92DD6A88}" presName="Name0" presStyleCnt="0">
        <dgm:presLayoutVars>
          <dgm:chMax val="7"/>
          <dgm:chPref val="7"/>
          <dgm:dir/>
        </dgm:presLayoutVars>
      </dgm:prSet>
      <dgm:spPr/>
    </dgm:pt>
    <dgm:pt modelId="{20AED502-EB9E-4145-9341-89B3510B72AD}" type="pres">
      <dgm:prSet presAssocID="{9CCD7C2D-4CD6-4E5B-A0F0-49BD92DD6A88}" presName="Name1" presStyleCnt="0"/>
      <dgm:spPr/>
    </dgm:pt>
    <dgm:pt modelId="{0502010F-A8FC-4D46-8DEE-2C26012B6AF6}" type="pres">
      <dgm:prSet presAssocID="{9CCD7C2D-4CD6-4E5B-A0F0-49BD92DD6A88}" presName="cycle" presStyleCnt="0"/>
      <dgm:spPr/>
    </dgm:pt>
    <dgm:pt modelId="{50A4394D-52B9-4C15-AA3F-320A5165652A}" type="pres">
      <dgm:prSet presAssocID="{9CCD7C2D-4CD6-4E5B-A0F0-49BD92DD6A88}" presName="srcNode" presStyleLbl="node1" presStyleIdx="0" presStyleCnt="4"/>
      <dgm:spPr/>
    </dgm:pt>
    <dgm:pt modelId="{343BCA24-C2FA-4750-B582-F6C89E6C9586}" type="pres">
      <dgm:prSet presAssocID="{9CCD7C2D-4CD6-4E5B-A0F0-49BD92DD6A88}" presName="conn" presStyleLbl="parChTrans1D2" presStyleIdx="0" presStyleCnt="1"/>
      <dgm:spPr/>
    </dgm:pt>
    <dgm:pt modelId="{1C137F1D-C6AA-4009-8AE4-92B1D312EFC1}" type="pres">
      <dgm:prSet presAssocID="{9CCD7C2D-4CD6-4E5B-A0F0-49BD92DD6A88}" presName="extraNode" presStyleLbl="node1" presStyleIdx="0" presStyleCnt="4"/>
      <dgm:spPr/>
    </dgm:pt>
    <dgm:pt modelId="{CD502536-4E03-4C50-BF2B-C7FD1B254E61}" type="pres">
      <dgm:prSet presAssocID="{9CCD7C2D-4CD6-4E5B-A0F0-49BD92DD6A88}" presName="dstNode" presStyleLbl="node1" presStyleIdx="0" presStyleCnt="4"/>
      <dgm:spPr/>
    </dgm:pt>
    <dgm:pt modelId="{F7735C21-332F-4464-BCFF-363100C9D538}" type="pres">
      <dgm:prSet presAssocID="{90DA2256-8126-408F-9581-A5F4A885231C}" presName="text_1" presStyleLbl="node1" presStyleIdx="0" presStyleCnt="4">
        <dgm:presLayoutVars>
          <dgm:bulletEnabled val="1"/>
        </dgm:presLayoutVars>
      </dgm:prSet>
      <dgm:spPr/>
    </dgm:pt>
    <dgm:pt modelId="{3C073A96-264E-4062-9A62-AFD8FB5A9D8C}" type="pres">
      <dgm:prSet presAssocID="{90DA2256-8126-408F-9581-A5F4A885231C}" presName="accent_1" presStyleCnt="0"/>
      <dgm:spPr/>
    </dgm:pt>
    <dgm:pt modelId="{16730504-FBBB-49BE-9817-02D8BE06AD4F}" type="pres">
      <dgm:prSet presAssocID="{90DA2256-8126-408F-9581-A5F4A885231C}" presName="accentRepeatNode" presStyleLbl="solidFgAcc1" presStyleIdx="0" presStyleCnt="4"/>
      <dgm:spPr/>
    </dgm:pt>
    <dgm:pt modelId="{494A3AF3-03AB-4BAF-8C68-11E74DB60817}" type="pres">
      <dgm:prSet presAssocID="{57D894E8-11E7-4FAD-BCCE-2C027CA0F272}" presName="text_2" presStyleLbl="node1" presStyleIdx="1" presStyleCnt="4">
        <dgm:presLayoutVars>
          <dgm:bulletEnabled val="1"/>
        </dgm:presLayoutVars>
      </dgm:prSet>
      <dgm:spPr/>
    </dgm:pt>
    <dgm:pt modelId="{F6F1FB6D-0980-452F-9545-603E0612A99A}" type="pres">
      <dgm:prSet presAssocID="{57D894E8-11E7-4FAD-BCCE-2C027CA0F272}" presName="accent_2" presStyleCnt="0"/>
      <dgm:spPr/>
    </dgm:pt>
    <dgm:pt modelId="{05E6E481-B339-495B-9FA7-C898CDDCE85D}" type="pres">
      <dgm:prSet presAssocID="{57D894E8-11E7-4FAD-BCCE-2C027CA0F272}" presName="accentRepeatNode" presStyleLbl="solidFgAcc1" presStyleIdx="1" presStyleCnt="4"/>
      <dgm:spPr/>
    </dgm:pt>
    <dgm:pt modelId="{91B2BB36-FB84-43C7-B913-390CF19B63E3}" type="pres">
      <dgm:prSet presAssocID="{2DE6BEC8-E598-4335-92DE-0700E4A0D63D}" presName="text_3" presStyleLbl="node1" presStyleIdx="2" presStyleCnt="4">
        <dgm:presLayoutVars>
          <dgm:bulletEnabled val="1"/>
        </dgm:presLayoutVars>
      </dgm:prSet>
      <dgm:spPr/>
    </dgm:pt>
    <dgm:pt modelId="{9E1ACBB8-B747-4EBF-916B-CE18FD0B80D5}" type="pres">
      <dgm:prSet presAssocID="{2DE6BEC8-E598-4335-92DE-0700E4A0D63D}" presName="accent_3" presStyleCnt="0"/>
      <dgm:spPr/>
    </dgm:pt>
    <dgm:pt modelId="{9CD7AE1A-21B2-4582-BE52-60AC9C796507}" type="pres">
      <dgm:prSet presAssocID="{2DE6BEC8-E598-4335-92DE-0700E4A0D63D}" presName="accentRepeatNode" presStyleLbl="solidFgAcc1" presStyleIdx="2" presStyleCnt="4"/>
      <dgm:spPr/>
    </dgm:pt>
    <dgm:pt modelId="{212041F3-2D86-4AD9-8011-AAD82910246E}" type="pres">
      <dgm:prSet presAssocID="{D6421264-5E9E-4045-AB87-0A0D53190113}" presName="text_4" presStyleLbl="node1" presStyleIdx="3" presStyleCnt="4">
        <dgm:presLayoutVars>
          <dgm:bulletEnabled val="1"/>
        </dgm:presLayoutVars>
      </dgm:prSet>
      <dgm:spPr/>
    </dgm:pt>
    <dgm:pt modelId="{250F7E31-FC1A-4C2C-A24D-4C00880F20D8}" type="pres">
      <dgm:prSet presAssocID="{D6421264-5E9E-4045-AB87-0A0D53190113}" presName="accent_4" presStyleCnt="0"/>
      <dgm:spPr/>
    </dgm:pt>
    <dgm:pt modelId="{47E611DF-7553-4DA1-9BFA-A793369E70B1}" type="pres">
      <dgm:prSet presAssocID="{D6421264-5E9E-4045-AB87-0A0D53190113}" presName="accentRepeatNode" presStyleLbl="solidFgAcc1" presStyleIdx="3" presStyleCnt="4"/>
      <dgm:spPr/>
    </dgm:pt>
  </dgm:ptLst>
  <dgm:cxnLst>
    <dgm:cxn modelId="{53FE140A-EB92-4961-AD83-0D83655FCF08}" srcId="{9CCD7C2D-4CD6-4E5B-A0F0-49BD92DD6A88}" destId="{90DA2256-8126-408F-9581-A5F4A885231C}" srcOrd="0" destOrd="0" parTransId="{DF357DA1-19B3-4800-904F-1628E81B9B93}" sibTransId="{0017F6D8-E035-4983-B3C3-54B0E9E83422}"/>
    <dgm:cxn modelId="{2CD1DE13-E028-40FE-98CE-61F9507C52CA}" type="presOf" srcId="{D6421264-5E9E-4045-AB87-0A0D53190113}" destId="{212041F3-2D86-4AD9-8011-AAD82910246E}" srcOrd="0" destOrd="0" presId="urn:microsoft.com/office/officeart/2008/layout/VerticalCurvedList"/>
    <dgm:cxn modelId="{1D6A1B34-1E4B-49C0-AE2D-E46ADB3FE1A9}" type="presOf" srcId="{90DA2256-8126-408F-9581-A5F4A885231C}" destId="{F7735C21-332F-4464-BCFF-363100C9D538}" srcOrd="0" destOrd="0" presId="urn:microsoft.com/office/officeart/2008/layout/VerticalCurvedList"/>
    <dgm:cxn modelId="{E4C60F46-3C83-45B7-9130-9BBF7D18DDC2}" type="presOf" srcId="{0017F6D8-E035-4983-B3C3-54B0E9E83422}" destId="{343BCA24-C2FA-4750-B582-F6C89E6C9586}" srcOrd="0" destOrd="0" presId="urn:microsoft.com/office/officeart/2008/layout/VerticalCurvedList"/>
    <dgm:cxn modelId="{F83D5D67-546A-49F3-8857-46999CAC3AE8}" srcId="{9CCD7C2D-4CD6-4E5B-A0F0-49BD92DD6A88}" destId="{2DE6BEC8-E598-4335-92DE-0700E4A0D63D}" srcOrd="2" destOrd="0" parTransId="{4B8BF7AB-DCF3-4448-B8D3-636B273C5C64}" sibTransId="{E4A24D1B-4A5E-4940-8760-8936DFCBDEFD}"/>
    <dgm:cxn modelId="{3C1F078A-325A-4EE5-9D7F-7A7ABA69F390}" srcId="{9CCD7C2D-4CD6-4E5B-A0F0-49BD92DD6A88}" destId="{57D894E8-11E7-4FAD-BCCE-2C027CA0F272}" srcOrd="1" destOrd="0" parTransId="{0D97188B-5975-4E76-9E22-517CA64DD29A}" sibTransId="{5372571F-AA49-4369-AAAF-AF8FE1A5824C}"/>
    <dgm:cxn modelId="{0E776791-6A87-484D-90B5-FDCAD2DB5960}" type="presOf" srcId="{57D894E8-11E7-4FAD-BCCE-2C027CA0F272}" destId="{494A3AF3-03AB-4BAF-8C68-11E74DB60817}" srcOrd="0" destOrd="0" presId="urn:microsoft.com/office/officeart/2008/layout/VerticalCurvedList"/>
    <dgm:cxn modelId="{13EA8F99-802B-4281-A3A3-0C25BB76E339}" type="presOf" srcId="{9CCD7C2D-4CD6-4E5B-A0F0-49BD92DD6A88}" destId="{62E4FE3D-0705-4899-8017-6AFBB36C527C}" srcOrd="0" destOrd="0" presId="urn:microsoft.com/office/officeart/2008/layout/VerticalCurvedList"/>
    <dgm:cxn modelId="{2578B6EA-1791-4690-87E1-96FAA66D1637}" srcId="{9CCD7C2D-4CD6-4E5B-A0F0-49BD92DD6A88}" destId="{D6421264-5E9E-4045-AB87-0A0D53190113}" srcOrd="3" destOrd="0" parTransId="{4B282D25-180B-4D76-AAF6-DD4B583B929A}" sibTransId="{76E46A63-FC37-4C2C-BF07-FE64B5B7027B}"/>
    <dgm:cxn modelId="{DDE259F4-4EE1-4645-BFA5-83F62C21D0C6}" type="presOf" srcId="{2DE6BEC8-E598-4335-92DE-0700E4A0D63D}" destId="{91B2BB36-FB84-43C7-B913-390CF19B63E3}" srcOrd="0" destOrd="0" presId="urn:microsoft.com/office/officeart/2008/layout/VerticalCurvedList"/>
    <dgm:cxn modelId="{AE97090D-0386-4E74-87F0-2A01394D6242}" type="presParOf" srcId="{62E4FE3D-0705-4899-8017-6AFBB36C527C}" destId="{20AED502-EB9E-4145-9341-89B3510B72AD}" srcOrd="0" destOrd="0" presId="urn:microsoft.com/office/officeart/2008/layout/VerticalCurvedList"/>
    <dgm:cxn modelId="{B8D461AA-FBA6-4D26-94EB-2BE8453EB22C}" type="presParOf" srcId="{20AED502-EB9E-4145-9341-89B3510B72AD}" destId="{0502010F-A8FC-4D46-8DEE-2C26012B6AF6}" srcOrd="0" destOrd="0" presId="urn:microsoft.com/office/officeart/2008/layout/VerticalCurvedList"/>
    <dgm:cxn modelId="{9D1D9FAA-52AF-4145-9E6C-48D423383527}" type="presParOf" srcId="{0502010F-A8FC-4D46-8DEE-2C26012B6AF6}" destId="{50A4394D-52B9-4C15-AA3F-320A5165652A}" srcOrd="0" destOrd="0" presId="urn:microsoft.com/office/officeart/2008/layout/VerticalCurvedList"/>
    <dgm:cxn modelId="{BC94D129-8225-453C-B6AF-773F74AB0A66}" type="presParOf" srcId="{0502010F-A8FC-4D46-8DEE-2C26012B6AF6}" destId="{343BCA24-C2FA-4750-B582-F6C89E6C9586}" srcOrd="1" destOrd="0" presId="urn:microsoft.com/office/officeart/2008/layout/VerticalCurvedList"/>
    <dgm:cxn modelId="{1B94033F-D789-431E-B109-C4E76DA3390E}" type="presParOf" srcId="{0502010F-A8FC-4D46-8DEE-2C26012B6AF6}" destId="{1C137F1D-C6AA-4009-8AE4-92B1D312EFC1}" srcOrd="2" destOrd="0" presId="urn:microsoft.com/office/officeart/2008/layout/VerticalCurvedList"/>
    <dgm:cxn modelId="{AFA088F3-6188-406A-92E4-1D7541FCA8C8}" type="presParOf" srcId="{0502010F-A8FC-4D46-8DEE-2C26012B6AF6}" destId="{CD502536-4E03-4C50-BF2B-C7FD1B254E61}" srcOrd="3" destOrd="0" presId="urn:microsoft.com/office/officeart/2008/layout/VerticalCurvedList"/>
    <dgm:cxn modelId="{EF71AE4F-991E-4D69-856E-B0AE1D03B0F1}" type="presParOf" srcId="{20AED502-EB9E-4145-9341-89B3510B72AD}" destId="{F7735C21-332F-4464-BCFF-363100C9D538}" srcOrd="1" destOrd="0" presId="urn:microsoft.com/office/officeart/2008/layout/VerticalCurvedList"/>
    <dgm:cxn modelId="{4C7DCA4E-D57A-4494-8F4D-18D1CB02B6D9}" type="presParOf" srcId="{20AED502-EB9E-4145-9341-89B3510B72AD}" destId="{3C073A96-264E-4062-9A62-AFD8FB5A9D8C}" srcOrd="2" destOrd="0" presId="urn:microsoft.com/office/officeart/2008/layout/VerticalCurvedList"/>
    <dgm:cxn modelId="{6FAA6C4C-23E1-4BF5-AE27-FCD68323765E}" type="presParOf" srcId="{3C073A96-264E-4062-9A62-AFD8FB5A9D8C}" destId="{16730504-FBBB-49BE-9817-02D8BE06AD4F}" srcOrd="0" destOrd="0" presId="urn:microsoft.com/office/officeart/2008/layout/VerticalCurvedList"/>
    <dgm:cxn modelId="{32C13B92-A8DD-4023-9866-CFDFFF4A4F3D}" type="presParOf" srcId="{20AED502-EB9E-4145-9341-89B3510B72AD}" destId="{494A3AF3-03AB-4BAF-8C68-11E74DB60817}" srcOrd="3" destOrd="0" presId="urn:microsoft.com/office/officeart/2008/layout/VerticalCurvedList"/>
    <dgm:cxn modelId="{6BF6DB39-6E4F-4C60-868F-2B0B1CDF6DF6}" type="presParOf" srcId="{20AED502-EB9E-4145-9341-89B3510B72AD}" destId="{F6F1FB6D-0980-452F-9545-603E0612A99A}" srcOrd="4" destOrd="0" presId="urn:microsoft.com/office/officeart/2008/layout/VerticalCurvedList"/>
    <dgm:cxn modelId="{945F32CD-E590-48D6-A0DF-AE025D011C6B}" type="presParOf" srcId="{F6F1FB6D-0980-452F-9545-603E0612A99A}" destId="{05E6E481-B339-495B-9FA7-C898CDDCE85D}" srcOrd="0" destOrd="0" presId="urn:microsoft.com/office/officeart/2008/layout/VerticalCurvedList"/>
    <dgm:cxn modelId="{78A6E6A1-C451-425A-BCFD-2AE12AAB70B5}" type="presParOf" srcId="{20AED502-EB9E-4145-9341-89B3510B72AD}" destId="{91B2BB36-FB84-43C7-B913-390CF19B63E3}" srcOrd="5" destOrd="0" presId="urn:microsoft.com/office/officeart/2008/layout/VerticalCurvedList"/>
    <dgm:cxn modelId="{CF261E85-F741-4B1E-B5C7-60499D3CCC50}" type="presParOf" srcId="{20AED502-EB9E-4145-9341-89B3510B72AD}" destId="{9E1ACBB8-B747-4EBF-916B-CE18FD0B80D5}" srcOrd="6" destOrd="0" presId="urn:microsoft.com/office/officeart/2008/layout/VerticalCurvedList"/>
    <dgm:cxn modelId="{794A1865-1D58-428A-81C2-F04F2A931650}" type="presParOf" srcId="{9E1ACBB8-B747-4EBF-916B-CE18FD0B80D5}" destId="{9CD7AE1A-21B2-4582-BE52-60AC9C796507}" srcOrd="0" destOrd="0" presId="urn:microsoft.com/office/officeart/2008/layout/VerticalCurvedList"/>
    <dgm:cxn modelId="{23BDCA8B-4B30-4EF7-9121-DCF598B2B857}" type="presParOf" srcId="{20AED502-EB9E-4145-9341-89B3510B72AD}" destId="{212041F3-2D86-4AD9-8011-AAD82910246E}" srcOrd="7" destOrd="0" presId="urn:microsoft.com/office/officeart/2008/layout/VerticalCurvedList"/>
    <dgm:cxn modelId="{214B015A-4241-42A6-9FCE-7B105CF0183A}" type="presParOf" srcId="{20AED502-EB9E-4145-9341-89B3510B72AD}" destId="{250F7E31-FC1A-4C2C-A24D-4C00880F20D8}" srcOrd="8" destOrd="0" presId="urn:microsoft.com/office/officeart/2008/layout/VerticalCurvedList"/>
    <dgm:cxn modelId="{FEF947BF-6EF9-4D01-8DD4-E66CB3F42721}" type="presParOf" srcId="{250F7E31-FC1A-4C2C-A24D-4C00880F20D8}" destId="{47E611DF-7553-4DA1-9BFA-A793369E70B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C7FE15-DA90-452C-A55B-FB23C8E3B4C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C235823A-1FD9-4818-81F4-3730A43CF529}">
      <dgm:prSet custT="1"/>
      <dgm:spPr/>
      <dgm:t>
        <a:bodyPr/>
        <a:lstStyle/>
        <a:p>
          <a:r>
            <a:rPr lang="zh-CN" altLang="en-US" sz="4000" b="1">
              <a:latin typeface="微软雅黑" panose="020B0503020204020204" pitchFamily="34" charset="-122"/>
              <a:ea typeface="微软雅黑" panose="020B0503020204020204" pitchFamily="34" charset="-122"/>
            </a:rPr>
            <a:t>本章重难点 </a:t>
          </a:r>
          <a:endParaRPr lang="zh-CN" altLang="en-US" sz="4000">
            <a:latin typeface="微软雅黑" panose="020B0503020204020204" pitchFamily="34" charset="-122"/>
            <a:ea typeface="微软雅黑" panose="020B0503020204020204" pitchFamily="34" charset="-122"/>
          </a:endParaRPr>
        </a:p>
      </dgm:t>
    </dgm:pt>
    <dgm:pt modelId="{CAEDB3EA-5267-4FC2-9BB7-41E45DD9B99F}" type="parTrans" cxnId="{C0D056ED-0122-40CC-938A-1AFF509C775D}">
      <dgm:prSet/>
      <dgm:spPr/>
      <dgm:t>
        <a:bodyPr/>
        <a:lstStyle/>
        <a:p>
          <a:endParaRPr lang="zh-CN" altLang="en-US"/>
        </a:p>
      </dgm:t>
    </dgm:pt>
    <dgm:pt modelId="{CACCCDB1-FB14-483C-8FCA-8591D6302744}" type="sibTrans" cxnId="{C0D056ED-0122-40CC-938A-1AFF509C775D}">
      <dgm:prSet/>
      <dgm:spPr/>
      <dgm:t>
        <a:bodyPr/>
        <a:lstStyle/>
        <a:p>
          <a:endParaRPr lang="zh-CN" altLang="en-US"/>
        </a:p>
      </dgm:t>
    </dgm:pt>
    <dgm:pt modelId="{56E79E3D-D874-4C9E-89B5-39796ADA5AAF}">
      <dgm:prSet custT="1"/>
      <dgm:spPr/>
      <dgm:t>
        <a:bodyPr/>
        <a:lstStyle/>
        <a:p>
          <a:r>
            <a:rPr lang="zh-CN" altLang="en-US" sz="3200" b="1" dirty="0">
              <a:solidFill>
                <a:srgbClr val="0000FF"/>
              </a:solidFill>
              <a:latin typeface="微软雅黑" panose="020B0503020204020204" pitchFamily="34" charset="-122"/>
              <a:ea typeface="微软雅黑" panose="020B0503020204020204" pitchFamily="34" charset="-122"/>
            </a:rPr>
            <a:t>状态空间表示</a:t>
          </a:r>
          <a:endParaRPr lang="zh-CN" altLang="en-US" sz="3200" dirty="0">
            <a:solidFill>
              <a:srgbClr val="0000FF"/>
            </a:solidFill>
            <a:latin typeface="微软雅黑" panose="020B0503020204020204" pitchFamily="34" charset="-122"/>
            <a:ea typeface="微软雅黑" panose="020B0503020204020204" pitchFamily="34" charset="-122"/>
          </a:endParaRPr>
        </a:p>
      </dgm:t>
    </dgm:pt>
    <dgm:pt modelId="{3FDD4240-3A60-42D0-91D2-FEF8864657F3}" type="parTrans" cxnId="{C14C05E1-8B84-4673-A634-34697ED00A2A}">
      <dgm:prSet/>
      <dgm:spPr/>
      <dgm:t>
        <a:bodyPr/>
        <a:lstStyle/>
        <a:p>
          <a:endParaRPr lang="zh-CN" altLang="en-US"/>
        </a:p>
      </dgm:t>
    </dgm:pt>
    <dgm:pt modelId="{3DF3B1C6-FC5A-4FC4-8A8E-AA8E426FD1A1}" type="sibTrans" cxnId="{C14C05E1-8B84-4673-A634-34697ED00A2A}">
      <dgm:prSet/>
      <dgm:spPr/>
      <dgm:t>
        <a:bodyPr/>
        <a:lstStyle/>
        <a:p>
          <a:endParaRPr lang="zh-CN" altLang="en-US"/>
        </a:p>
      </dgm:t>
    </dgm:pt>
    <dgm:pt modelId="{76AAB653-EFE1-4983-A5F8-13531CAE0681}">
      <dgm:prSet custT="1"/>
      <dgm:spPr/>
      <dgm:t>
        <a:bodyPr/>
        <a:lstStyle/>
        <a:p>
          <a:r>
            <a:rPr lang="zh-CN" altLang="en-US" sz="3200" b="1" dirty="0">
              <a:solidFill>
                <a:srgbClr val="0000FF"/>
              </a:solidFill>
              <a:latin typeface="微软雅黑" panose="020B0503020204020204" pitchFamily="34" charset="-122"/>
              <a:ea typeface="微软雅黑" panose="020B0503020204020204" pitchFamily="34" charset="-122"/>
            </a:rPr>
            <a:t>谓词逻辑表示</a:t>
          </a:r>
          <a:endParaRPr lang="zh-CN" altLang="en-US" sz="3200" dirty="0">
            <a:solidFill>
              <a:srgbClr val="0000FF"/>
            </a:solidFill>
            <a:latin typeface="微软雅黑" panose="020B0503020204020204" pitchFamily="34" charset="-122"/>
            <a:ea typeface="微软雅黑" panose="020B0503020204020204" pitchFamily="34" charset="-122"/>
          </a:endParaRPr>
        </a:p>
      </dgm:t>
    </dgm:pt>
    <dgm:pt modelId="{E13A6C44-E962-4DCB-8E99-EC7E82EFACA1}" type="parTrans" cxnId="{478FCAD2-1755-4E9E-AE02-90DD90110DF4}">
      <dgm:prSet/>
      <dgm:spPr/>
      <dgm:t>
        <a:bodyPr/>
        <a:lstStyle/>
        <a:p>
          <a:endParaRPr lang="zh-CN" altLang="en-US"/>
        </a:p>
      </dgm:t>
    </dgm:pt>
    <dgm:pt modelId="{42BCCF2B-BE8A-4749-B359-5368966A6215}" type="sibTrans" cxnId="{478FCAD2-1755-4E9E-AE02-90DD90110DF4}">
      <dgm:prSet/>
      <dgm:spPr/>
      <dgm:t>
        <a:bodyPr/>
        <a:lstStyle/>
        <a:p>
          <a:endParaRPr lang="zh-CN" altLang="en-US"/>
        </a:p>
      </dgm:t>
    </dgm:pt>
    <dgm:pt modelId="{5CBC44ED-E169-4C3B-A469-8DC7BC6A6549}" type="pres">
      <dgm:prSet presAssocID="{58C7FE15-DA90-452C-A55B-FB23C8E3B4C5}" presName="linear" presStyleCnt="0">
        <dgm:presLayoutVars>
          <dgm:animLvl val="lvl"/>
          <dgm:resizeHandles val="exact"/>
        </dgm:presLayoutVars>
      </dgm:prSet>
      <dgm:spPr/>
    </dgm:pt>
    <dgm:pt modelId="{EDF2DB8D-45F7-4CDA-ABC0-D1FE94632156}" type="pres">
      <dgm:prSet presAssocID="{C235823A-1FD9-4818-81F4-3730A43CF529}" presName="parentText" presStyleLbl="node1" presStyleIdx="0" presStyleCnt="1">
        <dgm:presLayoutVars>
          <dgm:chMax val="0"/>
          <dgm:bulletEnabled val="1"/>
        </dgm:presLayoutVars>
      </dgm:prSet>
      <dgm:spPr/>
    </dgm:pt>
    <dgm:pt modelId="{C60E1A7C-51A8-4ADB-BB4D-95946906A492}" type="pres">
      <dgm:prSet presAssocID="{C235823A-1FD9-4818-81F4-3730A43CF529}" presName="childText" presStyleLbl="revTx" presStyleIdx="0" presStyleCnt="1">
        <dgm:presLayoutVars>
          <dgm:bulletEnabled val="1"/>
        </dgm:presLayoutVars>
      </dgm:prSet>
      <dgm:spPr/>
    </dgm:pt>
  </dgm:ptLst>
  <dgm:cxnLst>
    <dgm:cxn modelId="{9053DD18-936E-4787-91D2-096CB0EC3B42}" type="presOf" srcId="{58C7FE15-DA90-452C-A55B-FB23C8E3B4C5}" destId="{5CBC44ED-E169-4C3B-A469-8DC7BC6A6549}" srcOrd="0" destOrd="0" presId="urn:microsoft.com/office/officeart/2005/8/layout/vList2"/>
    <dgm:cxn modelId="{CC57EA1D-52EC-453F-835C-031AA154F3EE}" type="presOf" srcId="{76AAB653-EFE1-4983-A5F8-13531CAE0681}" destId="{C60E1A7C-51A8-4ADB-BB4D-95946906A492}" srcOrd="0" destOrd="1" presId="urn:microsoft.com/office/officeart/2005/8/layout/vList2"/>
    <dgm:cxn modelId="{478FCAD2-1755-4E9E-AE02-90DD90110DF4}" srcId="{C235823A-1FD9-4818-81F4-3730A43CF529}" destId="{76AAB653-EFE1-4983-A5F8-13531CAE0681}" srcOrd="1" destOrd="0" parTransId="{E13A6C44-E962-4DCB-8E99-EC7E82EFACA1}" sibTransId="{42BCCF2B-BE8A-4749-B359-5368966A6215}"/>
    <dgm:cxn modelId="{C14C05E1-8B84-4673-A634-34697ED00A2A}" srcId="{C235823A-1FD9-4818-81F4-3730A43CF529}" destId="{56E79E3D-D874-4C9E-89B5-39796ADA5AAF}" srcOrd="0" destOrd="0" parTransId="{3FDD4240-3A60-42D0-91D2-FEF8864657F3}" sibTransId="{3DF3B1C6-FC5A-4FC4-8A8E-AA8E426FD1A1}"/>
    <dgm:cxn modelId="{90E882E4-F146-4AE2-A0F0-B16F5F5705AB}" type="presOf" srcId="{C235823A-1FD9-4818-81F4-3730A43CF529}" destId="{EDF2DB8D-45F7-4CDA-ABC0-D1FE94632156}" srcOrd="0" destOrd="0" presId="urn:microsoft.com/office/officeart/2005/8/layout/vList2"/>
    <dgm:cxn modelId="{C0D056ED-0122-40CC-938A-1AFF509C775D}" srcId="{58C7FE15-DA90-452C-A55B-FB23C8E3B4C5}" destId="{C235823A-1FD9-4818-81F4-3730A43CF529}" srcOrd="0" destOrd="0" parTransId="{CAEDB3EA-5267-4FC2-9BB7-41E45DD9B99F}" sibTransId="{CACCCDB1-FB14-483C-8FCA-8591D6302744}"/>
    <dgm:cxn modelId="{6F68D1EE-073B-4C06-80C3-2F005CBABD48}" type="presOf" srcId="{56E79E3D-D874-4C9E-89B5-39796ADA5AAF}" destId="{C60E1A7C-51A8-4ADB-BB4D-95946906A492}" srcOrd="0" destOrd="0" presId="urn:microsoft.com/office/officeart/2005/8/layout/vList2"/>
    <dgm:cxn modelId="{CBE2CE87-9E06-4B49-9BE5-0B8F44CC56FC}" type="presParOf" srcId="{5CBC44ED-E169-4C3B-A469-8DC7BC6A6549}" destId="{EDF2DB8D-45F7-4CDA-ABC0-D1FE94632156}" srcOrd="0" destOrd="0" presId="urn:microsoft.com/office/officeart/2005/8/layout/vList2"/>
    <dgm:cxn modelId="{244DF8F3-5651-4DE6-8BBC-3B2B7F7B43F0}" type="presParOf" srcId="{5CBC44ED-E169-4C3B-A469-8DC7BC6A6549}" destId="{C60E1A7C-51A8-4ADB-BB4D-95946906A49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6BF286F-9CE5-4F3E-AAE7-8FB3285FCDD4}"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FB946224-3901-4646-B9FF-3EC6165BD815}">
      <dgm:prSet/>
      <dgm:spPr/>
      <dgm:t>
        <a:bodyPr/>
        <a:lstStyle/>
        <a:p>
          <a:r>
            <a:rPr lang="zh-CN" b="1">
              <a:latin typeface="微软雅黑" panose="020B0503020204020204" pitchFamily="34" charset="-122"/>
              <a:ea typeface="微软雅黑" panose="020B0503020204020204" pitchFamily="34" charset="-122"/>
            </a:rPr>
            <a:t>概念理解</a:t>
          </a:r>
          <a:endParaRPr lang="zh-CN">
            <a:latin typeface="微软雅黑" panose="020B0503020204020204" pitchFamily="34" charset="-122"/>
            <a:ea typeface="微软雅黑" panose="020B0503020204020204" pitchFamily="34" charset="-122"/>
          </a:endParaRPr>
        </a:p>
      </dgm:t>
    </dgm:pt>
    <dgm:pt modelId="{E2ACFFF7-5538-494E-A164-774AC6792DAF}" type="parTrans" cxnId="{68ED495A-C9FB-4BC5-8A07-8BD9FACC872E}">
      <dgm:prSet/>
      <dgm:spPr/>
      <dgm:t>
        <a:bodyPr/>
        <a:lstStyle/>
        <a:p>
          <a:endParaRPr lang="zh-CN" altLang="en-US"/>
        </a:p>
      </dgm:t>
    </dgm:pt>
    <dgm:pt modelId="{9518064B-3F34-45E2-BE96-35E3484099D1}" type="sibTrans" cxnId="{68ED495A-C9FB-4BC5-8A07-8BD9FACC872E}">
      <dgm:prSet/>
      <dgm:spPr/>
      <dgm:t>
        <a:bodyPr/>
        <a:lstStyle/>
        <a:p>
          <a:endParaRPr lang="zh-CN" altLang="en-US"/>
        </a:p>
      </dgm:t>
    </dgm:pt>
    <dgm:pt modelId="{09B30AEF-7560-4322-A354-098548568B64}">
      <dgm:prSet/>
      <dgm:spPr/>
      <dgm:t>
        <a:bodyPr/>
        <a:lstStyle/>
        <a:p>
          <a:r>
            <a:rPr lang="zh-CN" b="1" dirty="0">
              <a:latin typeface="微软雅黑" panose="020B0503020204020204" pitchFamily="34" charset="-122"/>
              <a:ea typeface="微软雅黑" panose="020B0503020204020204" pitchFamily="34" charset="-122"/>
            </a:rPr>
            <a:t>状态，</a:t>
          </a:r>
          <a:r>
            <a:rPr lang="zh-CN" b="1" dirty="0">
              <a:solidFill>
                <a:srgbClr val="0000FF"/>
              </a:solidFill>
              <a:latin typeface="微软雅黑" panose="020B0503020204020204" pitchFamily="34" charset="-122"/>
              <a:ea typeface="微软雅黑" panose="020B0503020204020204" pitchFamily="34" charset="-122"/>
            </a:rPr>
            <a:t>算符</a:t>
          </a:r>
          <a:endParaRPr lang="zh-CN" dirty="0">
            <a:solidFill>
              <a:srgbClr val="0000FF"/>
            </a:solidFill>
            <a:latin typeface="微软雅黑" panose="020B0503020204020204" pitchFamily="34" charset="-122"/>
            <a:ea typeface="微软雅黑" panose="020B0503020204020204" pitchFamily="34" charset="-122"/>
          </a:endParaRPr>
        </a:p>
      </dgm:t>
    </dgm:pt>
    <dgm:pt modelId="{D9B767E7-6A73-494C-A74C-FDC375081E67}" type="parTrans" cxnId="{AFD5C4BB-234D-4BA0-916D-AF3F78043648}">
      <dgm:prSet/>
      <dgm:spPr/>
      <dgm:t>
        <a:bodyPr/>
        <a:lstStyle/>
        <a:p>
          <a:endParaRPr lang="zh-CN" altLang="en-US"/>
        </a:p>
      </dgm:t>
    </dgm:pt>
    <dgm:pt modelId="{C8A7AD0E-B392-4A48-8FEE-D4E180EA99E8}" type="sibTrans" cxnId="{AFD5C4BB-234D-4BA0-916D-AF3F78043648}">
      <dgm:prSet/>
      <dgm:spPr/>
      <dgm:t>
        <a:bodyPr/>
        <a:lstStyle/>
        <a:p>
          <a:endParaRPr lang="zh-CN" altLang="en-US"/>
        </a:p>
      </dgm:t>
    </dgm:pt>
    <dgm:pt modelId="{6C1861FC-6B4D-4C9A-9032-74A4655363C9}">
      <dgm:prSet/>
      <dgm:spPr/>
      <dgm:t>
        <a:bodyPr/>
        <a:lstStyle/>
        <a:p>
          <a:r>
            <a:rPr lang="zh-CN" b="1">
              <a:latin typeface="微软雅黑" panose="020B0503020204020204" pitchFamily="34" charset="-122"/>
              <a:ea typeface="微软雅黑" panose="020B0503020204020204" pitchFamily="34" charset="-122"/>
            </a:rPr>
            <a:t>状态表示（知道初始状态和目标状态）</a:t>
          </a:r>
          <a:endParaRPr lang="zh-CN">
            <a:latin typeface="微软雅黑" panose="020B0503020204020204" pitchFamily="34" charset="-122"/>
            <a:ea typeface="微软雅黑" panose="020B0503020204020204" pitchFamily="34" charset="-122"/>
          </a:endParaRPr>
        </a:p>
      </dgm:t>
    </dgm:pt>
    <dgm:pt modelId="{C7D0F994-31B5-46F3-B893-8940F624B733}" type="parTrans" cxnId="{1EFCA6EB-BC83-463F-9E48-66CFDFF97AE6}">
      <dgm:prSet/>
      <dgm:spPr/>
      <dgm:t>
        <a:bodyPr/>
        <a:lstStyle/>
        <a:p>
          <a:endParaRPr lang="zh-CN" altLang="en-US"/>
        </a:p>
      </dgm:t>
    </dgm:pt>
    <dgm:pt modelId="{87CAD1D4-FCB7-402E-B1C2-C03A8AD8B258}" type="sibTrans" cxnId="{1EFCA6EB-BC83-463F-9E48-66CFDFF97AE6}">
      <dgm:prSet/>
      <dgm:spPr/>
      <dgm:t>
        <a:bodyPr/>
        <a:lstStyle/>
        <a:p>
          <a:endParaRPr lang="zh-CN" altLang="en-US"/>
        </a:p>
      </dgm:t>
    </dgm:pt>
    <dgm:pt modelId="{7697A1F9-CA08-4799-824E-7850C658C194}">
      <dgm:prSet/>
      <dgm:spPr/>
      <dgm:t>
        <a:bodyPr/>
        <a:lstStyle/>
        <a:p>
          <a:r>
            <a:rPr lang="zh-CN" b="1" dirty="0">
              <a:solidFill>
                <a:srgbClr val="0000FF"/>
              </a:solidFill>
              <a:latin typeface="微软雅黑" panose="020B0503020204020204" pitchFamily="34" charset="-122"/>
              <a:ea typeface="微软雅黑" panose="020B0503020204020204" pitchFamily="34" charset="-122"/>
            </a:rPr>
            <a:t>状态表示图的画法</a:t>
          </a:r>
          <a:endParaRPr lang="zh-CN" dirty="0">
            <a:solidFill>
              <a:srgbClr val="0000FF"/>
            </a:solidFill>
            <a:latin typeface="微软雅黑" panose="020B0503020204020204" pitchFamily="34" charset="-122"/>
            <a:ea typeface="微软雅黑" panose="020B0503020204020204" pitchFamily="34" charset="-122"/>
          </a:endParaRPr>
        </a:p>
      </dgm:t>
    </dgm:pt>
    <dgm:pt modelId="{FB6FDDBE-04CE-480A-9A68-63C25276A750}" type="parTrans" cxnId="{BDE5F422-9DA9-4648-97BD-709B75DEC6DE}">
      <dgm:prSet/>
      <dgm:spPr/>
      <dgm:t>
        <a:bodyPr/>
        <a:lstStyle/>
        <a:p>
          <a:endParaRPr lang="zh-CN" altLang="en-US"/>
        </a:p>
      </dgm:t>
    </dgm:pt>
    <dgm:pt modelId="{34CF599F-8113-411C-929D-331990D1BAEF}" type="sibTrans" cxnId="{BDE5F422-9DA9-4648-97BD-709B75DEC6DE}">
      <dgm:prSet/>
      <dgm:spPr/>
      <dgm:t>
        <a:bodyPr/>
        <a:lstStyle/>
        <a:p>
          <a:endParaRPr lang="zh-CN" altLang="en-US"/>
        </a:p>
      </dgm:t>
    </dgm:pt>
    <dgm:pt modelId="{D91255C8-796C-44CF-9B19-B0992E4C8AC0}" type="pres">
      <dgm:prSet presAssocID="{96BF286F-9CE5-4F3E-AAE7-8FB3285FCDD4}" presName="linear" presStyleCnt="0">
        <dgm:presLayoutVars>
          <dgm:animLvl val="lvl"/>
          <dgm:resizeHandles val="exact"/>
        </dgm:presLayoutVars>
      </dgm:prSet>
      <dgm:spPr/>
    </dgm:pt>
    <dgm:pt modelId="{6F9860F0-0501-4F52-8FC5-ABEC100BE859}" type="pres">
      <dgm:prSet presAssocID="{FB946224-3901-4646-B9FF-3EC6165BD815}" presName="parentText" presStyleLbl="node1" presStyleIdx="0" presStyleCnt="2">
        <dgm:presLayoutVars>
          <dgm:chMax val="0"/>
          <dgm:bulletEnabled val="1"/>
        </dgm:presLayoutVars>
      </dgm:prSet>
      <dgm:spPr/>
    </dgm:pt>
    <dgm:pt modelId="{10FD0581-E076-4B47-9FBF-C34D2B4D74DC}" type="pres">
      <dgm:prSet presAssocID="{FB946224-3901-4646-B9FF-3EC6165BD815}" presName="childText" presStyleLbl="revTx" presStyleIdx="0" presStyleCnt="2">
        <dgm:presLayoutVars>
          <dgm:bulletEnabled val="1"/>
        </dgm:presLayoutVars>
      </dgm:prSet>
      <dgm:spPr/>
    </dgm:pt>
    <dgm:pt modelId="{2742BF33-90CF-42DE-A472-2FDC5BB4B8B5}" type="pres">
      <dgm:prSet presAssocID="{6C1861FC-6B4D-4C9A-9032-74A4655363C9}" presName="parentText" presStyleLbl="node1" presStyleIdx="1" presStyleCnt="2">
        <dgm:presLayoutVars>
          <dgm:chMax val="0"/>
          <dgm:bulletEnabled val="1"/>
        </dgm:presLayoutVars>
      </dgm:prSet>
      <dgm:spPr/>
    </dgm:pt>
    <dgm:pt modelId="{2C888E35-7D58-48B9-8E61-78B9797059A1}" type="pres">
      <dgm:prSet presAssocID="{6C1861FC-6B4D-4C9A-9032-74A4655363C9}" presName="childText" presStyleLbl="revTx" presStyleIdx="1" presStyleCnt="2">
        <dgm:presLayoutVars>
          <dgm:bulletEnabled val="1"/>
        </dgm:presLayoutVars>
      </dgm:prSet>
      <dgm:spPr/>
    </dgm:pt>
  </dgm:ptLst>
  <dgm:cxnLst>
    <dgm:cxn modelId="{BDE5F422-9DA9-4648-97BD-709B75DEC6DE}" srcId="{6C1861FC-6B4D-4C9A-9032-74A4655363C9}" destId="{7697A1F9-CA08-4799-824E-7850C658C194}" srcOrd="0" destOrd="0" parTransId="{FB6FDDBE-04CE-480A-9A68-63C25276A750}" sibTransId="{34CF599F-8113-411C-929D-331990D1BAEF}"/>
    <dgm:cxn modelId="{17F2F339-9979-4CD6-B215-882AC2B42B73}" type="presOf" srcId="{7697A1F9-CA08-4799-824E-7850C658C194}" destId="{2C888E35-7D58-48B9-8E61-78B9797059A1}" srcOrd="0" destOrd="0" presId="urn:microsoft.com/office/officeart/2005/8/layout/vList2"/>
    <dgm:cxn modelId="{D9A70048-3043-41B0-AB9D-234F20AF7D47}" type="presOf" srcId="{09B30AEF-7560-4322-A354-098548568B64}" destId="{10FD0581-E076-4B47-9FBF-C34D2B4D74DC}" srcOrd="0" destOrd="0" presId="urn:microsoft.com/office/officeart/2005/8/layout/vList2"/>
    <dgm:cxn modelId="{8D7F6153-77EF-466B-81DE-A45CD6862632}" type="presOf" srcId="{6C1861FC-6B4D-4C9A-9032-74A4655363C9}" destId="{2742BF33-90CF-42DE-A472-2FDC5BB4B8B5}" srcOrd="0" destOrd="0" presId="urn:microsoft.com/office/officeart/2005/8/layout/vList2"/>
    <dgm:cxn modelId="{68ED495A-C9FB-4BC5-8A07-8BD9FACC872E}" srcId="{96BF286F-9CE5-4F3E-AAE7-8FB3285FCDD4}" destId="{FB946224-3901-4646-B9FF-3EC6165BD815}" srcOrd="0" destOrd="0" parTransId="{E2ACFFF7-5538-494E-A164-774AC6792DAF}" sibTransId="{9518064B-3F34-45E2-BE96-35E3484099D1}"/>
    <dgm:cxn modelId="{AFD5C4BB-234D-4BA0-916D-AF3F78043648}" srcId="{FB946224-3901-4646-B9FF-3EC6165BD815}" destId="{09B30AEF-7560-4322-A354-098548568B64}" srcOrd="0" destOrd="0" parTransId="{D9B767E7-6A73-494C-A74C-FDC375081E67}" sibTransId="{C8A7AD0E-B392-4A48-8FEE-D4E180EA99E8}"/>
    <dgm:cxn modelId="{2A4469BE-1040-49F9-BCB3-E5D3ACA075AA}" type="presOf" srcId="{FB946224-3901-4646-B9FF-3EC6165BD815}" destId="{6F9860F0-0501-4F52-8FC5-ABEC100BE859}" srcOrd="0" destOrd="0" presId="urn:microsoft.com/office/officeart/2005/8/layout/vList2"/>
    <dgm:cxn modelId="{1EFCA6EB-BC83-463F-9E48-66CFDFF97AE6}" srcId="{96BF286F-9CE5-4F3E-AAE7-8FB3285FCDD4}" destId="{6C1861FC-6B4D-4C9A-9032-74A4655363C9}" srcOrd="1" destOrd="0" parTransId="{C7D0F994-31B5-46F3-B893-8940F624B733}" sibTransId="{87CAD1D4-FCB7-402E-B1C2-C03A8AD8B258}"/>
    <dgm:cxn modelId="{54A148FE-00AA-43ED-A1ED-D0D7447F9189}" type="presOf" srcId="{96BF286F-9CE5-4F3E-AAE7-8FB3285FCDD4}" destId="{D91255C8-796C-44CF-9B19-B0992E4C8AC0}" srcOrd="0" destOrd="0" presId="urn:microsoft.com/office/officeart/2005/8/layout/vList2"/>
    <dgm:cxn modelId="{488F43CC-BA22-49B9-AD04-664D28059116}" type="presParOf" srcId="{D91255C8-796C-44CF-9B19-B0992E4C8AC0}" destId="{6F9860F0-0501-4F52-8FC5-ABEC100BE859}" srcOrd="0" destOrd="0" presId="urn:microsoft.com/office/officeart/2005/8/layout/vList2"/>
    <dgm:cxn modelId="{9DCA53DE-7066-4B84-A838-2A8101A82822}" type="presParOf" srcId="{D91255C8-796C-44CF-9B19-B0992E4C8AC0}" destId="{10FD0581-E076-4B47-9FBF-C34D2B4D74DC}" srcOrd="1" destOrd="0" presId="urn:microsoft.com/office/officeart/2005/8/layout/vList2"/>
    <dgm:cxn modelId="{953C2716-019C-43D8-BA4B-FC74065516E3}" type="presParOf" srcId="{D91255C8-796C-44CF-9B19-B0992E4C8AC0}" destId="{2742BF33-90CF-42DE-A472-2FDC5BB4B8B5}" srcOrd="2" destOrd="0" presId="urn:microsoft.com/office/officeart/2005/8/layout/vList2"/>
    <dgm:cxn modelId="{539D7720-9101-425D-ADAD-FB1300B05D26}" type="presParOf" srcId="{D91255C8-796C-44CF-9B19-B0992E4C8AC0}" destId="{2C888E35-7D58-48B9-8E61-78B9797059A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A37C1B2-D580-4EE8-B687-2BF14F7908FE}" type="doc">
      <dgm:prSet loTypeId="urn:microsoft.com/office/officeart/2005/8/layout/list1" loCatId="list" qsTypeId="urn:microsoft.com/office/officeart/2005/8/quickstyle/simple3" qsCatId="simple" csTypeId="urn:microsoft.com/office/officeart/2005/8/colors/colorful3" csCatId="colorful"/>
      <dgm:spPr/>
      <dgm:t>
        <a:bodyPr/>
        <a:lstStyle/>
        <a:p>
          <a:endParaRPr lang="zh-CN" altLang="en-US"/>
        </a:p>
      </dgm:t>
    </dgm:pt>
    <dgm:pt modelId="{791E4DEE-9137-402C-8931-9467DAF4C0D9}">
      <dgm:prSet/>
      <dgm:spPr/>
      <dgm:t>
        <a:bodyPr/>
        <a:lstStyle/>
        <a:p>
          <a:r>
            <a:rPr kumimoji="1" lang="zh-CN" b="1">
              <a:solidFill>
                <a:schemeClr val="bg1">
                  <a:lumMod val="60000"/>
                  <a:lumOff val="40000"/>
                </a:schemeClr>
              </a:solidFill>
              <a:latin typeface="微软雅黑" panose="020B0503020204020204" pitchFamily="34" charset="-122"/>
              <a:ea typeface="微软雅黑" panose="020B0503020204020204" pitchFamily="34" charset="-122"/>
            </a:rPr>
            <a:t>复合命题</a:t>
          </a:r>
          <a:endParaRPr lang="zh-CN">
            <a:solidFill>
              <a:schemeClr val="bg1">
                <a:lumMod val="60000"/>
                <a:lumOff val="40000"/>
              </a:schemeClr>
            </a:solidFill>
            <a:latin typeface="微软雅黑" panose="020B0503020204020204" pitchFamily="34" charset="-122"/>
            <a:ea typeface="微软雅黑" panose="020B0503020204020204" pitchFamily="34" charset="-122"/>
          </a:endParaRPr>
        </a:p>
      </dgm:t>
    </dgm:pt>
    <dgm:pt modelId="{17F0765D-6F36-4212-B513-31B8F5EE746B}" type="parTrans" cxnId="{B6FAFCF1-C686-4F12-A435-ACB03ABC78CE}">
      <dgm:prSet/>
      <dgm:spPr/>
      <dgm:t>
        <a:bodyPr/>
        <a:lstStyle/>
        <a:p>
          <a:endParaRPr lang="zh-CN" altLang="en-US"/>
        </a:p>
      </dgm:t>
    </dgm:pt>
    <dgm:pt modelId="{FC95C08B-171B-435A-BC3F-73B01E5ECD58}" type="sibTrans" cxnId="{B6FAFCF1-C686-4F12-A435-ACB03ABC78CE}">
      <dgm:prSet/>
      <dgm:spPr/>
      <dgm:t>
        <a:bodyPr/>
        <a:lstStyle/>
        <a:p>
          <a:endParaRPr lang="zh-CN" altLang="en-US"/>
        </a:p>
      </dgm:t>
    </dgm:pt>
    <dgm:pt modelId="{82005908-A721-4973-81F1-3D7AF63B5416}">
      <dgm:prSet/>
      <dgm:spPr/>
      <dgm:t>
        <a:bodyPr/>
        <a:lstStyle/>
        <a:p>
          <a:r>
            <a:rPr kumimoji="1" lang="zh-CN" b="1" dirty="0">
              <a:solidFill>
                <a:schemeClr val="bg1">
                  <a:lumMod val="60000"/>
                  <a:lumOff val="40000"/>
                </a:schemeClr>
              </a:solidFill>
              <a:latin typeface="微软雅黑" panose="020B0503020204020204" pitchFamily="34" charset="-122"/>
              <a:ea typeface="微软雅黑" panose="020B0503020204020204" pitchFamily="34" charset="-122"/>
            </a:rPr>
            <a:t>通过逻辑连接词（否定联结词、合取联结词、析取联结词、蕴含联结词、等价联结词等</a:t>
          </a:r>
          <a:r>
            <a:rPr kumimoji="1" lang="en-US" b="1" dirty="0">
              <a:solidFill>
                <a:schemeClr val="bg1">
                  <a:lumMod val="60000"/>
                  <a:lumOff val="40000"/>
                </a:schemeClr>
              </a:solidFill>
              <a:latin typeface="微软雅黑" panose="020B0503020204020204" pitchFamily="34" charset="-122"/>
              <a:ea typeface="微软雅黑" panose="020B0503020204020204" pitchFamily="34" charset="-122"/>
            </a:rPr>
            <a:t>)</a:t>
          </a:r>
          <a:r>
            <a:rPr kumimoji="1" lang="zh-CN" b="1" dirty="0">
              <a:solidFill>
                <a:schemeClr val="bg1">
                  <a:lumMod val="60000"/>
                  <a:lumOff val="40000"/>
                </a:schemeClr>
              </a:solidFill>
              <a:latin typeface="微软雅黑" panose="020B0503020204020204" pitchFamily="34" charset="-122"/>
              <a:ea typeface="微软雅黑" panose="020B0503020204020204" pitchFamily="34" charset="-122"/>
            </a:rPr>
            <a:t>联结而成的命题。</a:t>
          </a:r>
          <a:endParaRPr lang="zh-CN" dirty="0">
            <a:solidFill>
              <a:schemeClr val="bg1">
                <a:lumMod val="60000"/>
                <a:lumOff val="40000"/>
              </a:schemeClr>
            </a:solidFill>
            <a:latin typeface="微软雅黑" panose="020B0503020204020204" pitchFamily="34" charset="-122"/>
            <a:ea typeface="微软雅黑" panose="020B0503020204020204" pitchFamily="34" charset="-122"/>
          </a:endParaRPr>
        </a:p>
      </dgm:t>
    </dgm:pt>
    <dgm:pt modelId="{9933EB49-935A-4AEA-B310-F3B8A294EE2D}" type="parTrans" cxnId="{6203358C-D23C-4949-AD5E-9F76D894B25F}">
      <dgm:prSet/>
      <dgm:spPr/>
      <dgm:t>
        <a:bodyPr/>
        <a:lstStyle/>
        <a:p>
          <a:endParaRPr lang="zh-CN" altLang="en-US"/>
        </a:p>
      </dgm:t>
    </dgm:pt>
    <dgm:pt modelId="{22A3EA73-347C-499F-A9E6-C8C7FC7DD7C3}" type="sibTrans" cxnId="{6203358C-D23C-4949-AD5E-9F76D894B25F}">
      <dgm:prSet/>
      <dgm:spPr/>
      <dgm:t>
        <a:bodyPr/>
        <a:lstStyle/>
        <a:p>
          <a:endParaRPr lang="zh-CN" altLang="en-US"/>
        </a:p>
      </dgm:t>
    </dgm:pt>
    <dgm:pt modelId="{DC7C12B2-840B-40BB-87DC-C0AD42015C12}" type="pres">
      <dgm:prSet presAssocID="{FA37C1B2-D580-4EE8-B687-2BF14F7908FE}" presName="linear" presStyleCnt="0">
        <dgm:presLayoutVars>
          <dgm:dir/>
          <dgm:animLvl val="lvl"/>
          <dgm:resizeHandles val="exact"/>
        </dgm:presLayoutVars>
      </dgm:prSet>
      <dgm:spPr/>
    </dgm:pt>
    <dgm:pt modelId="{155B573F-7856-4D20-B84D-BF71ECDD6F00}" type="pres">
      <dgm:prSet presAssocID="{791E4DEE-9137-402C-8931-9467DAF4C0D9}" presName="parentLin" presStyleCnt="0"/>
      <dgm:spPr/>
    </dgm:pt>
    <dgm:pt modelId="{B83E1B21-881F-4B26-9C3E-6D5BE94D0E15}" type="pres">
      <dgm:prSet presAssocID="{791E4DEE-9137-402C-8931-9467DAF4C0D9}" presName="parentLeftMargin" presStyleLbl="node1" presStyleIdx="0" presStyleCnt="1"/>
      <dgm:spPr/>
    </dgm:pt>
    <dgm:pt modelId="{CFA90ED7-656E-4FB7-B040-78FDAB7C2325}" type="pres">
      <dgm:prSet presAssocID="{791E4DEE-9137-402C-8931-9467DAF4C0D9}" presName="parentText" presStyleLbl="node1" presStyleIdx="0" presStyleCnt="1">
        <dgm:presLayoutVars>
          <dgm:chMax val="0"/>
          <dgm:bulletEnabled val="1"/>
        </dgm:presLayoutVars>
      </dgm:prSet>
      <dgm:spPr/>
    </dgm:pt>
    <dgm:pt modelId="{4132C8C3-5201-467D-8CA2-C391F8175CEC}" type="pres">
      <dgm:prSet presAssocID="{791E4DEE-9137-402C-8931-9467DAF4C0D9}" presName="negativeSpace" presStyleCnt="0"/>
      <dgm:spPr/>
    </dgm:pt>
    <dgm:pt modelId="{F4BD2605-0EA3-485E-941C-E1CF609602EC}" type="pres">
      <dgm:prSet presAssocID="{791E4DEE-9137-402C-8931-9467DAF4C0D9}" presName="childText" presStyleLbl="conFgAcc1" presStyleIdx="0" presStyleCnt="1">
        <dgm:presLayoutVars>
          <dgm:bulletEnabled val="1"/>
        </dgm:presLayoutVars>
      </dgm:prSet>
      <dgm:spPr/>
    </dgm:pt>
  </dgm:ptLst>
  <dgm:cxnLst>
    <dgm:cxn modelId="{C3082B11-2C7A-4BB7-93B3-848A4B952B40}" type="presOf" srcId="{791E4DEE-9137-402C-8931-9467DAF4C0D9}" destId="{CFA90ED7-656E-4FB7-B040-78FDAB7C2325}" srcOrd="1" destOrd="0" presId="urn:microsoft.com/office/officeart/2005/8/layout/list1"/>
    <dgm:cxn modelId="{AA0D0212-4E23-4268-A3E0-B0CD8FDF5CD5}" type="presOf" srcId="{82005908-A721-4973-81F1-3D7AF63B5416}" destId="{F4BD2605-0EA3-485E-941C-E1CF609602EC}" srcOrd="0" destOrd="0" presId="urn:microsoft.com/office/officeart/2005/8/layout/list1"/>
    <dgm:cxn modelId="{7956F03C-BD51-4CA7-8DD6-A154696F3EDC}" type="presOf" srcId="{791E4DEE-9137-402C-8931-9467DAF4C0D9}" destId="{B83E1B21-881F-4B26-9C3E-6D5BE94D0E15}" srcOrd="0" destOrd="0" presId="urn:microsoft.com/office/officeart/2005/8/layout/list1"/>
    <dgm:cxn modelId="{6203358C-D23C-4949-AD5E-9F76D894B25F}" srcId="{791E4DEE-9137-402C-8931-9467DAF4C0D9}" destId="{82005908-A721-4973-81F1-3D7AF63B5416}" srcOrd="0" destOrd="0" parTransId="{9933EB49-935A-4AEA-B310-F3B8A294EE2D}" sibTransId="{22A3EA73-347C-499F-A9E6-C8C7FC7DD7C3}"/>
    <dgm:cxn modelId="{B6FAFCF1-C686-4F12-A435-ACB03ABC78CE}" srcId="{FA37C1B2-D580-4EE8-B687-2BF14F7908FE}" destId="{791E4DEE-9137-402C-8931-9467DAF4C0D9}" srcOrd="0" destOrd="0" parTransId="{17F0765D-6F36-4212-B513-31B8F5EE746B}" sibTransId="{FC95C08B-171B-435A-BC3F-73B01E5ECD58}"/>
    <dgm:cxn modelId="{933A36F4-B611-4514-BEFC-32CD7564BEF9}" type="presOf" srcId="{FA37C1B2-D580-4EE8-B687-2BF14F7908FE}" destId="{DC7C12B2-840B-40BB-87DC-C0AD42015C12}" srcOrd="0" destOrd="0" presId="urn:microsoft.com/office/officeart/2005/8/layout/list1"/>
    <dgm:cxn modelId="{01CE8FD1-3608-47E0-A124-3C90F000737A}" type="presParOf" srcId="{DC7C12B2-840B-40BB-87DC-C0AD42015C12}" destId="{155B573F-7856-4D20-B84D-BF71ECDD6F00}" srcOrd="0" destOrd="0" presId="urn:microsoft.com/office/officeart/2005/8/layout/list1"/>
    <dgm:cxn modelId="{5A7FC074-A0C8-4D5E-BEE2-C9426B02C76F}" type="presParOf" srcId="{155B573F-7856-4D20-B84D-BF71ECDD6F00}" destId="{B83E1B21-881F-4B26-9C3E-6D5BE94D0E15}" srcOrd="0" destOrd="0" presId="urn:microsoft.com/office/officeart/2005/8/layout/list1"/>
    <dgm:cxn modelId="{AA6827B2-B165-4B2A-AC2C-60639493C220}" type="presParOf" srcId="{155B573F-7856-4D20-B84D-BF71ECDD6F00}" destId="{CFA90ED7-656E-4FB7-B040-78FDAB7C2325}" srcOrd="1" destOrd="0" presId="urn:microsoft.com/office/officeart/2005/8/layout/list1"/>
    <dgm:cxn modelId="{35D89807-1BE0-439A-A247-455412FD8BFB}" type="presParOf" srcId="{DC7C12B2-840B-40BB-87DC-C0AD42015C12}" destId="{4132C8C3-5201-467D-8CA2-C391F8175CEC}" srcOrd="1" destOrd="0" presId="urn:microsoft.com/office/officeart/2005/8/layout/list1"/>
    <dgm:cxn modelId="{1A3ED57F-9F8C-49FF-A0A1-7E3F9090B0E8}" type="presParOf" srcId="{DC7C12B2-840B-40BB-87DC-C0AD42015C12}" destId="{F4BD2605-0EA3-485E-941C-E1CF609602E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C8C127A-D58C-4A62-8B1B-14E8FDD535E4}" type="doc">
      <dgm:prSet loTypeId="urn:microsoft.com/office/officeart/2008/layout/VerticalCurvedList" loCatId="list" qsTypeId="urn:microsoft.com/office/officeart/2005/8/quickstyle/simple3" qsCatId="simple" csTypeId="urn:microsoft.com/office/officeart/2005/8/colors/accent1_2" csCatId="accent1"/>
      <dgm:spPr/>
      <dgm:t>
        <a:bodyPr/>
        <a:lstStyle/>
        <a:p>
          <a:endParaRPr lang="zh-CN" altLang="en-US"/>
        </a:p>
      </dgm:t>
    </dgm:pt>
    <dgm:pt modelId="{06997F3B-0785-4DCC-A886-7BC407592E09}">
      <dgm:prSet/>
      <dgm:spPr/>
      <dgm:t>
        <a:bodyPr/>
        <a:lstStyle/>
        <a:p>
          <a:r>
            <a:rPr lang="en-US" b="1">
              <a:latin typeface="微软雅黑" panose="020B0503020204020204" pitchFamily="34" charset="-122"/>
              <a:ea typeface="微软雅黑" panose="020B0503020204020204" pitchFamily="34" charset="-122"/>
            </a:rPr>
            <a:t>3.1 </a:t>
          </a:r>
          <a:r>
            <a:rPr lang="zh-CN" b="1">
              <a:latin typeface="微软雅黑" panose="020B0503020204020204" pitchFamily="34" charset="-122"/>
              <a:ea typeface="微软雅黑" panose="020B0503020204020204" pitchFamily="34" charset="-122"/>
            </a:rPr>
            <a:t>图搜索策略</a:t>
          </a:r>
          <a:endParaRPr lang="zh-CN">
            <a:latin typeface="微软雅黑" panose="020B0503020204020204" pitchFamily="34" charset="-122"/>
            <a:ea typeface="微软雅黑" panose="020B0503020204020204" pitchFamily="34" charset="-122"/>
          </a:endParaRPr>
        </a:p>
      </dgm:t>
    </dgm:pt>
    <dgm:pt modelId="{2CCF03AD-429A-4DB0-916C-979DF729F5C8}" type="parTrans" cxnId="{1AA911EF-CCDB-46B5-97CF-D031D77B1C49}">
      <dgm:prSet/>
      <dgm:spPr/>
      <dgm:t>
        <a:bodyPr/>
        <a:lstStyle/>
        <a:p>
          <a:endParaRPr lang="zh-CN" altLang="en-US"/>
        </a:p>
      </dgm:t>
    </dgm:pt>
    <dgm:pt modelId="{E7FECFBC-D6BC-4B5B-A062-BD3C005B5F6B}" type="sibTrans" cxnId="{1AA911EF-CCDB-46B5-97CF-D031D77B1C49}">
      <dgm:prSet/>
      <dgm:spPr/>
      <dgm:t>
        <a:bodyPr/>
        <a:lstStyle/>
        <a:p>
          <a:endParaRPr lang="zh-CN" altLang="en-US"/>
        </a:p>
      </dgm:t>
    </dgm:pt>
    <dgm:pt modelId="{4AC2222B-1E28-441B-8C81-CBA370D9D55B}">
      <dgm:prSet/>
      <dgm:spPr/>
      <dgm:t>
        <a:bodyPr/>
        <a:lstStyle/>
        <a:p>
          <a:r>
            <a:rPr lang="en-US" b="1" dirty="0">
              <a:latin typeface="微软雅黑" panose="020B0503020204020204" pitchFamily="34" charset="-122"/>
              <a:ea typeface="微软雅黑" panose="020B0503020204020204" pitchFamily="34" charset="-122"/>
            </a:rPr>
            <a:t>3.2 </a:t>
          </a:r>
          <a:r>
            <a:rPr lang="zh-CN" b="1" dirty="0">
              <a:latin typeface="微软雅黑" panose="020B0503020204020204" pitchFamily="34" charset="-122"/>
              <a:ea typeface="微软雅黑" panose="020B0503020204020204" pitchFamily="34" charset="-122"/>
            </a:rPr>
            <a:t>盲目搜索</a:t>
          </a:r>
          <a:endParaRPr lang="zh-CN" dirty="0">
            <a:latin typeface="微软雅黑" panose="020B0503020204020204" pitchFamily="34" charset="-122"/>
            <a:ea typeface="微软雅黑" panose="020B0503020204020204" pitchFamily="34" charset="-122"/>
          </a:endParaRPr>
        </a:p>
      </dgm:t>
    </dgm:pt>
    <dgm:pt modelId="{950ABAE3-A6BC-4D34-BE84-DBCD81C07F46}" type="parTrans" cxnId="{2EB2CFBA-243E-49D5-9DEB-FD2B2A4691F6}">
      <dgm:prSet/>
      <dgm:spPr/>
      <dgm:t>
        <a:bodyPr/>
        <a:lstStyle/>
        <a:p>
          <a:endParaRPr lang="zh-CN" altLang="en-US"/>
        </a:p>
      </dgm:t>
    </dgm:pt>
    <dgm:pt modelId="{1444DCB7-8DA1-4263-A453-8847BF6B6B27}" type="sibTrans" cxnId="{2EB2CFBA-243E-49D5-9DEB-FD2B2A4691F6}">
      <dgm:prSet/>
      <dgm:spPr/>
      <dgm:t>
        <a:bodyPr/>
        <a:lstStyle/>
        <a:p>
          <a:endParaRPr lang="zh-CN" altLang="en-US"/>
        </a:p>
      </dgm:t>
    </dgm:pt>
    <dgm:pt modelId="{7D5E1715-C9B2-4BCC-8FC6-2BC39C7CA085}">
      <dgm:prSet/>
      <dgm:spPr/>
      <dgm:t>
        <a:bodyPr/>
        <a:lstStyle/>
        <a:p>
          <a:r>
            <a:rPr lang="en-US" b="1">
              <a:latin typeface="微软雅黑" panose="020B0503020204020204" pitchFamily="34" charset="-122"/>
              <a:ea typeface="微软雅黑" panose="020B0503020204020204" pitchFamily="34" charset="-122"/>
            </a:rPr>
            <a:t>3.3 </a:t>
          </a:r>
          <a:r>
            <a:rPr lang="zh-CN" b="1">
              <a:latin typeface="微软雅黑" panose="020B0503020204020204" pitchFamily="34" charset="-122"/>
              <a:ea typeface="微软雅黑" panose="020B0503020204020204" pitchFamily="34" charset="-122"/>
            </a:rPr>
            <a:t>启发式搜索</a:t>
          </a:r>
          <a:endParaRPr lang="zh-CN">
            <a:latin typeface="微软雅黑" panose="020B0503020204020204" pitchFamily="34" charset="-122"/>
            <a:ea typeface="微软雅黑" panose="020B0503020204020204" pitchFamily="34" charset="-122"/>
          </a:endParaRPr>
        </a:p>
      </dgm:t>
    </dgm:pt>
    <dgm:pt modelId="{AF0D6136-50F4-44DB-8BA5-6DFA6BE3E22F}" type="parTrans" cxnId="{BEC08624-60E4-4069-9D20-804991223289}">
      <dgm:prSet/>
      <dgm:spPr/>
      <dgm:t>
        <a:bodyPr/>
        <a:lstStyle/>
        <a:p>
          <a:endParaRPr lang="zh-CN" altLang="en-US"/>
        </a:p>
      </dgm:t>
    </dgm:pt>
    <dgm:pt modelId="{4B8947F6-33A4-48DA-BE2C-7F4D5FA7D947}" type="sibTrans" cxnId="{BEC08624-60E4-4069-9D20-804991223289}">
      <dgm:prSet/>
      <dgm:spPr/>
      <dgm:t>
        <a:bodyPr/>
        <a:lstStyle/>
        <a:p>
          <a:endParaRPr lang="zh-CN" altLang="en-US"/>
        </a:p>
      </dgm:t>
    </dgm:pt>
    <dgm:pt modelId="{919B649E-F3C0-4548-BE98-18BC7E6848B3}">
      <dgm:prSet/>
      <dgm:spPr/>
      <dgm:t>
        <a:bodyPr/>
        <a:lstStyle/>
        <a:p>
          <a:r>
            <a:rPr lang="en-US" b="1">
              <a:latin typeface="微软雅黑" panose="020B0503020204020204" pitchFamily="34" charset="-122"/>
              <a:ea typeface="微软雅黑" panose="020B0503020204020204" pitchFamily="34" charset="-122"/>
            </a:rPr>
            <a:t>3.4 </a:t>
          </a:r>
          <a:r>
            <a:rPr lang="zh-CN" b="1">
              <a:latin typeface="微软雅黑" panose="020B0503020204020204" pitchFamily="34" charset="-122"/>
              <a:ea typeface="微软雅黑" panose="020B0503020204020204" pitchFamily="34" charset="-122"/>
            </a:rPr>
            <a:t>规则演绎系统</a:t>
          </a:r>
          <a:endParaRPr lang="zh-CN">
            <a:latin typeface="微软雅黑" panose="020B0503020204020204" pitchFamily="34" charset="-122"/>
            <a:ea typeface="微软雅黑" panose="020B0503020204020204" pitchFamily="34" charset="-122"/>
          </a:endParaRPr>
        </a:p>
      </dgm:t>
    </dgm:pt>
    <dgm:pt modelId="{F7D882D0-6C34-48BE-BC43-29C48594CB8E}" type="parTrans" cxnId="{CADF7947-5041-4232-9689-DB08C9F39E01}">
      <dgm:prSet/>
      <dgm:spPr/>
      <dgm:t>
        <a:bodyPr/>
        <a:lstStyle/>
        <a:p>
          <a:endParaRPr lang="zh-CN" altLang="en-US"/>
        </a:p>
      </dgm:t>
    </dgm:pt>
    <dgm:pt modelId="{51419472-B729-49E8-BDB5-0B96F1E5DAE5}" type="sibTrans" cxnId="{CADF7947-5041-4232-9689-DB08C9F39E01}">
      <dgm:prSet/>
      <dgm:spPr/>
      <dgm:t>
        <a:bodyPr/>
        <a:lstStyle/>
        <a:p>
          <a:endParaRPr lang="zh-CN" altLang="en-US"/>
        </a:p>
      </dgm:t>
    </dgm:pt>
    <dgm:pt modelId="{5211179E-9EBC-4953-BFB2-E039B1C3385B}">
      <dgm:prSet/>
      <dgm:spPr/>
      <dgm:t>
        <a:bodyPr/>
        <a:lstStyle/>
        <a:p>
          <a:r>
            <a:rPr lang="en-US" b="1" dirty="0">
              <a:latin typeface="微软雅黑" panose="020B0503020204020204" pitchFamily="34" charset="-122"/>
              <a:ea typeface="微软雅黑" panose="020B0503020204020204" pitchFamily="34" charset="-122"/>
            </a:rPr>
            <a:t>3.5 </a:t>
          </a:r>
          <a:r>
            <a:rPr lang="zh-CN" b="1" dirty="0">
              <a:latin typeface="微软雅黑" panose="020B0503020204020204" pitchFamily="34" charset="-122"/>
              <a:ea typeface="微软雅黑" panose="020B0503020204020204" pitchFamily="34" charset="-122"/>
            </a:rPr>
            <a:t>产生式系统</a:t>
          </a:r>
          <a:endParaRPr lang="zh-CN" dirty="0">
            <a:latin typeface="微软雅黑" panose="020B0503020204020204" pitchFamily="34" charset="-122"/>
            <a:ea typeface="微软雅黑" panose="020B0503020204020204" pitchFamily="34" charset="-122"/>
          </a:endParaRPr>
        </a:p>
      </dgm:t>
    </dgm:pt>
    <dgm:pt modelId="{15BA84CB-658F-48FE-B790-5410D4DBBEA2}" type="parTrans" cxnId="{3D5FAA12-DD0D-4AFC-B288-0877A6FEC7D9}">
      <dgm:prSet/>
      <dgm:spPr/>
      <dgm:t>
        <a:bodyPr/>
        <a:lstStyle/>
        <a:p>
          <a:endParaRPr lang="zh-CN" altLang="en-US"/>
        </a:p>
      </dgm:t>
    </dgm:pt>
    <dgm:pt modelId="{18E12FE7-EF2E-46EE-A4C6-1BF3A3F4DBB2}" type="sibTrans" cxnId="{3D5FAA12-DD0D-4AFC-B288-0877A6FEC7D9}">
      <dgm:prSet/>
      <dgm:spPr/>
      <dgm:t>
        <a:bodyPr/>
        <a:lstStyle/>
        <a:p>
          <a:endParaRPr lang="zh-CN" altLang="en-US"/>
        </a:p>
      </dgm:t>
    </dgm:pt>
    <dgm:pt modelId="{C00A43FF-935A-4E76-A4B1-7FED85E17CAC}" type="pres">
      <dgm:prSet presAssocID="{5C8C127A-D58C-4A62-8B1B-14E8FDD535E4}" presName="Name0" presStyleCnt="0">
        <dgm:presLayoutVars>
          <dgm:chMax val="7"/>
          <dgm:chPref val="7"/>
          <dgm:dir/>
        </dgm:presLayoutVars>
      </dgm:prSet>
      <dgm:spPr/>
    </dgm:pt>
    <dgm:pt modelId="{DFC459CC-0567-4CBE-9FF7-00ACC1076143}" type="pres">
      <dgm:prSet presAssocID="{5C8C127A-D58C-4A62-8B1B-14E8FDD535E4}" presName="Name1" presStyleCnt="0"/>
      <dgm:spPr/>
    </dgm:pt>
    <dgm:pt modelId="{81B59D14-1432-4977-A68A-10CE68264734}" type="pres">
      <dgm:prSet presAssocID="{5C8C127A-D58C-4A62-8B1B-14E8FDD535E4}" presName="cycle" presStyleCnt="0"/>
      <dgm:spPr/>
    </dgm:pt>
    <dgm:pt modelId="{12C49CB0-F2A7-40F5-A72A-87559F7B7740}" type="pres">
      <dgm:prSet presAssocID="{5C8C127A-D58C-4A62-8B1B-14E8FDD535E4}" presName="srcNode" presStyleLbl="node1" presStyleIdx="0" presStyleCnt="5"/>
      <dgm:spPr/>
    </dgm:pt>
    <dgm:pt modelId="{51B3F84B-F1D1-4847-9A9A-8680A31A48E2}" type="pres">
      <dgm:prSet presAssocID="{5C8C127A-D58C-4A62-8B1B-14E8FDD535E4}" presName="conn" presStyleLbl="parChTrans1D2" presStyleIdx="0" presStyleCnt="1"/>
      <dgm:spPr/>
    </dgm:pt>
    <dgm:pt modelId="{A028786E-DF17-4CFA-B4CE-B360C0AF5C71}" type="pres">
      <dgm:prSet presAssocID="{5C8C127A-D58C-4A62-8B1B-14E8FDD535E4}" presName="extraNode" presStyleLbl="node1" presStyleIdx="0" presStyleCnt="5"/>
      <dgm:spPr/>
    </dgm:pt>
    <dgm:pt modelId="{8698540D-3389-4846-803D-DC2E527908D9}" type="pres">
      <dgm:prSet presAssocID="{5C8C127A-D58C-4A62-8B1B-14E8FDD535E4}" presName="dstNode" presStyleLbl="node1" presStyleIdx="0" presStyleCnt="5"/>
      <dgm:spPr/>
    </dgm:pt>
    <dgm:pt modelId="{68101E7C-0CD2-483B-8F2A-FBB120050B20}" type="pres">
      <dgm:prSet presAssocID="{06997F3B-0785-4DCC-A886-7BC407592E09}" presName="text_1" presStyleLbl="node1" presStyleIdx="0" presStyleCnt="5">
        <dgm:presLayoutVars>
          <dgm:bulletEnabled val="1"/>
        </dgm:presLayoutVars>
      </dgm:prSet>
      <dgm:spPr/>
    </dgm:pt>
    <dgm:pt modelId="{25775167-2837-46FD-BA0A-0C8FB8C4EC4C}" type="pres">
      <dgm:prSet presAssocID="{06997F3B-0785-4DCC-A886-7BC407592E09}" presName="accent_1" presStyleCnt="0"/>
      <dgm:spPr/>
    </dgm:pt>
    <dgm:pt modelId="{CA373003-855A-4C37-B7C9-B5A6DA6979F2}" type="pres">
      <dgm:prSet presAssocID="{06997F3B-0785-4DCC-A886-7BC407592E09}" presName="accentRepeatNode" presStyleLbl="solidFgAcc1" presStyleIdx="0" presStyleCnt="5"/>
      <dgm:spPr/>
    </dgm:pt>
    <dgm:pt modelId="{DDBA5405-3F92-4C0C-B8E3-49354B44833E}" type="pres">
      <dgm:prSet presAssocID="{4AC2222B-1E28-441B-8C81-CBA370D9D55B}" presName="text_2" presStyleLbl="node1" presStyleIdx="1" presStyleCnt="5">
        <dgm:presLayoutVars>
          <dgm:bulletEnabled val="1"/>
        </dgm:presLayoutVars>
      </dgm:prSet>
      <dgm:spPr/>
    </dgm:pt>
    <dgm:pt modelId="{BB9C4DAF-B698-4F1E-87F1-0D9E5DF68239}" type="pres">
      <dgm:prSet presAssocID="{4AC2222B-1E28-441B-8C81-CBA370D9D55B}" presName="accent_2" presStyleCnt="0"/>
      <dgm:spPr/>
    </dgm:pt>
    <dgm:pt modelId="{6B530A00-77FE-4716-8F26-A3BF251FF929}" type="pres">
      <dgm:prSet presAssocID="{4AC2222B-1E28-441B-8C81-CBA370D9D55B}" presName="accentRepeatNode" presStyleLbl="solidFgAcc1" presStyleIdx="1" presStyleCnt="5"/>
      <dgm:spPr/>
    </dgm:pt>
    <dgm:pt modelId="{5C2775AD-CA7D-4E4C-8DFA-8290F72556ED}" type="pres">
      <dgm:prSet presAssocID="{7D5E1715-C9B2-4BCC-8FC6-2BC39C7CA085}" presName="text_3" presStyleLbl="node1" presStyleIdx="2" presStyleCnt="5">
        <dgm:presLayoutVars>
          <dgm:bulletEnabled val="1"/>
        </dgm:presLayoutVars>
      </dgm:prSet>
      <dgm:spPr/>
    </dgm:pt>
    <dgm:pt modelId="{C8252EEA-C32A-4C43-93E6-642B33D4F808}" type="pres">
      <dgm:prSet presAssocID="{7D5E1715-C9B2-4BCC-8FC6-2BC39C7CA085}" presName="accent_3" presStyleCnt="0"/>
      <dgm:spPr/>
    </dgm:pt>
    <dgm:pt modelId="{CBA01036-5D7E-4411-822A-C124C906DEB8}" type="pres">
      <dgm:prSet presAssocID="{7D5E1715-C9B2-4BCC-8FC6-2BC39C7CA085}" presName="accentRepeatNode" presStyleLbl="solidFgAcc1" presStyleIdx="2" presStyleCnt="5"/>
      <dgm:spPr/>
    </dgm:pt>
    <dgm:pt modelId="{A72D35C0-BB51-4628-922B-1568574A0933}" type="pres">
      <dgm:prSet presAssocID="{919B649E-F3C0-4548-BE98-18BC7E6848B3}" presName="text_4" presStyleLbl="node1" presStyleIdx="3" presStyleCnt="5">
        <dgm:presLayoutVars>
          <dgm:bulletEnabled val="1"/>
        </dgm:presLayoutVars>
      </dgm:prSet>
      <dgm:spPr/>
    </dgm:pt>
    <dgm:pt modelId="{E13DDA9E-1C70-446B-B55B-A937F405C089}" type="pres">
      <dgm:prSet presAssocID="{919B649E-F3C0-4548-BE98-18BC7E6848B3}" presName="accent_4" presStyleCnt="0"/>
      <dgm:spPr/>
    </dgm:pt>
    <dgm:pt modelId="{699FC399-9E6A-467E-BE07-045FAF7AAEC1}" type="pres">
      <dgm:prSet presAssocID="{919B649E-F3C0-4548-BE98-18BC7E6848B3}" presName="accentRepeatNode" presStyleLbl="solidFgAcc1" presStyleIdx="3" presStyleCnt="5"/>
      <dgm:spPr/>
    </dgm:pt>
    <dgm:pt modelId="{F85CD608-26D0-40A4-8191-13F21A11E8A8}" type="pres">
      <dgm:prSet presAssocID="{5211179E-9EBC-4953-BFB2-E039B1C3385B}" presName="text_5" presStyleLbl="node1" presStyleIdx="4" presStyleCnt="5">
        <dgm:presLayoutVars>
          <dgm:bulletEnabled val="1"/>
        </dgm:presLayoutVars>
      </dgm:prSet>
      <dgm:spPr/>
    </dgm:pt>
    <dgm:pt modelId="{F35DE054-10D3-4C9E-A3D5-2C9EACFE7FB7}" type="pres">
      <dgm:prSet presAssocID="{5211179E-9EBC-4953-BFB2-E039B1C3385B}" presName="accent_5" presStyleCnt="0"/>
      <dgm:spPr/>
    </dgm:pt>
    <dgm:pt modelId="{0DBC5D7D-0DD5-4C6B-B321-3177E7CDBD30}" type="pres">
      <dgm:prSet presAssocID="{5211179E-9EBC-4953-BFB2-E039B1C3385B}" presName="accentRepeatNode" presStyleLbl="solidFgAcc1" presStyleIdx="4" presStyleCnt="5"/>
      <dgm:spPr/>
    </dgm:pt>
  </dgm:ptLst>
  <dgm:cxnLst>
    <dgm:cxn modelId="{98CAD210-411C-4232-9081-90D8A2DF63A0}" type="presOf" srcId="{4AC2222B-1E28-441B-8C81-CBA370D9D55B}" destId="{DDBA5405-3F92-4C0C-B8E3-49354B44833E}" srcOrd="0" destOrd="0" presId="urn:microsoft.com/office/officeart/2008/layout/VerticalCurvedList"/>
    <dgm:cxn modelId="{3D5FAA12-DD0D-4AFC-B288-0877A6FEC7D9}" srcId="{5C8C127A-D58C-4A62-8B1B-14E8FDD535E4}" destId="{5211179E-9EBC-4953-BFB2-E039B1C3385B}" srcOrd="4" destOrd="0" parTransId="{15BA84CB-658F-48FE-B790-5410D4DBBEA2}" sibTransId="{18E12FE7-EF2E-46EE-A4C6-1BF3A3F4DBB2}"/>
    <dgm:cxn modelId="{BEC08624-60E4-4069-9D20-804991223289}" srcId="{5C8C127A-D58C-4A62-8B1B-14E8FDD535E4}" destId="{7D5E1715-C9B2-4BCC-8FC6-2BC39C7CA085}" srcOrd="2" destOrd="0" parTransId="{AF0D6136-50F4-44DB-8BA5-6DFA6BE3E22F}" sibTransId="{4B8947F6-33A4-48DA-BE2C-7F4D5FA7D947}"/>
    <dgm:cxn modelId="{CADF7947-5041-4232-9689-DB08C9F39E01}" srcId="{5C8C127A-D58C-4A62-8B1B-14E8FDD535E4}" destId="{919B649E-F3C0-4548-BE98-18BC7E6848B3}" srcOrd="3" destOrd="0" parTransId="{F7D882D0-6C34-48BE-BC43-29C48594CB8E}" sibTransId="{51419472-B729-49E8-BDB5-0B96F1E5DAE5}"/>
    <dgm:cxn modelId="{20350180-F77C-4ED7-BBA7-FA335453ACC3}" type="presOf" srcId="{7D5E1715-C9B2-4BCC-8FC6-2BC39C7CA085}" destId="{5C2775AD-CA7D-4E4C-8DFA-8290F72556ED}" srcOrd="0" destOrd="0" presId="urn:microsoft.com/office/officeart/2008/layout/VerticalCurvedList"/>
    <dgm:cxn modelId="{BBEBE096-476F-48C1-91F4-E8A63ACCDBBA}" type="presOf" srcId="{06997F3B-0785-4DCC-A886-7BC407592E09}" destId="{68101E7C-0CD2-483B-8F2A-FBB120050B20}" srcOrd="0" destOrd="0" presId="urn:microsoft.com/office/officeart/2008/layout/VerticalCurvedList"/>
    <dgm:cxn modelId="{60A49497-206D-4D06-BB0D-5DAA5EF723D8}" type="presOf" srcId="{E7FECFBC-D6BC-4B5B-A062-BD3C005B5F6B}" destId="{51B3F84B-F1D1-4847-9A9A-8680A31A48E2}" srcOrd="0" destOrd="0" presId="urn:microsoft.com/office/officeart/2008/layout/VerticalCurvedList"/>
    <dgm:cxn modelId="{203F4DAE-913E-4F55-B8BB-4C08FAD21C13}" type="presOf" srcId="{5C8C127A-D58C-4A62-8B1B-14E8FDD535E4}" destId="{C00A43FF-935A-4E76-A4B1-7FED85E17CAC}" srcOrd="0" destOrd="0" presId="urn:microsoft.com/office/officeart/2008/layout/VerticalCurvedList"/>
    <dgm:cxn modelId="{2EB2CFBA-243E-49D5-9DEB-FD2B2A4691F6}" srcId="{5C8C127A-D58C-4A62-8B1B-14E8FDD535E4}" destId="{4AC2222B-1E28-441B-8C81-CBA370D9D55B}" srcOrd="1" destOrd="0" parTransId="{950ABAE3-A6BC-4D34-BE84-DBCD81C07F46}" sibTransId="{1444DCB7-8DA1-4263-A453-8847BF6B6B27}"/>
    <dgm:cxn modelId="{A22138E0-AAD8-4C94-9B59-12CC9B615A79}" type="presOf" srcId="{919B649E-F3C0-4548-BE98-18BC7E6848B3}" destId="{A72D35C0-BB51-4628-922B-1568574A0933}" srcOrd="0" destOrd="0" presId="urn:microsoft.com/office/officeart/2008/layout/VerticalCurvedList"/>
    <dgm:cxn modelId="{1AA911EF-CCDB-46B5-97CF-D031D77B1C49}" srcId="{5C8C127A-D58C-4A62-8B1B-14E8FDD535E4}" destId="{06997F3B-0785-4DCC-A886-7BC407592E09}" srcOrd="0" destOrd="0" parTransId="{2CCF03AD-429A-4DB0-916C-979DF729F5C8}" sibTransId="{E7FECFBC-D6BC-4B5B-A062-BD3C005B5F6B}"/>
    <dgm:cxn modelId="{DBC4A1F6-4459-456C-8704-60B4463F10B3}" type="presOf" srcId="{5211179E-9EBC-4953-BFB2-E039B1C3385B}" destId="{F85CD608-26D0-40A4-8191-13F21A11E8A8}" srcOrd="0" destOrd="0" presId="urn:microsoft.com/office/officeart/2008/layout/VerticalCurvedList"/>
    <dgm:cxn modelId="{F0327C27-88E5-477C-9DB8-D0B5E08423DE}" type="presParOf" srcId="{C00A43FF-935A-4E76-A4B1-7FED85E17CAC}" destId="{DFC459CC-0567-4CBE-9FF7-00ACC1076143}" srcOrd="0" destOrd="0" presId="urn:microsoft.com/office/officeart/2008/layout/VerticalCurvedList"/>
    <dgm:cxn modelId="{B523E19C-8B5A-41AE-99D4-C84603530784}" type="presParOf" srcId="{DFC459CC-0567-4CBE-9FF7-00ACC1076143}" destId="{81B59D14-1432-4977-A68A-10CE68264734}" srcOrd="0" destOrd="0" presId="urn:microsoft.com/office/officeart/2008/layout/VerticalCurvedList"/>
    <dgm:cxn modelId="{407665B2-3BC7-4DE9-A5E5-80F64AED0528}" type="presParOf" srcId="{81B59D14-1432-4977-A68A-10CE68264734}" destId="{12C49CB0-F2A7-40F5-A72A-87559F7B7740}" srcOrd="0" destOrd="0" presId="urn:microsoft.com/office/officeart/2008/layout/VerticalCurvedList"/>
    <dgm:cxn modelId="{B3CDB07E-3C32-48C7-B085-5AB7CA019D5D}" type="presParOf" srcId="{81B59D14-1432-4977-A68A-10CE68264734}" destId="{51B3F84B-F1D1-4847-9A9A-8680A31A48E2}" srcOrd="1" destOrd="0" presId="urn:microsoft.com/office/officeart/2008/layout/VerticalCurvedList"/>
    <dgm:cxn modelId="{FA778FB7-0C93-4E8C-8957-08414D4B2862}" type="presParOf" srcId="{81B59D14-1432-4977-A68A-10CE68264734}" destId="{A028786E-DF17-4CFA-B4CE-B360C0AF5C71}" srcOrd="2" destOrd="0" presId="urn:microsoft.com/office/officeart/2008/layout/VerticalCurvedList"/>
    <dgm:cxn modelId="{A955FD6E-7B66-4339-856A-05EB477DDE6E}" type="presParOf" srcId="{81B59D14-1432-4977-A68A-10CE68264734}" destId="{8698540D-3389-4846-803D-DC2E527908D9}" srcOrd="3" destOrd="0" presId="urn:microsoft.com/office/officeart/2008/layout/VerticalCurvedList"/>
    <dgm:cxn modelId="{FFE21B11-0F51-48AB-BEC5-F13DC90D46ED}" type="presParOf" srcId="{DFC459CC-0567-4CBE-9FF7-00ACC1076143}" destId="{68101E7C-0CD2-483B-8F2A-FBB120050B20}" srcOrd="1" destOrd="0" presId="urn:microsoft.com/office/officeart/2008/layout/VerticalCurvedList"/>
    <dgm:cxn modelId="{FD808055-2705-4845-97D3-3000D50A63AE}" type="presParOf" srcId="{DFC459CC-0567-4CBE-9FF7-00ACC1076143}" destId="{25775167-2837-46FD-BA0A-0C8FB8C4EC4C}" srcOrd="2" destOrd="0" presId="urn:microsoft.com/office/officeart/2008/layout/VerticalCurvedList"/>
    <dgm:cxn modelId="{4D15C272-6B2C-4D15-94B8-234BD2509781}" type="presParOf" srcId="{25775167-2837-46FD-BA0A-0C8FB8C4EC4C}" destId="{CA373003-855A-4C37-B7C9-B5A6DA6979F2}" srcOrd="0" destOrd="0" presId="urn:microsoft.com/office/officeart/2008/layout/VerticalCurvedList"/>
    <dgm:cxn modelId="{D3E5E0BC-3CF1-42DD-AE4F-6FC59E21E0D4}" type="presParOf" srcId="{DFC459CC-0567-4CBE-9FF7-00ACC1076143}" destId="{DDBA5405-3F92-4C0C-B8E3-49354B44833E}" srcOrd="3" destOrd="0" presId="urn:microsoft.com/office/officeart/2008/layout/VerticalCurvedList"/>
    <dgm:cxn modelId="{16D71A24-454D-4F88-A187-D39F32F1AB3B}" type="presParOf" srcId="{DFC459CC-0567-4CBE-9FF7-00ACC1076143}" destId="{BB9C4DAF-B698-4F1E-87F1-0D9E5DF68239}" srcOrd="4" destOrd="0" presId="urn:microsoft.com/office/officeart/2008/layout/VerticalCurvedList"/>
    <dgm:cxn modelId="{F2ECC2C1-8B58-4BD9-A311-E1D33A27F9B7}" type="presParOf" srcId="{BB9C4DAF-B698-4F1E-87F1-0D9E5DF68239}" destId="{6B530A00-77FE-4716-8F26-A3BF251FF929}" srcOrd="0" destOrd="0" presId="urn:microsoft.com/office/officeart/2008/layout/VerticalCurvedList"/>
    <dgm:cxn modelId="{F9AA5F06-A333-4CFE-B140-5E93E474ABCE}" type="presParOf" srcId="{DFC459CC-0567-4CBE-9FF7-00ACC1076143}" destId="{5C2775AD-CA7D-4E4C-8DFA-8290F72556ED}" srcOrd="5" destOrd="0" presId="urn:microsoft.com/office/officeart/2008/layout/VerticalCurvedList"/>
    <dgm:cxn modelId="{7D1232C8-86BC-4FB0-A94A-DE4C590089E4}" type="presParOf" srcId="{DFC459CC-0567-4CBE-9FF7-00ACC1076143}" destId="{C8252EEA-C32A-4C43-93E6-642B33D4F808}" srcOrd="6" destOrd="0" presId="urn:microsoft.com/office/officeart/2008/layout/VerticalCurvedList"/>
    <dgm:cxn modelId="{AC046341-5DF2-47FB-BD06-D53FCCCC3C44}" type="presParOf" srcId="{C8252EEA-C32A-4C43-93E6-642B33D4F808}" destId="{CBA01036-5D7E-4411-822A-C124C906DEB8}" srcOrd="0" destOrd="0" presId="urn:microsoft.com/office/officeart/2008/layout/VerticalCurvedList"/>
    <dgm:cxn modelId="{97C20A13-0C11-4586-9B6E-E46A844E92DB}" type="presParOf" srcId="{DFC459CC-0567-4CBE-9FF7-00ACC1076143}" destId="{A72D35C0-BB51-4628-922B-1568574A0933}" srcOrd="7" destOrd="0" presId="urn:microsoft.com/office/officeart/2008/layout/VerticalCurvedList"/>
    <dgm:cxn modelId="{C6A49489-6934-4384-917D-4880B8E53CB1}" type="presParOf" srcId="{DFC459CC-0567-4CBE-9FF7-00ACC1076143}" destId="{E13DDA9E-1C70-446B-B55B-A937F405C089}" srcOrd="8" destOrd="0" presId="urn:microsoft.com/office/officeart/2008/layout/VerticalCurvedList"/>
    <dgm:cxn modelId="{0B5CD4C1-409E-4310-B3E9-2B3219E3639E}" type="presParOf" srcId="{E13DDA9E-1C70-446B-B55B-A937F405C089}" destId="{699FC399-9E6A-467E-BE07-045FAF7AAEC1}" srcOrd="0" destOrd="0" presId="urn:microsoft.com/office/officeart/2008/layout/VerticalCurvedList"/>
    <dgm:cxn modelId="{5D75AA41-5234-4CDC-8FDD-4B35F3D19CC0}" type="presParOf" srcId="{DFC459CC-0567-4CBE-9FF7-00ACC1076143}" destId="{F85CD608-26D0-40A4-8191-13F21A11E8A8}" srcOrd="9" destOrd="0" presId="urn:microsoft.com/office/officeart/2008/layout/VerticalCurvedList"/>
    <dgm:cxn modelId="{D65CC7FB-8F46-4163-A120-2AF52F3FE9C1}" type="presParOf" srcId="{DFC459CC-0567-4CBE-9FF7-00ACC1076143}" destId="{F35DE054-10D3-4C9E-A3D5-2C9EACFE7FB7}" srcOrd="10" destOrd="0" presId="urn:microsoft.com/office/officeart/2008/layout/VerticalCurvedList"/>
    <dgm:cxn modelId="{BB372332-0FCD-4ABF-A481-E9F6A2FAF74D}" type="presParOf" srcId="{F35DE054-10D3-4C9E-A3D5-2C9EACFE7FB7}" destId="{0DBC5D7D-0DD5-4C6B-B321-3177E7CDBD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42E7816-2D5E-4930-9AC2-434771857CA6}"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21D8AD94-1759-42D7-8FE8-2D6E4E100A37}">
      <dgm:prSet/>
      <dgm:spPr/>
      <dgm:t>
        <a:bodyPr/>
        <a:lstStyle/>
        <a:p>
          <a:r>
            <a:rPr lang="zh-CN" b="1">
              <a:latin typeface="微软雅黑" panose="020B0503020204020204" pitchFamily="34" charset="-122"/>
              <a:ea typeface="微软雅黑" panose="020B0503020204020204" pitchFamily="34" charset="-122"/>
            </a:rPr>
            <a:t>本章重点 </a:t>
          </a:r>
          <a:endParaRPr lang="zh-CN">
            <a:latin typeface="微软雅黑" panose="020B0503020204020204" pitchFamily="34" charset="-122"/>
            <a:ea typeface="微软雅黑" panose="020B0503020204020204" pitchFamily="34" charset="-122"/>
          </a:endParaRPr>
        </a:p>
      </dgm:t>
    </dgm:pt>
    <dgm:pt modelId="{E72E439B-25D3-4830-B4A0-5FA0F4E6921C}" type="parTrans" cxnId="{94D0DA16-BA81-4698-9383-FCD83DB8B592}">
      <dgm:prSet/>
      <dgm:spPr/>
      <dgm:t>
        <a:bodyPr/>
        <a:lstStyle/>
        <a:p>
          <a:endParaRPr lang="zh-CN" altLang="en-US"/>
        </a:p>
      </dgm:t>
    </dgm:pt>
    <dgm:pt modelId="{B9DAA0D9-DFD4-48F0-8872-6BCC132E51BC}" type="sibTrans" cxnId="{94D0DA16-BA81-4698-9383-FCD83DB8B592}">
      <dgm:prSet/>
      <dgm:spPr/>
      <dgm:t>
        <a:bodyPr/>
        <a:lstStyle/>
        <a:p>
          <a:endParaRPr lang="zh-CN" altLang="en-US"/>
        </a:p>
      </dgm:t>
    </dgm:pt>
    <dgm:pt modelId="{5DB0FA42-4A66-486F-B14C-973BACD89601}">
      <dgm:prSet/>
      <dgm:spPr/>
      <dgm:t>
        <a:bodyPr/>
        <a:lstStyle/>
        <a:p>
          <a:r>
            <a:rPr lang="zh-CN" b="1" dirty="0">
              <a:latin typeface="微软雅黑" panose="020B0503020204020204" pitchFamily="34" charset="-122"/>
              <a:ea typeface="微软雅黑" panose="020B0503020204020204" pitchFamily="34" charset="-122"/>
            </a:rPr>
            <a:t>图搜索</a:t>
          </a:r>
          <a:endParaRPr lang="zh-CN" dirty="0">
            <a:latin typeface="微软雅黑" panose="020B0503020204020204" pitchFamily="34" charset="-122"/>
            <a:ea typeface="微软雅黑" panose="020B0503020204020204" pitchFamily="34" charset="-122"/>
          </a:endParaRPr>
        </a:p>
      </dgm:t>
    </dgm:pt>
    <dgm:pt modelId="{5E4737CD-0AF2-4FB0-82B7-07E496D70E06}" type="parTrans" cxnId="{CC97FEFA-4B4C-48F2-A5F2-5A2BB2870658}">
      <dgm:prSet/>
      <dgm:spPr/>
      <dgm:t>
        <a:bodyPr/>
        <a:lstStyle/>
        <a:p>
          <a:endParaRPr lang="zh-CN" altLang="en-US"/>
        </a:p>
      </dgm:t>
    </dgm:pt>
    <dgm:pt modelId="{F2072DA0-AEAB-4C35-BF04-FBDB917D511F}" type="sibTrans" cxnId="{CC97FEFA-4B4C-48F2-A5F2-5A2BB2870658}">
      <dgm:prSet/>
      <dgm:spPr/>
      <dgm:t>
        <a:bodyPr/>
        <a:lstStyle/>
        <a:p>
          <a:endParaRPr lang="zh-CN" altLang="en-US"/>
        </a:p>
      </dgm:t>
    </dgm:pt>
    <dgm:pt modelId="{C1B7A1E0-FE9A-4D51-A54C-2F995E536BCB}">
      <dgm:prSet/>
      <dgm:spPr/>
      <dgm:t>
        <a:bodyPr/>
        <a:lstStyle/>
        <a:p>
          <a:r>
            <a:rPr lang="zh-CN" b="1">
              <a:latin typeface="微软雅黑" panose="020B0503020204020204" pitchFamily="34" charset="-122"/>
              <a:ea typeface="微软雅黑" panose="020B0503020204020204" pitchFamily="34" charset="-122"/>
            </a:rPr>
            <a:t>启发式搜索</a:t>
          </a:r>
          <a:endParaRPr lang="zh-CN">
            <a:latin typeface="微软雅黑" panose="020B0503020204020204" pitchFamily="34" charset="-122"/>
            <a:ea typeface="微软雅黑" panose="020B0503020204020204" pitchFamily="34" charset="-122"/>
          </a:endParaRPr>
        </a:p>
      </dgm:t>
    </dgm:pt>
    <dgm:pt modelId="{CD0A3BE0-0962-4D70-A0AD-B1C701B9A139}" type="parTrans" cxnId="{9783CABF-DF23-47D3-9410-63FA47BEC05A}">
      <dgm:prSet/>
      <dgm:spPr/>
      <dgm:t>
        <a:bodyPr/>
        <a:lstStyle/>
        <a:p>
          <a:endParaRPr lang="zh-CN" altLang="en-US"/>
        </a:p>
      </dgm:t>
    </dgm:pt>
    <dgm:pt modelId="{394D403D-6943-490F-BB31-81899B076EAA}" type="sibTrans" cxnId="{9783CABF-DF23-47D3-9410-63FA47BEC05A}">
      <dgm:prSet/>
      <dgm:spPr/>
      <dgm:t>
        <a:bodyPr/>
        <a:lstStyle/>
        <a:p>
          <a:endParaRPr lang="zh-CN" altLang="en-US"/>
        </a:p>
      </dgm:t>
    </dgm:pt>
    <dgm:pt modelId="{F695AEE8-AD8F-47E2-9061-93853A70FFAC}">
      <dgm:prSet/>
      <dgm:spPr/>
      <dgm:t>
        <a:bodyPr/>
        <a:lstStyle/>
        <a:p>
          <a:r>
            <a:rPr lang="zh-CN" b="1">
              <a:latin typeface="微软雅黑" panose="020B0503020204020204" pitchFamily="34" charset="-122"/>
              <a:ea typeface="微软雅黑" panose="020B0503020204020204" pitchFamily="34" charset="-122"/>
            </a:rPr>
            <a:t>估计函数</a:t>
          </a:r>
          <a:endParaRPr lang="zh-CN">
            <a:latin typeface="微软雅黑" panose="020B0503020204020204" pitchFamily="34" charset="-122"/>
            <a:ea typeface="微软雅黑" panose="020B0503020204020204" pitchFamily="34" charset="-122"/>
          </a:endParaRPr>
        </a:p>
      </dgm:t>
    </dgm:pt>
    <dgm:pt modelId="{6F5A75E3-712A-4CE2-B520-13932D0601A3}" type="parTrans" cxnId="{DE9416A7-51E2-4814-87C6-F8EC01DE8136}">
      <dgm:prSet/>
      <dgm:spPr/>
      <dgm:t>
        <a:bodyPr/>
        <a:lstStyle/>
        <a:p>
          <a:endParaRPr lang="zh-CN" altLang="en-US"/>
        </a:p>
      </dgm:t>
    </dgm:pt>
    <dgm:pt modelId="{DCCF53F4-292F-402D-BF43-F032638F6BDF}" type="sibTrans" cxnId="{DE9416A7-51E2-4814-87C6-F8EC01DE8136}">
      <dgm:prSet/>
      <dgm:spPr/>
      <dgm:t>
        <a:bodyPr/>
        <a:lstStyle/>
        <a:p>
          <a:endParaRPr lang="zh-CN" altLang="en-US"/>
        </a:p>
      </dgm:t>
    </dgm:pt>
    <dgm:pt modelId="{75EEFEB9-570B-4AAF-9CD5-7F69CE60B5E8}">
      <dgm:prSet/>
      <dgm:spPr/>
      <dgm:t>
        <a:bodyPr/>
        <a:lstStyle/>
        <a:p>
          <a:r>
            <a:rPr lang="zh-CN" b="1">
              <a:latin typeface="微软雅黑" panose="020B0503020204020204" pitchFamily="34" charset="-122"/>
              <a:ea typeface="微软雅黑" panose="020B0503020204020204" pitchFamily="34" charset="-122"/>
            </a:rPr>
            <a:t>消解原理</a:t>
          </a:r>
          <a:endParaRPr lang="zh-CN">
            <a:latin typeface="微软雅黑" panose="020B0503020204020204" pitchFamily="34" charset="-122"/>
            <a:ea typeface="微软雅黑" panose="020B0503020204020204" pitchFamily="34" charset="-122"/>
          </a:endParaRPr>
        </a:p>
      </dgm:t>
    </dgm:pt>
    <dgm:pt modelId="{2B31B899-4EFB-4825-8350-2672F4E26ECD}" type="parTrans" cxnId="{3D0DFD08-A5D3-4518-97AA-2A98A10D9E16}">
      <dgm:prSet/>
      <dgm:spPr/>
      <dgm:t>
        <a:bodyPr/>
        <a:lstStyle/>
        <a:p>
          <a:endParaRPr lang="zh-CN" altLang="en-US"/>
        </a:p>
      </dgm:t>
    </dgm:pt>
    <dgm:pt modelId="{45288401-FC3A-4642-88E0-09CC5FB22993}" type="sibTrans" cxnId="{3D0DFD08-A5D3-4518-97AA-2A98A10D9E16}">
      <dgm:prSet/>
      <dgm:spPr/>
      <dgm:t>
        <a:bodyPr/>
        <a:lstStyle/>
        <a:p>
          <a:endParaRPr lang="zh-CN" altLang="en-US"/>
        </a:p>
      </dgm:t>
    </dgm:pt>
    <dgm:pt modelId="{807371C1-9954-4A2F-A7FC-D18C23C1B773}">
      <dgm:prSet/>
      <dgm:spPr/>
      <dgm:t>
        <a:bodyPr/>
        <a:lstStyle/>
        <a:p>
          <a:r>
            <a:rPr lang="zh-CN" b="1" dirty="0">
              <a:latin typeface="微软雅黑" panose="020B0503020204020204" pitchFamily="34" charset="-122"/>
              <a:ea typeface="微软雅黑" panose="020B0503020204020204" pitchFamily="34" charset="-122"/>
            </a:rPr>
            <a:t>本章难点 </a:t>
          </a:r>
          <a:endParaRPr lang="zh-CN" dirty="0">
            <a:latin typeface="微软雅黑" panose="020B0503020204020204" pitchFamily="34" charset="-122"/>
            <a:ea typeface="微软雅黑" panose="020B0503020204020204" pitchFamily="34" charset="-122"/>
          </a:endParaRPr>
        </a:p>
      </dgm:t>
    </dgm:pt>
    <dgm:pt modelId="{A47D8E18-B872-4FFF-BCD5-F07168F10251}" type="parTrans" cxnId="{8F5F46A6-5B15-4F9C-A84A-076A5CF8BCFF}">
      <dgm:prSet/>
      <dgm:spPr/>
      <dgm:t>
        <a:bodyPr/>
        <a:lstStyle/>
        <a:p>
          <a:endParaRPr lang="zh-CN" altLang="en-US"/>
        </a:p>
      </dgm:t>
    </dgm:pt>
    <dgm:pt modelId="{4513A928-F549-4C8A-88D3-D5CB179719F0}" type="sibTrans" cxnId="{8F5F46A6-5B15-4F9C-A84A-076A5CF8BCFF}">
      <dgm:prSet/>
      <dgm:spPr/>
      <dgm:t>
        <a:bodyPr/>
        <a:lstStyle/>
        <a:p>
          <a:endParaRPr lang="zh-CN" altLang="en-US"/>
        </a:p>
      </dgm:t>
    </dgm:pt>
    <dgm:pt modelId="{973D3833-B550-4575-9C0C-2B85C4C8004D}">
      <dgm:prSet/>
      <dgm:spPr/>
      <dgm:t>
        <a:bodyPr/>
        <a:lstStyle/>
        <a:p>
          <a:r>
            <a:rPr lang="en-US" b="1">
              <a:latin typeface="微软雅黑" panose="020B0503020204020204" pitchFamily="34" charset="-122"/>
              <a:ea typeface="微软雅黑" panose="020B0503020204020204" pitchFamily="34" charset="-122"/>
            </a:rPr>
            <a:t>A*</a:t>
          </a:r>
          <a:r>
            <a:rPr lang="zh-CN" b="1">
              <a:latin typeface="微软雅黑" panose="020B0503020204020204" pitchFamily="34" charset="-122"/>
              <a:ea typeface="微软雅黑" panose="020B0503020204020204" pitchFamily="34" charset="-122"/>
            </a:rPr>
            <a:t>算法</a:t>
          </a:r>
          <a:endParaRPr lang="zh-CN">
            <a:latin typeface="微软雅黑" panose="020B0503020204020204" pitchFamily="34" charset="-122"/>
            <a:ea typeface="微软雅黑" panose="020B0503020204020204" pitchFamily="34" charset="-122"/>
          </a:endParaRPr>
        </a:p>
      </dgm:t>
    </dgm:pt>
    <dgm:pt modelId="{5096C488-A803-406B-A272-71441886C118}" type="parTrans" cxnId="{E3A31585-BDF5-4C8C-900D-DFBD695DA79C}">
      <dgm:prSet/>
      <dgm:spPr/>
      <dgm:t>
        <a:bodyPr/>
        <a:lstStyle/>
        <a:p>
          <a:endParaRPr lang="zh-CN" altLang="en-US"/>
        </a:p>
      </dgm:t>
    </dgm:pt>
    <dgm:pt modelId="{C5180C11-6B8C-4B90-9C40-30A0603397F7}" type="sibTrans" cxnId="{E3A31585-BDF5-4C8C-900D-DFBD695DA79C}">
      <dgm:prSet/>
      <dgm:spPr/>
      <dgm:t>
        <a:bodyPr/>
        <a:lstStyle/>
        <a:p>
          <a:endParaRPr lang="zh-CN" altLang="en-US"/>
        </a:p>
      </dgm:t>
    </dgm:pt>
    <dgm:pt modelId="{F999F891-7B2D-401A-A985-1E43CF1F5341}">
      <dgm:prSet/>
      <dgm:spPr/>
      <dgm:t>
        <a:bodyPr/>
        <a:lstStyle/>
        <a:p>
          <a:r>
            <a:rPr lang="zh-CN" b="1" dirty="0">
              <a:latin typeface="微软雅黑" panose="020B0503020204020204" pitchFamily="34" charset="-122"/>
              <a:ea typeface="微软雅黑" panose="020B0503020204020204" pitchFamily="34" charset="-122"/>
            </a:rPr>
            <a:t>消解反演求解过程</a:t>
          </a:r>
          <a:endParaRPr lang="zh-CN" dirty="0">
            <a:latin typeface="微软雅黑" panose="020B0503020204020204" pitchFamily="34" charset="-122"/>
            <a:ea typeface="微软雅黑" panose="020B0503020204020204" pitchFamily="34" charset="-122"/>
          </a:endParaRPr>
        </a:p>
      </dgm:t>
    </dgm:pt>
    <dgm:pt modelId="{B9CEFBD5-85FE-45C4-A602-B9FCF4AE21C4}" type="parTrans" cxnId="{4608B267-6CCB-44DA-BDE1-555E90366A50}">
      <dgm:prSet/>
      <dgm:spPr/>
      <dgm:t>
        <a:bodyPr/>
        <a:lstStyle/>
        <a:p>
          <a:endParaRPr lang="zh-CN" altLang="en-US"/>
        </a:p>
      </dgm:t>
    </dgm:pt>
    <dgm:pt modelId="{6DF9F81A-0F0D-4B54-850E-452182CE1498}" type="sibTrans" cxnId="{4608B267-6CCB-44DA-BDE1-555E90366A50}">
      <dgm:prSet/>
      <dgm:spPr/>
      <dgm:t>
        <a:bodyPr/>
        <a:lstStyle/>
        <a:p>
          <a:endParaRPr lang="zh-CN" altLang="en-US"/>
        </a:p>
      </dgm:t>
    </dgm:pt>
    <dgm:pt modelId="{2E9AAC52-CDF5-4B52-86A6-AD3FB3D34735}" type="pres">
      <dgm:prSet presAssocID="{942E7816-2D5E-4930-9AC2-434771857CA6}" presName="linear" presStyleCnt="0">
        <dgm:presLayoutVars>
          <dgm:animLvl val="lvl"/>
          <dgm:resizeHandles val="exact"/>
        </dgm:presLayoutVars>
      </dgm:prSet>
      <dgm:spPr/>
    </dgm:pt>
    <dgm:pt modelId="{FB33CC84-69A6-4696-B4A1-BBA82C71D38C}" type="pres">
      <dgm:prSet presAssocID="{21D8AD94-1759-42D7-8FE8-2D6E4E100A37}" presName="parentText" presStyleLbl="node1" presStyleIdx="0" presStyleCnt="2">
        <dgm:presLayoutVars>
          <dgm:chMax val="0"/>
          <dgm:bulletEnabled val="1"/>
        </dgm:presLayoutVars>
      </dgm:prSet>
      <dgm:spPr/>
    </dgm:pt>
    <dgm:pt modelId="{E9ADF995-E79A-472C-BDB7-2CBD938D1097}" type="pres">
      <dgm:prSet presAssocID="{21D8AD94-1759-42D7-8FE8-2D6E4E100A37}" presName="childText" presStyleLbl="revTx" presStyleIdx="0" presStyleCnt="2">
        <dgm:presLayoutVars>
          <dgm:bulletEnabled val="1"/>
        </dgm:presLayoutVars>
      </dgm:prSet>
      <dgm:spPr/>
    </dgm:pt>
    <dgm:pt modelId="{71B56410-FF07-46B0-A956-5609321F5801}" type="pres">
      <dgm:prSet presAssocID="{807371C1-9954-4A2F-A7FC-D18C23C1B773}" presName="parentText" presStyleLbl="node1" presStyleIdx="1" presStyleCnt="2">
        <dgm:presLayoutVars>
          <dgm:chMax val="0"/>
          <dgm:bulletEnabled val="1"/>
        </dgm:presLayoutVars>
      </dgm:prSet>
      <dgm:spPr/>
    </dgm:pt>
    <dgm:pt modelId="{FE2F3074-619E-4421-98AE-6A206518C26E}" type="pres">
      <dgm:prSet presAssocID="{807371C1-9954-4A2F-A7FC-D18C23C1B773}" presName="childText" presStyleLbl="revTx" presStyleIdx="1" presStyleCnt="2">
        <dgm:presLayoutVars>
          <dgm:bulletEnabled val="1"/>
        </dgm:presLayoutVars>
      </dgm:prSet>
      <dgm:spPr/>
    </dgm:pt>
  </dgm:ptLst>
  <dgm:cxnLst>
    <dgm:cxn modelId="{3D0DFD08-A5D3-4518-97AA-2A98A10D9E16}" srcId="{21D8AD94-1759-42D7-8FE8-2D6E4E100A37}" destId="{75EEFEB9-570B-4AAF-9CD5-7F69CE60B5E8}" srcOrd="3" destOrd="0" parTransId="{2B31B899-4EFB-4825-8350-2672F4E26ECD}" sibTransId="{45288401-FC3A-4642-88E0-09CC5FB22993}"/>
    <dgm:cxn modelId="{94D0DA16-BA81-4698-9383-FCD83DB8B592}" srcId="{942E7816-2D5E-4930-9AC2-434771857CA6}" destId="{21D8AD94-1759-42D7-8FE8-2D6E4E100A37}" srcOrd="0" destOrd="0" parTransId="{E72E439B-25D3-4830-B4A0-5FA0F4E6921C}" sibTransId="{B9DAA0D9-DFD4-48F0-8872-6BCC132E51BC}"/>
    <dgm:cxn modelId="{DAF1FB34-5FA3-4461-AEFA-E01405335574}" type="presOf" srcId="{973D3833-B550-4575-9C0C-2B85C4C8004D}" destId="{FE2F3074-619E-4421-98AE-6A206518C26E}" srcOrd="0" destOrd="0" presId="urn:microsoft.com/office/officeart/2005/8/layout/vList2"/>
    <dgm:cxn modelId="{0BFD9046-FF05-40B8-AAFE-B7E79D02EEEA}" type="presOf" srcId="{21D8AD94-1759-42D7-8FE8-2D6E4E100A37}" destId="{FB33CC84-69A6-4696-B4A1-BBA82C71D38C}" srcOrd="0" destOrd="0" presId="urn:microsoft.com/office/officeart/2005/8/layout/vList2"/>
    <dgm:cxn modelId="{4608B267-6CCB-44DA-BDE1-555E90366A50}" srcId="{807371C1-9954-4A2F-A7FC-D18C23C1B773}" destId="{F999F891-7B2D-401A-A985-1E43CF1F5341}" srcOrd="1" destOrd="0" parTransId="{B9CEFBD5-85FE-45C4-A602-B9FCF4AE21C4}" sibTransId="{6DF9F81A-0F0D-4B54-850E-452182CE1498}"/>
    <dgm:cxn modelId="{08807548-006F-449F-A15F-E553D026C72D}" type="presOf" srcId="{807371C1-9954-4A2F-A7FC-D18C23C1B773}" destId="{71B56410-FF07-46B0-A956-5609321F5801}" srcOrd="0" destOrd="0" presId="urn:microsoft.com/office/officeart/2005/8/layout/vList2"/>
    <dgm:cxn modelId="{9F331B54-1C44-4AE2-8E12-4F6EE6BCE440}" type="presOf" srcId="{942E7816-2D5E-4930-9AC2-434771857CA6}" destId="{2E9AAC52-CDF5-4B52-86A6-AD3FB3D34735}" srcOrd="0" destOrd="0" presId="urn:microsoft.com/office/officeart/2005/8/layout/vList2"/>
    <dgm:cxn modelId="{AB032B80-B78D-43DC-BA26-EB922313F6E3}" type="presOf" srcId="{5DB0FA42-4A66-486F-B14C-973BACD89601}" destId="{E9ADF995-E79A-472C-BDB7-2CBD938D1097}" srcOrd="0" destOrd="0" presId="urn:microsoft.com/office/officeart/2005/8/layout/vList2"/>
    <dgm:cxn modelId="{E3A31585-BDF5-4C8C-900D-DFBD695DA79C}" srcId="{807371C1-9954-4A2F-A7FC-D18C23C1B773}" destId="{973D3833-B550-4575-9C0C-2B85C4C8004D}" srcOrd="0" destOrd="0" parTransId="{5096C488-A803-406B-A272-71441886C118}" sibTransId="{C5180C11-6B8C-4B90-9C40-30A0603397F7}"/>
    <dgm:cxn modelId="{8F5F46A6-5B15-4F9C-A84A-076A5CF8BCFF}" srcId="{942E7816-2D5E-4930-9AC2-434771857CA6}" destId="{807371C1-9954-4A2F-A7FC-D18C23C1B773}" srcOrd="1" destOrd="0" parTransId="{A47D8E18-B872-4FFF-BCD5-F07168F10251}" sibTransId="{4513A928-F549-4C8A-88D3-D5CB179719F0}"/>
    <dgm:cxn modelId="{DE9416A7-51E2-4814-87C6-F8EC01DE8136}" srcId="{21D8AD94-1759-42D7-8FE8-2D6E4E100A37}" destId="{F695AEE8-AD8F-47E2-9061-93853A70FFAC}" srcOrd="2" destOrd="0" parTransId="{6F5A75E3-712A-4CE2-B520-13932D0601A3}" sibTransId="{DCCF53F4-292F-402D-BF43-F032638F6BDF}"/>
    <dgm:cxn modelId="{EED2C9AC-0224-4D37-A43E-AB6CBA868D44}" type="presOf" srcId="{F999F891-7B2D-401A-A985-1E43CF1F5341}" destId="{FE2F3074-619E-4421-98AE-6A206518C26E}" srcOrd="0" destOrd="1" presId="urn:microsoft.com/office/officeart/2005/8/layout/vList2"/>
    <dgm:cxn modelId="{6D41FBBA-6492-4244-AACB-2A15626E40B3}" type="presOf" srcId="{75EEFEB9-570B-4AAF-9CD5-7F69CE60B5E8}" destId="{E9ADF995-E79A-472C-BDB7-2CBD938D1097}" srcOrd="0" destOrd="3" presId="urn:microsoft.com/office/officeart/2005/8/layout/vList2"/>
    <dgm:cxn modelId="{9783CABF-DF23-47D3-9410-63FA47BEC05A}" srcId="{21D8AD94-1759-42D7-8FE8-2D6E4E100A37}" destId="{C1B7A1E0-FE9A-4D51-A54C-2F995E536BCB}" srcOrd="1" destOrd="0" parTransId="{CD0A3BE0-0962-4D70-A0AD-B1C701B9A139}" sibTransId="{394D403D-6943-490F-BB31-81899B076EAA}"/>
    <dgm:cxn modelId="{10449CF2-3D74-4910-A63E-CCE9332465CB}" type="presOf" srcId="{C1B7A1E0-FE9A-4D51-A54C-2F995E536BCB}" destId="{E9ADF995-E79A-472C-BDB7-2CBD938D1097}" srcOrd="0" destOrd="1" presId="urn:microsoft.com/office/officeart/2005/8/layout/vList2"/>
    <dgm:cxn modelId="{CC97FEFA-4B4C-48F2-A5F2-5A2BB2870658}" srcId="{21D8AD94-1759-42D7-8FE8-2D6E4E100A37}" destId="{5DB0FA42-4A66-486F-B14C-973BACD89601}" srcOrd="0" destOrd="0" parTransId="{5E4737CD-0AF2-4FB0-82B7-07E496D70E06}" sibTransId="{F2072DA0-AEAB-4C35-BF04-FBDB917D511F}"/>
    <dgm:cxn modelId="{20EB08FE-0DBF-43D0-B13F-238A7AF1286E}" type="presOf" srcId="{F695AEE8-AD8F-47E2-9061-93853A70FFAC}" destId="{E9ADF995-E79A-472C-BDB7-2CBD938D1097}" srcOrd="0" destOrd="2" presId="urn:microsoft.com/office/officeart/2005/8/layout/vList2"/>
    <dgm:cxn modelId="{DC3DB6A9-250B-4C96-8406-A868C28EEF88}" type="presParOf" srcId="{2E9AAC52-CDF5-4B52-86A6-AD3FB3D34735}" destId="{FB33CC84-69A6-4696-B4A1-BBA82C71D38C}" srcOrd="0" destOrd="0" presId="urn:microsoft.com/office/officeart/2005/8/layout/vList2"/>
    <dgm:cxn modelId="{3C991D9C-AD68-495A-8EEA-E66B990FD21C}" type="presParOf" srcId="{2E9AAC52-CDF5-4B52-86A6-AD3FB3D34735}" destId="{E9ADF995-E79A-472C-BDB7-2CBD938D1097}" srcOrd="1" destOrd="0" presId="urn:microsoft.com/office/officeart/2005/8/layout/vList2"/>
    <dgm:cxn modelId="{D24C7689-400A-4256-9D64-7492F16C1493}" type="presParOf" srcId="{2E9AAC52-CDF5-4B52-86A6-AD3FB3D34735}" destId="{71B56410-FF07-46B0-A956-5609321F5801}" srcOrd="2" destOrd="0" presId="urn:microsoft.com/office/officeart/2005/8/layout/vList2"/>
    <dgm:cxn modelId="{F282297C-3E82-486B-B82F-D635F4B73DC5}" type="presParOf" srcId="{2E9AAC52-CDF5-4B52-86A6-AD3FB3D34735}" destId="{FE2F3074-619E-4421-98AE-6A206518C26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E5383A-26EF-4B36-92C2-570FAA9AA39E}" type="doc">
      <dgm:prSet loTypeId="urn:microsoft.com/office/officeart/2005/8/layout/vProcess5" loCatId="process" qsTypeId="urn:microsoft.com/office/officeart/2005/8/quickstyle/simple3" qsCatId="simple" csTypeId="urn:microsoft.com/office/officeart/2005/8/colors/accent1_5" csCatId="accent1" phldr="1"/>
      <dgm:spPr/>
      <dgm:t>
        <a:bodyPr/>
        <a:lstStyle/>
        <a:p>
          <a:endParaRPr lang="zh-CN" altLang="en-US"/>
        </a:p>
      </dgm:t>
    </dgm:pt>
    <dgm:pt modelId="{15A5BC17-F48A-48C0-BD6E-53E5774F8672}">
      <dgm:prSet/>
      <dgm:spPr/>
      <dgm:t>
        <a:bodyPr/>
        <a:lstStyle/>
        <a:p>
          <a:r>
            <a:rPr lang="en-US" b="1">
              <a:latin typeface="微软雅黑" panose="020B0503020204020204" pitchFamily="34" charset="-122"/>
              <a:ea typeface="微软雅黑" panose="020B0503020204020204" pitchFamily="34" charset="-122"/>
            </a:rPr>
            <a:t>Step1:   </a:t>
          </a:r>
          <a:r>
            <a:rPr lang="zh-CN" b="1">
              <a:latin typeface="微软雅黑" panose="020B0503020204020204" pitchFamily="34" charset="-122"/>
              <a:ea typeface="微软雅黑" panose="020B0503020204020204" pitchFamily="34" charset="-122"/>
            </a:rPr>
            <a:t>把附有计算</a:t>
          </a:r>
          <a:r>
            <a:rPr lang="en-US" b="1">
              <a:latin typeface="微软雅黑" panose="020B0503020204020204" pitchFamily="34" charset="-122"/>
              <a:ea typeface="微软雅黑" panose="020B0503020204020204" pitchFamily="34" charset="-122"/>
            </a:rPr>
            <a:t>f(S0)</a:t>
          </a:r>
          <a:r>
            <a:rPr lang="zh-CN" b="1">
              <a:latin typeface="微软雅黑" panose="020B0503020204020204" pitchFamily="34" charset="-122"/>
              <a:ea typeface="微软雅黑" panose="020B0503020204020204" pitchFamily="34" charset="-122"/>
            </a:rPr>
            <a:t>初始节点</a:t>
          </a:r>
          <a:r>
            <a:rPr lang="en-US" b="1">
              <a:latin typeface="微软雅黑" panose="020B0503020204020204" pitchFamily="34" charset="-122"/>
              <a:ea typeface="微软雅黑" panose="020B0503020204020204" pitchFamily="34" charset="-122"/>
            </a:rPr>
            <a:t>S0</a:t>
          </a:r>
          <a:r>
            <a:rPr lang="zh-CN" b="1">
              <a:latin typeface="微软雅黑" panose="020B0503020204020204" pitchFamily="34" charset="-122"/>
              <a:ea typeface="微软雅黑" panose="020B0503020204020204" pitchFamily="34" charset="-122"/>
            </a:rPr>
            <a:t>放入</a:t>
          </a:r>
          <a:r>
            <a:rPr lang="en-US" b="1">
              <a:latin typeface="微软雅黑" panose="020B0503020204020204" pitchFamily="34" charset="-122"/>
              <a:ea typeface="微软雅黑" panose="020B0503020204020204" pitchFamily="34" charset="-122"/>
            </a:rPr>
            <a:t>OPEN</a:t>
          </a:r>
          <a:r>
            <a:rPr lang="zh-CN" b="1">
              <a:latin typeface="微软雅黑" panose="020B0503020204020204" pitchFamily="34" charset="-122"/>
              <a:ea typeface="微软雅黑" panose="020B0503020204020204" pitchFamily="34" charset="-122"/>
            </a:rPr>
            <a:t>表中</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884992E0-D55D-4C12-BB92-8E58B0CD05B1}" type="parTrans" cxnId="{21FF3CB7-EE3E-473C-8BFF-D174705E9C4D}">
      <dgm:prSet/>
      <dgm:spPr/>
      <dgm:t>
        <a:bodyPr/>
        <a:lstStyle/>
        <a:p>
          <a:endParaRPr lang="zh-CN" altLang="en-US"/>
        </a:p>
      </dgm:t>
    </dgm:pt>
    <dgm:pt modelId="{2B632FE2-9FED-4002-A974-B10EAA67CDDD}" type="sibTrans" cxnId="{21FF3CB7-EE3E-473C-8BFF-D174705E9C4D}">
      <dgm:prSet/>
      <dgm:spPr/>
      <dgm:t>
        <a:bodyPr/>
        <a:lstStyle/>
        <a:p>
          <a:endParaRPr lang="zh-CN" altLang="en-US"/>
        </a:p>
      </dgm:t>
    </dgm:pt>
    <dgm:pt modelId="{23E546F0-A53F-40D3-858A-336B267D7547}">
      <dgm:prSet/>
      <dgm:spPr/>
      <dgm:t>
        <a:bodyPr/>
        <a:lstStyle/>
        <a:p>
          <a:r>
            <a:rPr lang="en-US" b="1">
              <a:latin typeface="微软雅黑" panose="020B0503020204020204" pitchFamily="34" charset="-122"/>
              <a:ea typeface="微软雅黑" panose="020B0503020204020204" pitchFamily="34" charset="-122"/>
            </a:rPr>
            <a:t>Step2:   </a:t>
          </a:r>
          <a:r>
            <a:rPr lang="zh-CN" b="1">
              <a:latin typeface="微软雅黑" panose="020B0503020204020204" pitchFamily="34" charset="-122"/>
              <a:ea typeface="微软雅黑" panose="020B0503020204020204" pitchFamily="34" charset="-122"/>
            </a:rPr>
            <a:t>若</a:t>
          </a:r>
          <a:r>
            <a:rPr lang="en-US" b="1">
              <a:latin typeface="微软雅黑" panose="020B0503020204020204" pitchFamily="34" charset="-122"/>
              <a:ea typeface="微软雅黑" panose="020B0503020204020204" pitchFamily="34" charset="-122"/>
            </a:rPr>
            <a:t>OPEN</a:t>
          </a:r>
          <a:r>
            <a:rPr lang="zh-CN" b="1">
              <a:latin typeface="微软雅黑" panose="020B0503020204020204" pitchFamily="34" charset="-122"/>
              <a:ea typeface="微软雅黑" panose="020B0503020204020204" pitchFamily="34" charset="-122"/>
            </a:rPr>
            <a:t>表为空</a:t>
          </a:r>
          <a:r>
            <a:rPr 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则搜索失败</a:t>
          </a:r>
          <a:r>
            <a:rPr 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退出</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4561ADF9-8D05-4336-A44D-19445C628D7D}" type="parTrans" cxnId="{0D9E193F-92F5-4EF6-918C-10F050BB9BDB}">
      <dgm:prSet/>
      <dgm:spPr/>
      <dgm:t>
        <a:bodyPr/>
        <a:lstStyle/>
        <a:p>
          <a:endParaRPr lang="zh-CN" altLang="en-US"/>
        </a:p>
      </dgm:t>
    </dgm:pt>
    <dgm:pt modelId="{4279CA83-8451-4CBD-9831-DA179F786079}" type="sibTrans" cxnId="{0D9E193F-92F5-4EF6-918C-10F050BB9BDB}">
      <dgm:prSet/>
      <dgm:spPr/>
      <dgm:t>
        <a:bodyPr/>
        <a:lstStyle/>
        <a:p>
          <a:endParaRPr lang="zh-CN" altLang="en-US"/>
        </a:p>
      </dgm:t>
    </dgm:pt>
    <dgm:pt modelId="{9D34EF11-1E95-4A9E-9C3B-5C50BDF6B59E}">
      <dgm:prSet/>
      <dgm:spPr/>
      <dgm:t>
        <a:bodyPr/>
        <a:lstStyle/>
        <a:p>
          <a:r>
            <a:rPr lang="en-US" b="1" dirty="0">
              <a:latin typeface="微软雅黑" panose="020B0503020204020204" pitchFamily="34" charset="-122"/>
              <a:ea typeface="微软雅黑" panose="020B0503020204020204" pitchFamily="34" charset="-122"/>
            </a:rPr>
            <a:t>Step3:   </a:t>
          </a:r>
          <a:r>
            <a:rPr lang="zh-CN" b="1" dirty="0">
              <a:latin typeface="微软雅黑" panose="020B0503020204020204" pitchFamily="34" charset="-122"/>
              <a:ea typeface="微软雅黑" panose="020B0503020204020204" pitchFamily="34" charset="-122"/>
            </a:rPr>
            <a:t>移出</a:t>
          </a:r>
          <a:r>
            <a:rPr lang="en-US" b="1" dirty="0">
              <a:latin typeface="微软雅黑" panose="020B0503020204020204" pitchFamily="34" charset="-122"/>
              <a:ea typeface="微软雅黑" panose="020B0503020204020204" pitchFamily="34" charset="-122"/>
            </a:rPr>
            <a:t>OPEN</a:t>
          </a:r>
          <a:r>
            <a:rPr lang="zh-CN" b="1" dirty="0">
              <a:latin typeface="微软雅黑" panose="020B0503020204020204" pitchFamily="34" charset="-122"/>
              <a:ea typeface="微软雅黑" panose="020B0503020204020204" pitchFamily="34" charset="-122"/>
            </a:rPr>
            <a:t>中第一个节点</a:t>
          </a:r>
          <a:r>
            <a:rPr lang="en-US" b="1" dirty="0">
              <a:latin typeface="微软雅黑" panose="020B0503020204020204" pitchFamily="34" charset="-122"/>
              <a:ea typeface="微软雅黑" panose="020B0503020204020204" pitchFamily="34" charset="-122"/>
            </a:rPr>
            <a:t>N</a:t>
          </a:r>
          <a:r>
            <a:rPr lang="zh-CN" b="1" dirty="0">
              <a:latin typeface="微软雅黑" panose="020B0503020204020204" pitchFamily="34" charset="-122"/>
              <a:ea typeface="微软雅黑" panose="020B0503020204020204" pitchFamily="34" charset="-122"/>
            </a:rPr>
            <a:t>放入</a:t>
          </a:r>
          <a:r>
            <a:rPr lang="en-US" b="1" dirty="0">
              <a:latin typeface="微软雅黑" panose="020B0503020204020204" pitchFamily="34" charset="-122"/>
              <a:ea typeface="微软雅黑" panose="020B0503020204020204" pitchFamily="34" charset="-122"/>
            </a:rPr>
            <a:t>CLOSED</a:t>
          </a:r>
          <a:r>
            <a:rPr lang="zh-CN" b="1" dirty="0">
              <a:latin typeface="微软雅黑" panose="020B0503020204020204" pitchFamily="34" charset="-122"/>
              <a:ea typeface="微软雅黑" panose="020B0503020204020204" pitchFamily="34" charset="-122"/>
            </a:rPr>
            <a:t>表中</a:t>
          </a:r>
          <a:r>
            <a:rPr lang="en-US" b="1" dirty="0">
              <a:latin typeface="微软雅黑" panose="020B0503020204020204" pitchFamily="34" charset="-122"/>
              <a:ea typeface="微软雅黑" panose="020B0503020204020204" pitchFamily="34" charset="-122"/>
            </a:rPr>
            <a:t>,</a:t>
          </a:r>
          <a:r>
            <a:rPr lang="zh-CN" b="1" dirty="0">
              <a:latin typeface="微软雅黑" panose="020B0503020204020204" pitchFamily="34" charset="-122"/>
              <a:ea typeface="微软雅黑" panose="020B0503020204020204" pitchFamily="34" charset="-122"/>
            </a:rPr>
            <a:t>并标以顺序编号</a:t>
          </a:r>
          <a:r>
            <a:rPr lang="en-US" b="1" dirty="0">
              <a:latin typeface="微软雅黑" panose="020B0503020204020204" pitchFamily="34" charset="-122"/>
              <a:ea typeface="微软雅黑" panose="020B0503020204020204" pitchFamily="34" charset="-122"/>
            </a:rPr>
            <a:t>n;</a:t>
          </a:r>
          <a:endParaRPr lang="zh-CN" dirty="0">
            <a:latin typeface="微软雅黑" panose="020B0503020204020204" pitchFamily="34" charset="-122"/>
            <a:ea typeface="微软雅黑" panose="020B0503020204020204" pitchFamily="34" charset="-122"/>
          </a:endParaRPr>
        </a:p>
      </dgm:t>
    </dgm:pt>
    <dgm:pt modelId="{A83B509B-89B5-46BA-9E6A-5EAAAB813D22}" type="parTrans" cxnId="{F34C5BE4-7FF9-46B6-A50C-2FC7FC3810D3}">
      <dgm:prSet/>
      <dgm:spPr/>
      <dgm:t>
        <a:bodyPr/>
        <a:lstStyle/>
        <a:p>
          <a:endParaRPr lang="zh-CN" altLang="en-US"/>
        </a:p>
      </dgm:t>
    </dgm:pt>
    <dgm:pt modelId="{649588FF-3661-47E7-B47C-9CE7084DE434}" type="sibTrans" cxnId="{F34C5BE4-7FF9-46B6-A50C-2FC7FC3810D3}">
      <dgm:prSet/>
      <dgm:spPr/>
      <dgm:t>
        <a:bodyPr/>
        <a:lstStyle/>
        <a:p>
          <a:endParaRPr lang="zh-CN" altLang="en-US"/>
        </a:p>
      </dgm:t>
    </dgm:pt>
    <dgm:pt modelId="{E9892852-E5EF-4879-B1FB-413511E779BD}">
      <dgm:prSet/>
      <dgm:spPr/>
      <dgm:t>
        <a:bodyPr/>
        <a:lstStyle/>
        <a:p>
          <a:r>
            <a:rPr lang="en-US" b="1">
              <a:latin typeface="微软雅黑" panose="020B0503020204020204" pitchFamily="34" charset="-122"/>
              <a:ea typeface="微软雅黑" panose="020B0503020204020204" pitchFamily="34" charset="-122"/>
            </a:rPr>
            <a:t>Step4:   </a:t>
          </a:r>
          <a:r>
            <a:rPr lang="zh-CN" b="1">
              <a:latin typeface="微软雅黑" panose="020B0503020204020204" pitchFamily="34" charset="-122"/>
              <a:ea typeface="微软雅黑" panose="020B0503020204020204" pitchFamily="34" charset="-122"/>
            </a:rPr>
            <a:t>若目标节点</a:t>
          </a:r>
          <a:r>
            <a:rPr lang="en-US" b="1">
              <a:latin typeface="微软雅黑" panose="020B0503020204020204" pitchFamily="34" charset="-122"/>
              <a:ea typeface="微软雅黑" panose="020B0503020204020204" pitchFamily="34" charset="-122"/>
            </a:rPr>
            <a:t>Sg=N, </a:t>
          </a:r>
          <a:r>
            <a:rPr lang="zh-CN" b="1">
              <a:latin typeface="微软雅黑" panose="020B0503020204020204" pitchFamily="34" charset="-122"/>
              <a:ea typeface="微软雅黑" panose="020B0503020204020204" pitchFamily="34" charset="-122"/>
            </a:rPr>
            <a:t>则搜索成功</a:t>
          </a:r>
          <a:r>
            <a:rPr 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结束</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8759DBC8-DF57-49C2-806F-F170F6072E5A}" type="parTrans" cxnId="{62760D26-01E0-4A3F-BE71-C0D9E9591CDC}">
      <dgm:prSet/>
      <dgm:spPr/>
      <dgm:t>
        <a:bodyPr/>
        <a:lstStyle/>
        <a:p>
          <a:endParaRPr lang="zh-CN" altLang="en-US"/>
        </a:p>
      </dgm:t>
    </dgm:pt>
    <dgm:pt modelId="{E7A0DF83-8A4D-4791-879E-312205817AD8}" type="sibTrans" cxnId="{62760D26-01E0-4A3F-BE71-C0D9E9591CDC}">
      <dgm:prSet/>
      <dgm:spPr/>
      <dgm:t>
        <a:bodyPr/>
        <a:lstStyle/>
        <a:p>
          <a:endParaRPr lang="zh-CN" altLang="en-US"/>
        </a:p>
      </dgm:t>
    </dgm:pt>
    <dgm:pt modelId="{B2EFF449-9326-43CB-A908-72FFB6A7FA4D}">
      <dgm:prSet/>
      <dgm:spPr/>
      <dgm:t>
        <a:bodyPr/>
        <a:lstStyle/>
        <a:p>
          <a:r>
            <a:rPr lang="en-US" b="1">
              <a:latin typeface="微软雅黑" panose="020B0503020204020204" pitchFamily="34" charset="-122"/>
              <a:ea typeface="微软雅黑" panose="020B0503020204020204" pitchFamily="34" charset="-122"/>
            </a:rPr>
            <a:t>Step5:   </a:t>
          </a:r>
          <a:r>
            <a:rPr lang="zh-CN" b="1">
              <a:latin typeface="微软雅黑" panose="020B0503020204020204" pitchFamily="34" charset="-122"/>
              <a:ea typeface="微软雅黑" panose="020B0503020204020204" pitchFamily="34" charset="-122"/>
            </a:rPr>
            <a:t>若</a:t>
          </a:r>
          <a:r>
            <a:rPr lang="en-US" b="1">
              <a:latin typeface="微软雅黑" panose="020B0503020204020204" pitchFamily="34" charset="-122"/>
              <a:ea typeface="微软雅黑" panose="020B0503020204020204" pitchFamily="34" charset="-122"/>
            </a:rPr>
            <a:t>N</a:t>
          </a:r>
          <a:r>
            <a:rPr lang="zh-CN" b="1">
              <a:latin typeface="微软雅黑" panose="020B0503020204020204" pitchFamily="34" charset="-122"/>
              <a:ea typeface="微软雅黑" panose="020B0503020204020204" pitchFamily="34" charset="-122"/>
            </a:rPr>
            <a:t>不可扩展</a:t>
          </a:r>
          <a:r>
            <a:rPr lang="en-US" b="1">
              <a:latin typeface="微软雅黑" panose="020B0503020204020204" pitchFamily="34" charset="-122"/>
              <a:ea typeface="微软雅黑" panose="020B0503020204020204" pitchFamily="34" charset="-122"/>
            </a:rPr>
            <a:t>, </a:t>
          </a:r>
          <a:r>
            <a:rPr lang="zh-CN" b="1">
              <a:latin typeface="微软雅黑" panose="020B0503020204020204" pitchFamily="34" charset="-122"/>
              <a:ea typeface="微软雅黑" panose="020B0503020204020204" pitchFamily="34" charset="-122"/>
            </a:rPr>
            <a:t>则转</a:t>
          </a:r>
          <a:r>
            <a:rPr lang="en-US" b="1">
              <a:latin typeface="微软雅黑" panose="020B0503020204020204" pitchFamily="34" charset="-122"/>
              <a:ea typeface="微软雅黑" panose="020B0503020204020204" pitchFamily="34" charset="-122"/>
            </a:rPr>
            <a:t>Step2;</a:t>
          </a:r>
          <a:endParaRPr lang="zh-CN">
            <a:latin typeface="微软雅黑" panose="020B0503020204020204" pitchFamily="34" charset="-122"/>
            <a:ea typeface="微软雅黑" panose="020B0503020204020204" pitchFamily="34" charset="-122"/>
          </a:endParaRPr>
        </a:p>
      </dgm:t>
    </dgm:pt>
    <dgm:pt modelId="{47FF5BA4-AAF6-4990-8171-B50AD70884E9}" type="parTrans" cxnId="{1848BF2C-1C62-4FDE-8EFD-3381A774AB02}">
      <dgm:prSet/>
      <dgm:spPr/>
      <dgm:t>
        <a:bodyPr/>
        <a:lstStyle/>
        <a:p>
          <a:endParaRPr lang="zh-CN" altLang="en-US"/>
        </a:p>
      </dgm:t>
    </dgm:pt>
    <dgm:pt modelId="{28297F5F-3DE2-4FDC-8B1E-7182DDDADB0D}" type="sibTrans" cxnId="{1848BF2C-1C62-4FDE-8EFD-3381A774AB02}">
      <dgm:prSet/>
      <dgm:spPr/>
      <dgm:t>
        <a:bodyPr/>
        <a:lstStyle/>
        <a:p>
          <a:endParaRPr lang="zh-CN" altLang="en-US"/>
        </a:p>
      </dgm:t>
    </dgm:pt>
    <dgm:pt modelId="{BCBC0D5D-3903-4F87-948D-2A60D06B0454}">
      <dgm:prSet/>
      <dgm:spPr/>
    </dgm:pt>
    <dgm:pt modelId="{DC066BFB-0D9F-469E-834A-265C4AF3FC3D}" type="parTrans" cxnId="{3F59977B-A32E-43ED-A028-B4A74F56EFC4}">
      <dgm:prSet/>
      <dgm:spPr/>
      <dgm:t>
        <a:bodyPr/>
        <a:lstStyle/>
        <a:p>
          <a:endParaRPr lang="zh-CN" altLang="en-US"/>
        </a:p>
      </dgm:t>
    </dgm:pt>
    <dgm:pt modelId="{B2783474-E22F-4ABC-A783-ADD2CFD42DD0}" type="sibTrans" cxnId="{3F59977B-A32E-43ED-A028-B4A74F56EFC4}">
      <dgm:prSet/>
      <dgm:spPr/>
      <dgm:t>
        <a:bodyPr/>
        <a:lstStyle/>
        <a:p>
          <a:endParaRPr lang="zh-CN" altLang="en-US"/>
        </a:p>
      </dgm:t>
    </dgm:pt>
    <dgm:pt modelId="{AFF5F1A1-49E5-435F-AE93-B14B1BB24BF9}">
      <dgm:prSet/>
      <dgm:spPr/>
    </dgm:pt>
    <dgm:pt modelId="{22759FCD-E204-4A00-A628-D31318E8C408}" type="parTrans" cxnId="{B34D9A41-01D7-4D6D-81E0-7307D9B9FE40}">
      <dgm:prSet/>
      <dgm:spPr/>
      <dgm:t>
        <a:bodyPr/>
        <a:lstStyle/>
        <a:p>
          <a:endParaRPr lang="zh-CN" altLang="en-US"/>
        </a:p>
      </dgm:t>
    </dgm:pt>
    <dgm:pt modelId="{334E434A-AF8C-4E0A-927F-706691CE1884}" type="sibTrans" cxnId="{B34D9A41-01D7-4D6D-81E0-7307D9B9FE40}">
      <dgm:prSet/>
      <dgm:spPr/>
      <dgm:t>
        <a:bodyPr/>
        <a:lstStyle/>
        <a:p>
          <a:endParaRPr lang="zh-CN" altLang="en-US"/>
        </a:p>
      </dgm:t>
    </dgm:pt>
    <dgm:pt modelId="{070A424D-18D9-4C8A-9ACC-8855F248732C}" type="pres">
      <dgm:prSet presAssocID="{6EE5383A-26EF-4B36-92C2-570FAA9AA39E}" presName="outerComposite" presStyleCnt="0">
        <dgm:presLayoutVars>
          <dgm:chMax val="5"/>
          <dgm:dir/>
          <dgm:resizeHandles val="exact"/>
        </dgm:presLayoutVars>
      </dgm:prSet>
      <dgm:spPr/>
    </dgm:pt>
    <dgm:pt modelId="{E96F833C-731B-49C5-8464-BC37D498D31D}" type="pres">
      <dgm:prSet presAssocID="{6EE5383A-26EF-4B36-92C2-570FAA9AA39E}" presName="dummyMaxCanvas" presStyleCnt="0">
        <dgm:presLayoutVars/>
      </dgm:prSet>
      <dgm:spPr/>
    </dgm:pt>
    <dgm:pt modelId="{FB03C8BA-AF3B-4B6B-8009-0447ADE75C4F}" type="pres">
      <dgm:prSet presAssocID="{6EE5383A-26EF-4B36-92C2-570FAA9AA39E}" presName="FiveNodes_1" presStyleLbl="node1" presStyleIdx="0" presStyleCnt="5">
        <dgm:presLayoutVars>
          <dgm:bulletEnabled val="1"/>
        </dgm:presLayoutVars>
      </dgm:prSet>
      <dgm:spPr/>
    </dgm:pt>
    <dgm:pt modelId="{97D16818-0D90-4B53-B241-3469C11B4A49}" type="pres">
      <dgm:prSet presAssocID="{6EE5383A-26EF-4B36-92C2-570FAA9AA39E}" presName="FiveNodes_2" presStyleLbl="node1" presStyleIdx="1" presStyleCnt="5">
        <dgm:presLayoutVars>
          <dgm:bulletEnabled val="1"/>
        </dgm:presLayoutVars>
      </dgm:prSet>
      <dgm:spPr/>
    </dgm:pt>
    <dgm:pt modelId="{073C93A2-1236-4B70-95CF-FF5044A7A60D}" type="pres">
      <dgm:prSet presAssocID="{6EE5383A-26EF-4B36-92C2-570FAA9AA39E}" presName="FiveNodes_3" presStyleLbl="node1" presStyleIdx="2" presStyleCnt="5">
        <dgm:presLayoutVars>
          <dgm:bulletEnabled val="1"/>
        </dgm:presLayoutVars>
      </dgm:prSet>
      <dgm:spPr/>
    </dgm:pt>
    <dgm:pt modelId="{32B0A3CC-7026-4F05-9B65-BD972C0A886A}" type="pres">
      <dgm:prSet presAssocID="{6EE5383A-26EF-4B36-92C2-570FAA9AA39E}" presName="FiveNodes_4" presStyleLbl="node1" presStyleIdx="3" presStyleCnt="5">
        <dgm:presLayoutVars>
          <dgm:bulletEnabled val="1"/>
        </dgm:presLayoutVars>
      </dgm:prSet>
      <dgm:spPr/>
    </dgm:pt>
    <dgm:pt modelId="{D327407A-3226-44E5-B1E3-E1401911652F}" type="pres">
      <dgm:prSet presAssocID="{6EE5383A-26EF-4B36-92C2-570FAA9AA39E}" presName="FiveNodes_5" presStyleLbl="node1" presStyleIdx="4" presStyleCnt="5">
        <dgm:presLayoutVars>
          <dgm:bulletEnabled val="1"/>
        </dgm:presLayoutVars>
      </dgm:prSet>
      <dgm:spPr/>
    </dgm:pt>
    <dgm:pt modelId="{7A069E96-D5FD-495B-AD35-1C3FD76D4B81}" type="pres">
      <dgm:prSet presAssocID="{6EE5383A-26EF-4B36-92C2-570FAA9AA39E}" presName="FiveConn_1-2" presStyleLbl="fgAccFollowNode1" presStyleIdx="0" presStyleCnt="4">
        <dgm:presLayoutVars>
          <dgm:bulletEnabled val="1"/>
        </dgm:presLayoutVars>
      </dgm:prSet>
      <dgm:spPr/>
    </dgm:pt>
    <dgm:pt modelId="{C1D1E41B-BE8C-4E6A-9552-AE3B05A72CCD}" type="pres">
      <dgm:prSet presAssocID="{6EE5383A-26EF-4B36-92C2-570FAA9AA39E}" presName="FiveConn_2-3" presStyleLbl="fgAccFollowNode1" presStyleIdx="1" presStyleCnt="4">
        <dgm:presLayoutVars>
          <dgm:bulletEnabled val="1"/>
        </dgm:presLayoutVars>
      </dgm:prSet>
      <dgm:spPr/>
    </dgm:pt>
    <dgm:pt modelId="{9C9283F7-F4AD-4B36-A75D-8405D07AF143}" type="pres">
      <dgm:prSet presAssocID="{6EE5383A-26EF-4B36-92C2-570FAA9AA39E}" presName="FiveConn_3-4" presStyleLbl="fgAccFollowNode1" presStyleIdx="2" presStyleCnt="4">
        <dgm:presLayoutVars>
          <dgm:bulletEnabled val="1"/>
        </dgm:presLayoutVars>
      </dgm:prSet>
      <dgm:spPr/>
    </dgm:pt>
    <dgm:pt modelId="{610A790E-B4F2-4133-8A3C-70925DF18F3B}" type="pres">
      <dgm:prSet presAssocID="{6EE5383A-26EF-4B36-92C2-570FAA9AA39E}" presName="FiveConn_4-5" presStyleLbl="fgAccFollowNode1" presStyleIdx="3" presStyleCnt="4">
        <dgm:presLayoutVars>
          <dgm:bulletEnabled val="1"/>
        </dgm:presLayoutVars>
      </dgm:prSet>
      <dgm:spPr/>
    </dgm:pt>
    <dgm:pt modelId="{C517A3D2-BA51-4F80-A9FE-D457CF47FF8B}" type="pres">
      <dgm:prSet presAssocID="{6EE5383A-26EF-4B36-92C2-570FAA9AA39E}" presName="FiveNodes_1_text" presStyleLbl="node1" presStyleIdx="4" presStyleCnt="5">
        <dgm:presLayoutVars>
          <dgm:bulletEnabled val="1"/>
        </dgm:presLayoutVars>
      </dgm:prSet>
      <dgm:spPr/>
    </dgm:pt>
    <dgm:pt modelId="{27367FA8-9CBC-4E19-8F1D-B6F706D1AE2C}" type="pres">
      <dgm:prSet presAssocID="{6EE5383A-26EF-4B36-92C2-570FAA9AA39E}" presName="FiveNodes_2_text" presStyleLbl="node1" presStyleIdx="4" presStyleCnt="5">
        <dgm:presLayoutVars>
          <dgm:bulletEnabled val="1"/>
        </dgm:presLayoutVars>
      </dgm:prSet>
      <dgm:spPr/>
    </dgm:pt>
    <dgm:pt modelId="{AA58717D-C625-4F7C-9CC9-91CA8E5B53E8}" type="pres">
      <dgm:prSet presAssocID="{6EE5383A-26EF-4B36-92C2-570FAA9AA39E}" presName="FiveNodes_3_text" presStyleLbl="node1" presStyleIdx="4" presStyleCnt="5">
        <dgm:presLayoutVars>
          <dgm:bulletEnabled val="1"/>
        </dgm:presLayoutVars>
      </dgm:prSet>
      <dgm:spPr/>
    </dgm:pt>
    <dgm:pt modelId="{E3A167AA-5BF5-40FD-91F4-D2331A95AEE1}" type="pres">
      <dgm:prSet presAssocID="{6EE5383A-26EF-4B36-92C2-570FAA9AA39E}" presName="FiveNodes_4_text" presStyleLbl="node1" presStyleIdx="4" presStyleCnt="5">
        <dgm:presLayoutVars>
          <dgm:bulletEnabled val="1"/>
        </dgm:presLayoutVars>
      </dgm:prSet>
      <dgm:spPr/>
    </dgm:pt>
    <dgm:pt modelId="{52111D90-43E6-4618-8A16-24D07250C835}" type="pres">
      <dgm:prSet presAssocID="{6EE5383A-26EF-4B36-92C2-570FAA9AA39E}" presName="FiveNodes_5_text" presStyleLbl="node1" presStyleIdx="4" presStyleCnt="5">
        <dgm:presLayoutVars>
          <dgm:bulletEnabled val="1"/>
        </dgm:presLayoutVars>
      </dgm:prSet>
      <dgm:spPr/>
    </dgm:pt>
  </dgm:ptLst>
  <dgm:cxnLst>
    <dgm:cxn modelId="{D0C4210A-12D8-4AC0-AB6C-1293E377E847}" type="presOf" srcId="{15A5BC17-F48A-48C0-BD6E-53E5774F8672}" destId="{C517A3D2-BA51-4F80-A9FE-D457CF47FF8B}" srcOrd="1" destOrd="0" presId="urn:microsoft.com/office/officeart/2005/8/layout/vProcess5"/>
    <dgm:cxn modelId="{62760D26-01E0-4A3F-BE71-C0D9E9591CDC}" srcId="{6EE5383A-26EF-4B36-92C2-570FAA9AA39E}" destId="{E9892852-E5EF-4879-B1FB-413511E779BD}" srcOrd="3" destOrd="0" parTransId="{8759DBC8-DF57-49C2-806F-F170F6072E5A}" sibTransId="{E7A0DF83-8A4D-4791-879E-312205817AD8}"/>
    <dgm:cxn modelId="{1848BF2C-1C62-4FDE-8EFD-3381A774AB02}" srcId="{6EE5383A-26EF-4B36-92C2-570FAA9AA39E}" destId="{B2EFF449-9326-43CB-A908-72FFB6A7FA4D}" srcOrd="4" destOrd="0" parTransId="{47FF5BA4-AAF6-4990-8171-B50AD70884E9}" sibTransId="{28297F5F-3DE2-4FDC-8B1E-7182DDDADB0D}"/>
    <dgm:cxn modelId="{D163962D-0EDC-41D3-8A1D-D6C8BD2BCD88}" type="presOf" srcId="{23E546F0-A53F-40D3-858A-336B267D7547}" destId="{27367FA8-9CBC-4E19-8F1D-B6F706D1AE2C}" srcOrd="1" destOrd="0" presId="urn:microsoft.com/office/officeart/2005/8/layout/vProcess5"/>
    <dgm:cxn modelId="{8C3BEA33-FE79-4AC1-AB92-0C132C392BA3}" type="presOf" srcId="{E7A0DF83-8A4D-4791-879E-312205817AD8}" destId="{610A790E-B4F2-4133-8A3C-70925DF18F3B}" srcOrd="0" destOrd="0" presId="urn:microsoft.com/office/officeart/2005/8/layout/vProcess5"/>
    <dgm:cxn modelId="{0D9E193F-92F5-4EF6-918C-10F050BB9BDB}" srcId="{6EE5383A-26EF-4B36-92C2-570FAA9AA39E}" destId="{23E546F0-A53F-40D3-858A-336B267D7547}" srcOrd="1" destOrd="0" parTransId="{4561ADF9-8D05-4336-A44D-19445C628D7D}" sibTransId="{4279CA83-8451-4CBD-9831-DA179F786079}"/>
    <dgm:cxn modelId="{28BB9C3F-FE7F-44A7-9355-AC8C83C8460B}" type="presOf" srcId="{E9892852-E5EF-4879-B1FB-413511E779BD}" destId="{E3A167AA-5BF5-40FD-91F4-D2331A95AEE1}" srcOrd="1" destOrd="0" presId="urn:microsoft.com/office/officeart/2005/8/layout/vProcess5"/>
    <dgm:cxn modelId="{B34D9A41-01D7-4D6D-81E0-7307D9B9FE40}" srcId="{6EE5383A-26EF-4B36-92C2-570FAA9AA39E}" destId="{AFF5F1A1-49E5-435F-AE93-B14B1BB24BF9}" srcOrd="6" destOrd="0" parTransId="{22759FCD-E204-4A00-A628-D31318E8C408}" sibTransId="{334E434A-AF8C-4E0A-927F-706691CE1884}"/>
    <dgm:cxn modelId="{9957F16E-B3E5-4AF5-BA78-FE0784A63197}" type="presOf" srcId="{23E546F0-A53F-40D3-858A-336B267D7547}" destId="{97D16818-0D90-4B53-B241-3469C11B4A49}" srcOrd="0" destOrd="0" presId="urn:microsoft.com/office/officeart/2005/8/layout/vProcess5"/>
    <dgm:cxn modelId="{FE955378-BD90-4F53-A36E-B3DB641A1BE4}" type="presOf" srcId="{B2EFF449-9326-43CB-A908-72FFB6A7FA4D}" destId="{52111D90-43E6-4618-8A16-24D07250C835}" srcOrd="1" destOrd="0" presId="urn:microsoft.com/office/officeart/2005/8/layout/vProcess5"/>
    <dgm:cxn modelId="{3F59977B-A32E-43ED-A028-B4A74F56EFC4}" srcId="{6EE5383A-26EF-4B36-92C2-570FAA9AA39E}" destId="{BCBC0D5D-3903-4F87-948D-2A60D06B0454}" srcOrd="5" destOrd="0" parTransId="{DC066BFB-0D9F-469E-834A-265C4AF3FC3D}" sibTransId="{B2783474-E22F-4ABC-A783-ADD2CFD42DD0}"/>
    <dgm:cxn modelId="{93ADAC80-FE90-4976-9564-BB1B78CDD326}" type="presOf" srcId="{B2EFF449-9326-43CB-A908-72FFB6A7FA4D}" destId="{D327407A-3226-44E5-B1E3-E1401911652F}" srcOrd="0" destOrd="0" presId="urn:microsoft.com/office/officeart/2005/8/layout/vProcess5"/>
    <dgm:cxn modelId="{30764994-A6BD-46E4-8504-D4A5F35260B5}" type="presOf" srcId="{15A5BC17-F48A-48C0-BD6E-53E5774F8672}" destId="{FB03C8BA-AF3B-4B6B-8009-0447ADE75C4F}" srcOrd="0" destOrd="0" presId="urn:microsoft.com/office/officeart/2005/8/layout/vProcess5"/>
    <dgm:cxn modelId="{AB1D1F96-94A4-4C20-95D5-AE73CCB2BA48}" type="presOf" srcId="{649588FF-3661-47E7-B47C-9CE7084DE434}" destId="{9C9283F7-F4AD-4B36-A75D-8405D07AF143}" srcOrd="0" destOrd="0" presId="urn:microsoft.com/office/officeart/2005/8/layout/vProcess5"/>
    <dgm:cxn modelId="{21FF3CB7-EE3E-473C-8BFF-D174705E9C4D}" srcId="{6EE5383A-26EF-4B36-92C2-570FAA9AA39E}" destId="{15A5BC17-F48A-48C0-BD6E-53E5774F8672}" srcOrd="0" destOrd="0" parTransId="{884992E0-D55D-4C12-BB92-8E58B0CD05B1}" sibTransId="{2B632FE2-9FED-4002-A974-B10EAA67CDDD}"/>
    <dgm:cxn modelId="{75D00AC6-1B60-4293-AFF0-2BFC0DAABDA5}" type="presOf" srcId="{2B632FE2-9FED-4002-A974-B10EAA67CDDD}" destId="{7A069E96-D5FD-495B-AD35-1C3FD76D4B81}" srcOrd="0" destOrd="0" presId="urn:microsoft.com/office/officeart/2005/8/layout/vProcess5"/>
    <dgm:cxn modelId="{026440DB-ACE5-4C20-88EB-018F6431847D}" type="presOf" srcId="{9D34EF11-1E95-4A9E-9C3B-5C50BDF6B59E}" destId="{073C93A2-1236-4B70-95CF-FF5044A7A60D}" srcOrd="0" destOrd="0" presId="urn:microsoft.com/office/officeart/2005/8/layout/vProcess5"/>
    <dgm:cxn modelId="{26BD9EDF-7FD2-4E54-97BF-3E267B811A41}" type="presOf" srcId="{9D34EF11-1E95-4A9E-9C3B-5C50BDF6B59E}" destId="{AA58717D-C625-4F7C-9CC9-91CA8E5B53E8}" srcOrd="1" destOrd="0" presId="urn:microsoft.com/office/officeart/2005/8/layout/vProcess5"/>
    <dgm:cxn modelId="{F34C5BE4-7FF9-46B6-A50C-2FC7FC3810D3}" srcId="{6EE5383A-26EF-4B36-92C2-570FAA9AA39E}" destId="{9D34EF11-1E95-4A9E-9C3B-5C50BDF6B59E}" srcOrd="2" destOrd="0" parTransId="{A83B509B-89B5-46BA-9E6A-5EAAAB813D22}" sibTransId="{649588FF-3661-47E7-B47C-9CE7084DE434}"/>
    <dgm:cxn modelId="{875CB8ED-519A-45A4-93BE-100EC67201AB}" type="presOf" srcId="{4279CA83-8451-4CBD-9831-DA179F786079}" destId="{C1D1E41B-BE8C-4E6A-9552-AE3B05A72CCD}" srcOrd="0" destOrd="0" presId="urn:microsoft.com/office/officeart/2005/8/layout/vProcess5"/>
    <dgm:cxn modelId="{FA09ACEE-8BD8-4359-B4BA-F263B5FA1752}" type="presOf" srcId="{E9892852-E5EF-4879-B1FB-413511E779BD}" destId="{32B0A3CC-7026-4F05-9B65-BD972C0A886A}" srcOrd="0" destOrd="0" presId="urn:microsoft.com/office/officeart/2005/8/layout/vProcess5"/>
    <dgm:cxn modelId="{F361E5FA-111A-4A63-86B7-B7CF7D54580E}" type="presOf" srcId="{6EE5383A-26EF-4B36-92C2-570FAA9AA39E}" destId="{070A424D-18D9-4C8A-9ACC-8855F248732C}" srcOrd="0" destOrd="0" presId="urn:microsoft.com/office/officeart/2005/8/layout/vProcess5"/>
    <dgm:cxn modelId="{820CA126-7109-4D4E-8AF7-7EDDE2249D3A}" type="presParOf" srcId="{070A424D-18D9-4C8A-9ACC-8855F248732C}" destId="{E96F833C-731B-49C5-8464-BC37D498D31D}" srcOrd="0" destOrd="0" presId="urn:microsoft.com/office/officeart/2005/8/layout/vProcess5"/>
    <dgm:cxn modelId="{D02FB1A7-4F78-47FF-94C3-A3DA0F03D76C}" type="presParOf" srcId="{070A424D-18D9-4C8A-9ACC-8855F248732C}" destId="{FB03C8BA-AF3B-4B6B-8009-0447ADE75C4F}" srcOrd="1" destOrd="0" presId="urn:microsoft.com/office/officeart/2005/8/layout/vProcess5"/>
    <dgm:cxn modelId="{49A8F15D-FB1B-46F1-AB64-57FDE9A26E26}" type="presParOf" srcId="{070A424D-18D9-4C8A-9ACC-8855F248732C}" destId="{97D16818-0D90-4B53-B241-3469C11B4A49}" srcOrd="2" destOrd="0" presId="urn:microsoft.com/office/officeart/2005/8/layout/vProcess5"/>
    <dgm:cxn modelId="{567D0AC5-9205-4AD0-9BB0-71E00510B966}" type="presParOf" srcId="{070A424D-18D9-4C8A-9ACC-8855F248732C}" destId="{073C93A2-1236-4B70-95CF-FF5044A7A60D}" srcOrd="3" destOrd="0" presId="urn:microsoft.com/office/officeart/2005/8/layout/vProcess5"/>
    <dgm:cxn modelId="{0667DC1F-1F25-4DE2-8438-EDD0CCF8CD2C}" type="presParOf" srcId="{070A424D-18D9-4C8A-9ACC-8855F248732C}" destId="{32B0A3CC-7026-4F05-9B65-BD972C0A886A}" srcOrd="4" destOrd="0" presId="urn:microsoft.com/office/officeart/2005/8/layout/vProcess5"/>
    <dgm:cxn modelId="{729B9FFC-2945-483A-AD14-ED82C3C614DD}" type="presParOf" srcId="{070A424D-18D9-4C8A-9ACC-8855F248732C}" destId="{D327407A-3226-44E5-B1E3-E1401911652F}" srcOrd="5" destOrd="0" presId="urn:microsoft.com/office/officeart/2005/8/layout/vProcess5"/>
    <dgm:cxn modelId="{79465CA1-1289-4415-A4CF-002E081244F4}" type="presParOf" srcId="{070A424D-18D9-4C8A-9ACC-8855F248732C}" destId="{7A069E96-D5FD-495B-AD35-1C3FD76D4B81}" srcOrd="6" destOrd="0" presId="urn:microsoft.com/office/officeart/2005/8/layout/vProcess5"/>
    <dgm:cxn modelId="{17F96E5B-B89F-408D-87DA-A3D0B319720B}" type="presParOf" srcId="{070A424D-18D9-4C8A-9ACC-8855F248732C}" destId="{C1D1E41B-BE8C-4E6A-9552-AE3B05A72CCD}" srcOrd="7" destOrd="0" presId="urn:microsoft.com/office/officeart/2005/8/layout/vProcess5"/>
    <dgm:cxn modelId="{6994BA6E-30A2-40FB-98F3-42CC8700B5A5}" type="presParOf" srcId="{070A424D-18D9-4C8A-9ACC-8855F248732C}" destId="{9C9283F7-F4AD-4B36-A75D-8405D07AF143}" srcOrd="8" destOrd="0" presId="urn:microsoft.com/office/officeart/2005/8/layout/vProcess5"/>
    <dgm:cxn modelId="{2182B568-3A1C-4EC1-A6EA-CEDE1ED36E47}" type="presParOf" srcId="{070A424D-18D9-4C8A-9ACC-8855F248732C}" destId="{610A790E-B4F2-4133-8A3C-70925DF18F3B}" srcOrd="9" destOrd="0" presId="urn:microsoft.com/office/officeart/2005/8/layout/vProcess5"/>
    <dgm:cxn modelId="{9DB39AC0-47B1-4C45-9D99-8BB0B99630E8}" type="presParOf" srcId="{070A424D-18D9-4C8A-9ACC-8855F248732C}" destId="{C517A3D2-BA51-4F80-A9FE-D457CF47FF8B}" srcOrd="10" destOrd="0" presId="urn:microsoft.com/office/officeart/2005/8/layout/vProcess5"/>
    <dgm:cxn modelId="{7E82F2AC-E0C1-42A0-B221-DEADB7A8C371}" type="presParOf" srcId="{070A424D-18D9-4C8A-9ACC-8855F248732C}" destId="{27367FA8-9CBC-4E19-8F1D-B6F706D1AE2C}" srcOrd="11" destOrd="0" presId="urn:microsoft.com/office/officeart/2005/8/layout/vProcess5"/>
    <dgm:cxn modelId="{7205C1D0-020A-4A04-8C5F-F9A128AB42CB}" type="presParOf" srcId="{070A424D-18D9-4C8A-9ACC-8855F248732C}" destId="{AA58717D-C625-4F7C-9CC9-91CA8E5B53E8}" srcOrd="12" destOrd="0" presId="urn:microsoft.com/office/officeart/2005/8/layout/vProcess5"/>
    <dgm:cxn modelId="{4F296B85-DD6C-48FE-ACC6-81529E9E2C36}" type="presParOf" srcId="{070A424D-18D9-4C8A-9ACC-8855F248732C}" destId="{E3A167AA-5BF5-40FD-91F4-D2331A95AEE1}" srcOrd="13" destOrd="0" presId="urn:microsoft.com/office/officeart/2005/8/layout/vProcess5"/>
    <dgm:cxn modelId="{1C675002-B8E9-402B-B525-D61884357932}" type="presParOf" srcId="{070A424D-18D9-4C8A-9ACC-8855F248732C}" destId="{52111D90-43E6-4618-8A16-24D07250C83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79A992E-5E7A-4B1A-BB18-18E44CCC2B7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F0F22494-FDFC-44E7-82C2-0BD5C2B0C245}">
      <dgm:prSet/>
      <dgm:spPr/>
      <dgm:t>
        <a:bodyPr/>
        <a:lstStyle/>
        <a:p>
          <a:r>
            <a:rPr lang="en-US" b="1" dirty="0">
              <a:latin typeface="微软雅黑" panose="020B0503020204020204" pitchFamily="34" charset="-122"/>
              <a:ea typeface="微软雅黑" panose="020B0503020204020204" pitchFamily="34" charset="-122"/>
            </a:rPr>
            <a:t>1) </a:t>
          </a:r>
          <a:r>
            <a:rPr lang="zh-CN" b="1" dirty="0">
              <a:latin typeface="微软雅黑" panose="020B0503020204020204" pitchFamily="34" charset="-122"/>
              <a:ea typeface="微软雅黑" panose="020B0503020204020204" pitchFamily="34" charset="-122"/>
            </a:rPr>
            <a:t>搜索树上存在着从起始点到终了点的最优路径。</a:t>
          </a:r>
          <a:endParaRPr lang="zh-CN" dirty="0">
            <a:latin typeface="微软雅黑" panose="020B0503020204020204" pitchFamily="34" charset="-122"/>
            <a:ea typeface="微软雅黑" panose="020B0503020204020204" pitchFamily="34" charset="-122"/>
          </a:endParaRPr>
        </a:p>
      </dgm:t>
    </dgm:pt>
    <dgm:pt modelId="{0A39190C-365D-4F1B-9E87-40E8AAA756CD}" type="parTrans" cxnId="{D73B7267-8D52-41C8-84D6-9B00BAEB0A0D}">
      <dgm:prSet/>
      <dgm:spPr/>
      <dgm:t>
        <a:bodyPr/>
        <a:lstStyle/>
        <a:p>
          <a:endParaRPr lang="zh-CN" altLang="en-US"/>
        </a:p>
      </dgm:t>
    </dgm:pt>
    <dgm:pt modelId="{3125FE53-6665-4824-AD9D-9B7A70AF4580}" type="sibTrans" cxnId="{D73B7267-8D52-41C8-84D6-9B00BAEB0A0D}">
      <dgm:prSet/>
      <dgm:spPr/>
      <dgm:t>
        <a:bodyPr/>
        <a:lstStyle/>
        <a:p>
          <a:endParaRPr lang="zh-CN" altLang="en-US"/>
        </a:p>
      </dgm:t>
    </dgm:pt>
    <dgm:pt modelId="{05AD2165-137E-4286-919B-C18AA56D667A}">
      <dgm:prSet/>
      <dgm:spPr/>
      <dgm:t>
        <a:bodyPr/>
        <a:lstStyle/>
        <a:p>
          <a:r>
            <a:rPr lang="en-US" b="1">
              <a:latin typeface="微软雅黑" panose="020B0503020204020204" pitchFamily="34" charset="-122"/>
              <a:ea typeface="微软雅黑" panose="020B0503020204020204" pitchFamily="34" charset="-122"/>
            </a:rPr>
            <a:t>2) </a:t>
          </a:r>
          <a:r>
            <a:rPr lang="zh-CN" b="1">
              <a:latin typeface="微软雅黑" panose="020B0503020204020204" pitchFamily="34" charset="-122"/>
              <a:ea typeface="微软雅黑" panose="020B0503020204020204" pitchFamily="34" charset="-122"/>
            </a:rPr>
            <a:t>问题域是有限的。</a:t>
          </a:r>
          <a:endParaRPr lang="zh-CN">
            <a:latin typeface="微软雅黑" panose="020B0503020204020204" pitchFamily="34" charset="-122"/>
            <a:ea typeface="微软雅黑" panose="020B0503020204020204" pitchFamily="34" charset="-122"/>
          </a:endParaRPr>
        </a:p>
      </dgm:t>
    </dgm:pt>
    <dgm:pt modelId="{326BA37F-5F33-42FB-8668-B69F9FB70579}" type="parTrans" cxnId="{B7120E9A-4F3D-4DDC-B123-E5E9B1C32693}">
      <dgm:prSet/>
      <dgm:spPr/>
      <dgm:t>
        <a:bodyPr/>
        <a:lstStyle/>
        <a:p>
          <a:endParaRPr lang="zh-CN" altLang="en-US"/>
        </a:p>
      </dgm:t>
    </dgm:pt>
    <dgm:pt modelId="{6F0B0922-AB30-47AB-B2D1-0AE0EAA122BD}" type="sibTrans" cxnId="{B7120E9A-4F3D-4DDC-B123-E5E9B1C32693}">
      <dgm:prSet/>
      <dgm:spPr/>
      <dgm:t>
        <a:bodyPr/>
        <a:lstStyle/>
        <a:p>
          <a:endParaRPr lang="zh-CN" altLang="en-US"/>
        </a:p>
      </dgm:t>
    </dgm:pt>
    <dgm:pt modelId="{7ABDC0F8-59EC-4B18-A319-BEBB63B01A62}">
      <dgm:prSet/>
      <dgm:spPr/>
      <dgm:t>
        <a:bodyPr/>
        <a:lstStyle/>
        <a:p>
          <a:r>
            <a:rPr lang="en-US" b="1">
              <a:latin typeface="微软雅黑" panose="020B0503020204020204" pitchFamily="34" charset="-122"/>
              <a:ea typeface="微软雅黑" panose="020B0503020204020204" pitchFamily="34" charset="-122"/>
            </a:rPr>
            <a:t>3) </a:t>
          </a:r>
          <a:r>
            <a:rPr lang="zh-CN" b="1">
              <a:latin typeface="微软雅黑" panose="020B0503020204020204" pitchFamily="34" charset="-122"/>
              <a:ea typeface="微软雅黑" panose="020B0503020204020204" pitchFamily="34" charset="-122"/>
            </a:rPr>
            <a:t>所有边的搜索代价值</a:t>
          </a:r>
          <a:r>
            <a:rPr lang="en-US" b="1">
              <a:latin typeface="微软雅黑" panose="020B0503020204020204" pitchFamily="34" charset="-122"/>
              <a:ea typeface="微软雅黑" panose="020B0503020204020204" pitchFamily="34" charset="-122"/>
            </a:rPr>
            <a:t>&gt;0</a:t>
          </a:r>
          <a:r>
            <a:rPr lang="zh-CN"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71DF94F6-5A2C-4836-B465-EB1E6EDAC17C}" type="parTrans" cxnId="{55EB1D95-2E1E-4CA4-884E-FCDA9E797271}">
      <dgm:prSet/>
      <dgm:spPr/>
      <dgm:t>
        <a:bodyPr/>
        <a:lstStyle/>
        <a:p>
          <a:endParaRPr lang="zh-CN" altLang="en-US"/>
        </a:p>
      </dgm:t>
    </dgm:pt>
    <dgm:pt modelId="{1A26F894-89B1-49EC-A9AF-5533F0AD19B6}" type="sibTrans" cxnId="{55EB1D95-2E1E-4CA4-884E-FCDA9E797271}">
      <dgm:prSet/>
      <dgm:spPr/>
      <dgm:t>
        <a:bodyPr/>
        <a:lstStyle/>
        <a:p>
          <a:endParaRPr lang="zh-CN" altLang="en-US"/>
        </a:p>
      </dgm:t>
    </dgm:pt>
    <dgm:pt modelId="{2D2F4D72-C067-4DB6-AFB1-134D8B38E322}">
      <dgm:prSet/>
      <dgm:spPr/>
      <dgm:t>
        <a:bodyPr/>
        <a:lstStyle/>
        <a:p>
          <a:r>
            <a:rPr lang="en-US" b="1" dirty="0">
              <a:latin typeface="微软雅黑" panose="020B0503020204020204" pitchFamily="34" charset="-122"/>
              <a:ea typeface="微软雅黑" panose="020B0503020204020204" pitchFamily="34" charset="-122"/>
            </a:rPr>
            <a:t>4)</a:t>
          </a:r>
          <a:r>
            <a:rPr lang="zh-CN" b="1" dirty="0">
              <a:latin typeface="微软雅黑" panose="020B0503020204020204" pitchFamily="34" charset="-122"/>
              <a:ea typeface="微软雅黑" panose="020B0503020204020204" pitchFamily="34" charset="-122"/>
            </a:rPr>
            <a:t> </a:t>
          </a:r>
          <a:r>
            <a:rPr lang="en-US" b="1" dirty="0">
              <a:latin typeface="微软雅黑" panose="020B0503020204020204" pitchFamily="34" charset="-122"/>
              <a:ea typeface="微软雅黑" panose="020B0503020204020204" pitchFamily="34" charset="-122"/>
            </a:rPr>
            <a:t>h(n)&lt;=h*(n)</a:t>
          </a:r>
          <a:endParaRPr lang="zh-CN" dirty="0">
            <a:latin typeface="微软雅黑" panose="020B0503020204020204" pitchFamily="34" charset="-122"/>
            <a:ea typeface="微软雅黑" panose="020B0503020204020204" pitchFamily="34" charset="-122"/>
          </a:endParaRPr>
        </a:p>
      </dgm:t>
    </dgm:pt>
    <dgm:pt modelId="{BC4D8445-0A7D-46C4-BC5D-BD350E380D0E}" type="parTrans" cxnId="{99C91DCA-CECE-432B-A377-5C1F7B8CA5E8}">
      <dgm:prSet/>
      <dgm:spPr/>
      <dgm:t>
        <a:bodyPr/>
        <a:lstStyle/>
        <a:p>
          <a:endParaRPr lang="zh-CN" altLang="en-US"/>
        </a:p>
      </dgm:t>
    </dgm:pt>
    <dgm:pt modelId="{A21437DB-FA7A-4920-973A-4BEC1ABF6D52}" type="sibTrans" cxnId="{99C91DCA-CECE-432B-A377-5C1F7B8CA5E8}">
      <dgm:prSet/>
      <dgm:spPr/>
      <dgm:t>
        <a:bodyPr/>
        <a:lstStyle/>
        <a:p>
          <a:endParaRPr lang="zh-CN" altLang="en-US"/>
        </a:p>
      </dgm:t>
    </dgm:pt>
    <dgm:pt modelId="{358BC99F-BE85-4462-BFBF-53581148DFA0}" type="pres">
      <dgm:prSet presAssocID="{A79A992E-5E7A-4B1A-BB18-18E44CCC2B75}" presName="linear" presStyleCnt="0">
        <dgm:presLayoutVars>
          <dgm:animLvl val="lvl"/>
          <dgm:resizeHandles val="exact"/>
        </dgm:presLayoutVars>
      </dgm:prSet>
      <dgm:spPr/>
    </dgm:pt>
    <dgm:pt modelId="{0150DF46-4C94-4634-A17C-9116C6E21AC0}" type="pres">
      <dgm:prSet presAssocID="{F0F22494-FDFC-44E7-82C2-0BD5C2B0C245}" presName="parentText" presStyleLbl="node1" presStyleIdx="0" presStyleCnt="4">
        <dgm:presLayoutVars>
          <dgm:chMax val="0"/>
          <dgm:bulletEnabled val="1"/>
        </dgm:presLayoutVars>
      </dgm:prSet>
      <dgm:spPr/>
    </dgm:pt>
    <dgm:pt modelId="{2A3BA72A-B7DB-4CF5-AE55-3EB7CB1E707A}" type="pres">
      <dgm:prSet presAssocID="{3125FE53-6665-4824-AD9D-9B7A70AF4580}" presName="spacer" presStyleCnt="0"/>
      <dgm:spPr/>
    </dgm:pt>
    <dgm:pt modelId="{27735EF8-4EFD-4158-820A-FEC44E552C76}" type="pres">
      <dgm:prSet presAssocID="{05AD2165-137E-4286-919B-C18AA56D667A}" presName="parentText" presStyleLbl="node1" presStyleIdx="1" presStyleCnt="4">
        <dgm:presLayoutVars>
          <dgm:chMax val="0"/>
          <dgm:bulletEnabled val="1"/>
        </dgm:presLayoutVars>
      </dgm:prSet>
      <dgm:spPr/>
    </dgm:pt>
    <dgm:pt modelId="{F92D178A-1585-44CB-B515-7E702A0F2854}" type="pres">
      <dgm:prSet presAssocID="{6F0B0922-AB30-47AB-B2D1-0AE0EAA122BD}" presName="spacer" presStyleCnt="0"/>
      <dgm:spPr/>
    </dgm:pt>
    <dgm:pt modelId="{997AF815-3264-4548-8F01-EC21E1F87DDA}" type="pres">
      <dgm:prSet presAssocID="{7ABDC0F8-59EC-4B18-A319-BEBB63B01A62}" presName="parentText" presStyleLbl="node1" presStyleIdx="2" presStyleCnt="4">
        <dgm:presLayoutVars>
          <dgm:chMax val="0"/>
          <dgm:bulletEnabled val="1"/>
        </dgm:presLayoutVars>
      </dgm:prSet>
      <dgm:spPr/>
    </dgm:pt>
    <dgm:pt modelId="{DFAEACA2-10AD-4CC0-B433-EC53A3008AB1}" type="pres">
      <dgm:prSet presAssocID="{1A26F894-89B1-49EC-A9AF-5533F0AD19B6}" presName="spacer" presStyleCnt="0"/>
      <dgm:spPr/>
    </dgm:pt>
    <dgm:pt modelId="{69165C79-C241-4B04-978E-42219A343E25}" type="pres">
      <dgm:prSet presAssocID="{2D2F4D72-C067-4DB6-AFB1-134D8B38E322}" presName="parentText" presStyleLbl="node1" presStyleIdx="3" presStyleCnt="4">
        <dgm:presLayoutVars>
          <dgm:chMax val="0"/>
          <dgm:bulletEnabled val="1"/>
        </dgm:presLayoutVars>
      </dgm:prSet>
      <dgm:spPr/>
    </dgm:pt>
  </dgm:ptLst>
  <dgm:cxnLst>
    <dgm:cxn modelId="{7D8B0331-36B8-4DDD-8E8D-D5E9E1C2782C}" type="presOf" srcId="{05AD2165-137E-4286-919B-C18AA56D667A}" destId="{27735EF8-4EFD-4158-820A-FEC44E552C76}" srcOrd="0" destOrd="0" presId="urn:microsoft.com/office/officeart/2005/8/layout/vList2"/>
    <dgm:cxn modelId="{D73B7267-8D52-41C8-84D6-9B00BAEB0A0D}" srcId="{A79A992E-5E7A-4B1A-BB18-18E44CCC2B75}" destId="{F0F22494-FDFC-44E7-82C2-0BD5C2B0C245}" srcOrd="0" destOrd="0" parTransId="{0A39190C-365D-4F1B-9E87-40E8AAA756CD}" sibTransId="{3125FE53-6665-4824-AD9D-9B7A70AF4580}"/>
    <dgm:cxn modelId="{55EB1D95-2E1E-4CA4-884E-FCDA9E797271}" srcId="{A79A992E-5E7A-4B1A-BB18-18E44CCC2B75}" destId="{7ABDC0F8-59EC-4B18-A319-BEBB63B01A62}" srcOrd="2" destOrd="0" parTransId="{71DF94F6-5A2C-4836-B465-EB1E6EDAC17C}" sibTransId="{1A26F894-89B1-49EC-A9AF-5533F0AD19B6}"/>
    <dgm:cxn modelId="{B7120E9A-4F3D-4DDC-B123-E5E9B1C32693}" srcId="{A79A992E-5E7A-4B1A-BB18-18E44CCC2B75}" destId="{05AD2165-137E-4286-919B-C18AA56D667A}" srcOrd="1" destOrd="0" parTransId="{326BA37F-5F33-42FB-8668-B69F9FB70579}" sibTransId="{6F0B0922-AB30-47AB-B2D1-0AE0EAA122BD}"/>
    <dgm:cxn modelId="{E907A8A7-B8E7-4C00-B965-59336FB99374}" type="presOf" srcId="{F0F22494-FDFC-44E7-82C2-0BD5C2B0C245}" destId="{0150DF46-4C94-4634-A17C-9116C6E21AC0}" srcOrd="0" destOrd="0" presId="urn:microsoft.com/office/officeart/2005/8/layout/vList2"/>
    <dgm:cxn modelId="{DB72D3B4-D84E-4B80-B6B9-360363F62502}" type="presOf" srcId="{7ABDC0F8-59EC-4B18-A319-BEBB63B01A62}" destId="{997AF815-3264-4548-8F01-EC21E1F87DDA}" srcOrd="0" destOrd="0" presId="urn:microsoft.com/office/officeart/2005/8/layout/vList2"/>
    <dgm:cxn modelId="{99C91DCA-CECE-432B-A377-5C1F7B8CA5E8}" srcId="{A79A992E-5E7A-4B1A-BB18-18E44CCC2B75}" destId="{2D2F4D72-C067-4DB6-AFB1-134D8B38E322}" srcOrd="3" destOrd="0" parTransId="{BC4D8445-0A7D-46C4-BC5D-BD350E380D0E}" sibTransId="{A21437DB-FA7A-4920-973A-4BEC1ABF6D52}"/>
    <dgm:cxn modelId="{29CFA7E2-3962-486C-BCA7-1D535E8BF065}" type="presOf" srcId="{2D2F4D72-C067-4DB6-AFB1-134D8B38E322}" destId="{69165C79-C241-4B04-978E-42219A343E25}" srcOrd="0" destOrd="0" presId="urn:microsoft.com/office/officeart/2005/8/layout/vList2"/>
    <dgm:cxn modelId="{761F7EE6-8B2A-49AF-9C6B-00C3194A3210}" type="presOf" srcId="{A79A992E-5E7A-4B1A-BB18-18E44CCC2B75}" destId="{358BC99F-BE85-4462-BFBF-53581148DFA0}" srcOrd="0" destOrd="0" presId="urn:microsoft.com/office/officeart/2005/8/layout/vList2"/>
    <dgm:cxn modelId="{54223D40-DA6E-4CB3-B610-17D934A16A81}" type="presParOf" srcId="{358BC99F-BE85-4462-BFBF-53581148DFA0}" destId="{0150DF46-4C94-4634-A17C-9116C6E21AC0}" srcOrd="0" destOrd="0" presId="urn:microsoft.com/office/officeart/2005/8/layout/vList2"/>
    <dgm:cxn modelId="{8A92F6A8-C4EE-4479-9EAF-2D9BDEF4966D}" type="presParOf" srcId="{358BC99F-BE85-4462-BFBF-53581148DFA0}" destId="{2A3BA72A-B7DB-4CF5-AE55-3EB7CB1E707A}" srcOrd="1" destOrd="0" presId="urn:microsoft.com/office/officeart/2005/8/layout/vList2"/>
    <dgm:cxn modelId="{C88A1D2F-12AE-4C8A-B194-69B3775FB09E}" type="presParOf" srcId="{358BC99F-BE85-4462-BFBF-53581148DFA0}" destId="{27735EF8-4EFD-4158-820A-FEC44E552C76}" srcOrd="2" destOrd="0" presId="urn:microsoft.com/office/officeart/2005/8/layout/vList2"/>
    <dgm:cxn modelId="{96AB0C84-6678-47C7-A0BE-BFFEEB78844A}" type="presParOf" srcId="{358BC99F-BE85-4462-BFBF-53581148DFA0}" destId="{F92D178A-1585-44CB-B515-7E702A0F2854}" srcOrd="3" destOrd="0" presId="urn:microsoft.com/office/officeart/2005/8/layout/vList2"/>
    <dgm:cxn modelId="{3848ECFB-BCB4-489E-974C-E50513F58D82}" type="presParOf" srcId="{358BC99F-BE85-4462-BFBF-53581148DFA0}" destId="{997AF815-3264-4548-8F01-EC21E1F87DDA}" srcOrd="4" destOrd="0" presId="urn:microsoft.com/office/officeart/2005/8/layout/vList2"/>
    <dgm:cxn modelId="{EE3C3C95-0B4C-4584-AD46-43FAAD27B2E4}" type="presParOf" srcId="{358BC99F-BE85-4462-BFBF-53581148DFA0}" destId="{DFAEACA2-10AD-4CC0-B433-EC53A3008AB1}" srcOrd="5" destOrd="0" presId="urn:microsoft.com/office/officeart/2005/8/layout/vList2"/>
    <dgm:cxn modelId="{B0FA2A48-6A53-408D-96B7-ECBD9CAE6C51}" type="presParOf" srcId="{358BC99F-BE85-4462-BFBF-53581148DFA0}" destId="{69165C79-C241-4B04-978E-42219A343E2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69D5CF3-583A-4DD2-9599-85CCB32E389D}" type="doc">
      <dgm:prSet loTypeId="urn:microsoft.com/office/officeart/2008/layout/VerticalCurvedList" loCatId="list" qsTypeId="urn:microsoft.com/office/officeart/2005/8/quickstyle/simple3" qsCatId="simple" csTypeId="urn:microsoft.com/office/officeart/2005/8/colors/accent1_5" csCatId="accent1" phldr="1"/>
      <dgm:spPr/>
      <dgm:t>
        <a:bodyPr/>
        <a:lstStyle/>
        <a:p>
          <a:endParaRPr lang="zh-CN" altLang="en-US"/>
        </a:p>
      </dgm:t>
    </dgm:pt>
    <dgm:pt modelId="{74B580AE-4B58-43DB-B980-18B3FBFC5ECE}">
      <dgm:prSet/>
      <dgm:spPr/>
      <dgm:t>
        <a:bodyPr/>
        <a:lstStyle/>
        <a:p>
          <a:r>
            <a:rPr lang="en-US" b="1">
              <a:latin typeface="微软雅黑" panose="020B0503020204020204" pitchFamily="34" charset="-122"/>
              <a:ea typeface="微软雅黑" panose="020B0503020204020204" pitchFamily="34" charset="-122"/>
            </a:rPr>
            <a:t>Step1:   </a:t>
          </a:r>
          <a:r>
            <a:rPr lang="zh-CN" b="1">
              <a:latin typeface="微软雅黑" panose="020B0503020204020204" pitchFamily="34" charset="-122"/>
              <a:ea typeface="微软雅黑" panose="020B0503020204020204" pitchFamily="34" charset="-122"/>
            </a:rPr>
            <a:t>把初始节点</a:t>
          </a:r>
          <a:r>
            <a:rPr lang="en-US" b="1">
              <a:latin typeface="微软雅黑" panose="020B0503020204020204" pitchFamily="34" charset="-122"/>
              <a:ea typeface="微软雅黑" panose="020B0503020204020204" pitchFamily="34" charset="-122"/>
            </a:rPr>
            <a:t>S0</a:t>
          </a:r>
          <a:r>
            <a:rPr lang="zh-CN" b="1">
              <a:latin typeface="微软雅黑" panose="020B0503020204020204" pitchFamily="34" charset="-122"/>
              <a:ea typeface="微软雅黑" panose="020B0503020204020204" pitchFamily="34" charset="-122"/>
            </a:rPr>
            <a:t>放入</a:t>
          </a:r>
          <a:r>
            <a:rPr lang="en-US" b="1">
              <a:latin typeface="微软雅黑" panose="020B0503020204020204" pitchFamily="34" charset="-122"/>
              <a:ea typeface="微软雅黑" panose="020B0503020204020204" pitchFamily="34" charset="-122"/>
            </a:rPr>
            <a:t>OPEN</a:t>
          </a:r>
          <a:r>
            <a:rPr lang="zh-CN" b="1">
              <a:latin typeface="微软雅黑" panose="020B0503020204020204" pitchFamily="34" charset="-122"/>
              <a:ea typeface="微软雅黑" panose="020B0503020204020204" pitchFamily="34" charset="-122"/>
            </a:rPr>
            <a:t>表中</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35D8031D-F4A1-429F-BB87-4ACBB58A27F8}" type="parTrans" cxnId="{22DB5A88-EC35-46C0-A88A-1BF575A7F93E}">
      <dgm:prSet/>
      <dgm:spPr/>
      <dgm:t>
        <a:bodyPr/>
        <a:lstStyle/>
        <a:p>
          <a:endParaRPr lang="zh-CN" altLang="en-US"/>
        </a:p>
      </dgm:t>
    </dgm:pt>
    <dgm:pt modelId="{A30B600D-5D5A-4A85-8E97-8D83E6108ADF}" type="sibTrans" cxnId="{22DB5A88-EC35-46C0-A88A-1BF575A7F93E}">
      <dgm:prSet/>
      <dgm:spPr/>
      <dgm:t>
        <a:bodyPr/>
        <a:lstStyle/>
        <a:p>
          <a:endParaRPr lang="zh-CN" altLang="en-US">
            <a:latin typeface="微软雅黑" panose="020B0503020204020204" pitchFamily="34" charset="-122"/>
            <a:ea typeface="微软雅黑" panose="020B0503020204020204" pitchFamily="34" charset="-122"/>
          </a:endParaRPr>
        </a:p>
      </dgm:t>
    </dgm:pt>
    <dgm:pt modelId="{F3F66BA0-CFC1-4F32-BF2D-97FE2619924E}">
      <dgm:prSet/>
      <dgm:spPr/>
      <dgm:t>
        <a:bodyPr/>
        <a:lstStyle/>
        <a:p>
          <a:r>
            <a:rPr lang="en-US" b="1">
              <a:latin typeface="微软雅黑" panose="020B0503020204020204" pitchFamily="34" charset="-122"/>
              <a:ea typeface="微软雅黑" panose="020B0503020204020204" pitchFamily="34" charset="-122"/>
            </a:rPr>
            <a:t>Step2:   </a:t>
          </a:r>
          <a:r>
            <a:rPr lang="zh-CN" b="1">
              <a:latin typeface="微软雅黑" panose="020B0503020204020204" pitchFamily="34" charset="-122"/>
              <a:ea typeface="微软雅黑" panose="020B0503020204020204" pitchFamily="34" charset="-122"/>
            </a:rPr>
            <a:t>若</a:t>
          </a:r>
          <a:r>
            <a:rPr lang="en-US" b="1">
              <a:latin typeface="微软雅黑" panose="020B0503020204020204" pitchFamily="34" charset="-122"/>
              <a:ea typeface="微软雅黑" panose="020B0503020204020204" pitchFamily="34" charset="-122"/>
            </a:rPr>
            <a:t>OPEN</a:t>
          </a:r>
          <a:r>
            <a:rPr lang="zh-CN" b="1">
              <a:latin typeface="微软雅黑" panose="020B0503020204020204" pitchFamily="34" charset="-122"/>
              <a:ea typeface="微软雅黑" panose="020B0503020204020204" pitchFamily="34" charset="-122"/>
            </a:rPr>
            <a:t>表为空</a:t>
          </a:r>
          <a:r>
            <a:rPr 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则搜索失败</a:t>
          </a:r>
          <a:r>
            <a:rPr 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退出</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43DCFC60-A506-479D-ACE7-F07DD5A4875A}" type="parTrans" cxnId="{1A4EFCF5-E0B5-4C65-A6C8-589E50B32687}">
      <dgm:prSet/>
      <dgm:spPr/>
      <dgm:t>
        <a:bodyPr/>
        <a:lstStyle/>
        <a:p>
          <a:endParaRPr lang="zh-CN" altLang="en-US"/>
        </a:p>
      </dgm:t>
    </dgm:pt>
    <dgm:pt modelId="{4CAA1AE3-85A7-439A-A1DD-26E51630E421}" type="sibTrans" cxnId="{1A4EFCF5-E0B5-4C65-A6C8-589E50B32687}">
      <dgm:prSet/>
      <dgm:spPr/>
      <dgm:t>
        <a:bodyPr/>
        <a:lstStyle/>
        <a:p>
          <a:endParaRPr lang="zh-CN" altLang="en-US">
            <a:latin typeface="微软雅黑" panose="020B0503020204020204" pitchFamily="34" charset="-122"/>
            <a:ea typeface="微软雅黑" panose="020B0503020204020204" pitchFamily="34" charset="-122"/>
          </a:endParaRPr>
        </a:p>
      </dgm:t>
    </dgm:pt>
    <dgm:pt modelId="{D2FB2CAB-2856-4D18-B147-68A0A0B28C9D}">
      <dgm:prSet/>
      <dgm:spPr/>
      <dgm:t>
        <a:bodyPr/>
        <a:lstStyle/>
        <a:p>
          <a:r>
            <a:rPr lang="en-US" b="1" dirty="0">
              <a:latin typeface="微软雅黑" panose="020B0503020204020204" pitchFamily="34" charset="-122"/>
              <a:ea typeface="微软雅黑" panose="020B0503020204020204" pitchFamily="34" charset="-122"/>
            </a:rPr>
            <a:t>Step3:   </a:t>
          </a:r>
          <a:r>
            <a:rPr lang="zh-CN" b="1" dirty="0">
              <a:latin typeface="微软雅黑" panose="020B0503020204020204" pitchFamily="34" charset="-122"/>
              <a:ea typeface="微软雅黑" panose="020B0503020204020204" pitchFamily="34" charset="-122"/>
            </a:rPr>
            <a:t>移出</a:t>
          </a:r>
          <a:r>
            <a:rPr lang="en-US" b="1" dirty="0">
              <a:latin typeface="微软雅黑" panose="020B0503020204020204" pitchFamily="34" charset="-122"/>
              <a:ea typeface="微软雅黑" panose="020B0503020204020204" pitchFamily="34" charset="-122"/>
            </a:rPr>
            <a:t>OPEN</a:t>
          </a:r>
          <a:r>
            <a:rPr lang="zh-CN" b="1" dirty="0">
              <a:latin typeface="微软雅黑" panose="020B0503020204020204" pitchFamily="34" charset="-122"/>
              <a:ea typeface="微软雅黑" panose="020B0503020204020204" pitchFamily="34" charset="-122"/>
            </a:rPr>
            <a:t>中第一个节点</a:t>
          </a:r>
          <a:r>
            <a:rPr lang="en-US" b="1" dirty="0">
              <a:latin typeface="微软雅黑" panose="020B0503020204020204" pitchFamily="34" charset="-122"/>
              <a:ea typeface="微软雅黑" panose="020B0503020204020204" pitchFamily="34" charset="-122"/>
            </a:rPr>
            <a:t>N</a:t>
          </a:r>
          <a:r>
            <a:rPr lang="zh-CN" b="1" dirty="0">
              <a:latin typeface="微软雅黑" panose="020B0503020204020204" pitchFamily="34" charset="-122"/>
              <a:ea typeface="微软雅黑" panose="020B0503020204020204" pitchFamily="34" charset="-122"/>
            </a:rPr>
            <a:t>放入</a:t>
          </a:r>
          <a:r>
            <a:rPr lang="en-US" b="1" dirty="0">
              <a:latin typeface="微软雅黑" panose="020B0503020204020204" pitchFamily="34" charset="-122"/>
              <a:ea typeface="微软雅黑" panose="020B0503020204020204" pitchFamily="34" charset="-122"/>
            </a:rPr>
            <a:t>CLOSED</a:t>
          </a:r>
          <a:r>
            <a:rPr lang="zh-CN" b="1" dirty="0">
              <a:latin typeface="微软雅黑" panose="020B0503020204020204" pitchFamily="34" charset="-122"/>
              <a:ea typeface="微软雅黑" panose="020B0503020204020204" pitchFamily="34" charset="-122"/>
            </a:rPr>
            <a:t>表中</a:t>
          </a:r>
          <a:r>
            <a:rPr lang="en-US" b="1" dirty="0">
              <a:latin typeface="微软雅黑" panose="020B0503020204020204" pitchFamily="34" charset="-122"/>
              <a:ea typeface="微软雅黑" panose="020B0503020204020204" pitchFamily="34" charset="-122"/>
            </a:rPr>
            <a:t>, </a:t>
          </a:r>
          <a:r>
            <a:rPr lang="zh-CN" b="1" dirty="0">
              <a:latin typeface="微软雅黑" panose="020B0503020204020204" pitchFamily="34" charset="-122"/>
              <a:ea typeface="微软雅黑" panose="020B0503020204020204" pitchFamily="34" charset="-122"/>
            </a:rPr>
            <a:t>并标以顺序号</a:t>
          </a:r>
          <a:r>
            <a:rPr lang="en-US" b="1" dirty="0">
              <a:latin typeface="微软雅黑" panose="020B0503020204020204" pitchFamily="34" charset="-122"/>
              <a:ea typeface="微软雅黑" panose="020B0503020204020204" pitchFamily="34" charset="-122"/>
            </a:rPr>
            <a:t>n;</a:t>
          </a:r>
          <a:endParaRPr lang="zh-CN" dirty="0">
            <a:latin typeface="微软雅黑" panose="020B0503020204020204" pitchFamily="34" charset="-122"/>
            <a:ea typeface="微软雅黑" panose="020B0503020204020204" pitchFamily="34" charset="-122"/>
          </a:endParaRPr>
        </a:p>
      </dgm:t>
    </dgm:pt>
    <dgm:pt modelId="{3C0B10D2-C84A-4C38-8B65-B8E327DB0862}" type="parTrans" cxnId="{87004FA9-0E67-4AFF-85F1-C1D10FD932DF}">
      <dgm:prSet/>
      <dgm:spPr/>
      <dgm:t>
        <a:bodyPr/>
        <a:lstStyle/>
        <a:p>
          <a:endParaRPr lang="zh-CN" altLang="en-US"/>
        </a:p>
      </dgm:t>
    </dgm:pt>
    <dgm:pt modelId="{DCBFCC1C-4B42-407A-A81E-D38F3B46A084}" type="sibTrans" cxnId="{87004FA9-0E67-4AFF-85F1-C1D10FD932DF}">
      <dgm:prSet/>
      <dgm:spPr/>
      <dgm:t>
        <a:bodyPr/>
        <a:lstStyle/>
        <a:p>
          <a:endParaRPr lang="zh-CN" altLang="en-US">
            <a:latin typeface="微软雅黑" panose="020B0503020204020204" pitchFamily="34" charset="-122"/>
            <a:ea typeface="微软雅黑" panose="020B0503020204020204" pitchFamily="34" charset="-122"/>
          </a:endParaRPr>
        </a:p>
      </dgm:t>
    </dgm:pt>
    <dgm:pt modelId="{94883123-F9E8-4874-BA70-DCEEA93584C5}">
      <dgm:prSet/>
      <dgm:spPr/>
      <dgm:t>
        <a:bodyPr/>
        <a:lstStyle/>
        <a:p>
          <a:r>
            <a:rPr lang="en-US" b="1">
              <a:latin typeface="微软雅黑" panose="020B0503020204020204" pitchFamily="34" charset="-122"/>
              <a:ea typeface="微软雅黑" panose="020B0503020204020204" pitchFamily="34" charset="-122"/>
            </a:rPr>
            <a:t>Step4:   </a:t>
          </a:r>
          <a:r>
            <a:rPr lang="zh-CN" b="1">
              <a:latin typeface="微软雅黑" panose="020B0503020204020204" pitchFamily="34" charset="-122"/>
              <a:ea typeface="微软雅黑" panose="020B0503020204020204" pitchFamily="34" charset="-122"/>
            </a:rPr>
            <a:t>若目标节点</a:t>
          </a:r>
          <a:r>
            <a:rPr lang="en-US" b="1">
              <a:latin typeface="微软雅黑" panose="020B0503020204020204" pitchFamily="34" charset="-122"/>
              <a:ea typeface="微软雅黑" panose="020B0503020204020204" pitchFamily="34" charset="-122"/>
            </a:rPr>
            <a:t>Sg=N, </a:t>
          </a:r>
          <a:r>
            <a:rPr lang="zh-CN" b="1">
              <a:latin typeface="微软雅黑" panose="020B0503020204020204" pitchFamily="34" charset="-122"/>
              <a:ea typeface="微软雅黑" panose="020B0503020204020204" pitchFamily="34" charset="-122"/>
            </a:rPr>
            <a:t>则搜索成功</a:t>
          </a:r>
          <a:r>
            <a:rPr 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结束</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BE4137BF-0AA1-44C0-A8D0-714A9DC47DD7}" type="parTrans" cxnId="{F6C8ADCB-675B-4E9C-B181-7D072D8281F1}">
      <dgm:prSet/>
      <dgm:spPr/>
      <dgm:t>
        <a:bodyPr/>
        <a:lstStyle/>
        <a:p>
          <a:endParaRPr lang="zh-CN" altLang="en-US"/>
        </a:p>
      </dgm:t>
    </dgm:pt>
    <dgm:pt modelId="{51E95EEC-5290-4E98-A40D-B6E3E250DF62}" type="sibTrans" cxnId="{F6C8ADCB-675B-4E9C-B181-7D072D8281F1}">
      <dgm:prSet/>
      <dgm:spPr/>
      <dgm:t>
        <a:bodyPr/>
        <a:lstStyle/>
        <a:p>
          <a:endParaRPr lang="zh-CN" altLang="en-US">
            <a:latin typeface="微软雅黑" panose="020B0503020204020204" pitchFamily="34" charset="-122"/>
            <a:ea typeface="微软雅黑" panose="020B0503020204020204" pitchFamily="34" charset="-122"/>
          </a:endParaRPr>
        </a:p>
      </dgm:t>
    </dgm:pt>
    <dgm:pt modelId="{6EE06F61-36FD-4D27-8256-BAE6DFAFB0B2}">
      <dgm:prSet/>
      <dgm:spPr/>
      <dgm:t>
        <a:bodyPr/>
        <a:lstStyle/>
        <a:p>
          <a:r>
            <a:rPr lang="en-US" b="1">
              <a:latin typeface="微软雅黑" panose="020B0503020204020204" pitchFamily="34" charset="-122"/>
              <a:ea typeface="微软雅黑" panose="020B0503020204020204" pitchFamily="34" charset="-122"/>
            </a:rPr>
            <a:t>Step5:   </a:t>
          </a:r>
          <a:r>
            <a:rPr lang="zh-CN" b="1">
              <a:latin typeface="微软雅黑" panose="020B0503020204020204" pitchFamily="34" charset="-122"/>
              <a:ea typeface="微软雅黑" panose="020B0503020204020204" pitchFamily="34" charset="-122"/>
            </a:rPr>
            <a:t>若</a:t>
          </a:r>
          <a:r>
            <a:rPr lang="en-US" b="1">
              <a:latin typeface="微软雅黑" panose="020B0503020204020204" pitchFamily="34" charset="-122"/>
              <a:ea typeface="微软雅黑" panose="020B0503020204020204" pitchFamily="34" charset="-122"/>
            </a:rPr>
            <a:t>N</a:t>
          </a:r>
          <a:r>
            <a:rPr lang="zh-CN" b="1">
              <a:latin typeface="微软雅黑" panose="020B0503020204020204" pitchFamily="34" charset="-122"/>
              <a:ea typeface="微软雅黑" panose="020B0503020204020204" pitchFamily="34" charset="-122"/>
            </a:rPr>
            <a:t>不可扩展</a:t>
          </a:r>
          <a:r>
            <a:rPr lang="en-US" b="1">
              <a:latin typeface="微软雅黑" panose="020B0503020204020204" pitchFamily="34" charset="-122"/>
              <a:ea typeface="微软雅黑" panose="020B0503020204020204" pitchFamily="34" charset="-122"/>
            </a:rPr>
            <a:t>, </a:t>
          </a:r>
          <a:r>
            <a:rPr lang="zh-CN" b="1">
              <a:latin typeface="微软雅黑" panose="020B0503020204020204" pitchFamily="34" charset="-122"/>
              <a:ea typeface="微软雅黑" panose="020B0503020204020204" pitchFamily="34" charset="-122"/>
            </a:rPr>
            <a:t>则转</a:t>
          </a:r>
          <a:r>
            <a:rPr lang="en-US" b="1">
              <a:latin typeface="微软雅黑" panose="020B0503020204020204" pitchFamily="34" charset="-122"/>
              <a:ea typeface="微软雅黑" panose="020B0503020204020204" pitchFamily="34" charset="-122"/>
            </a:rPr>
            <a:t>Step2;</a:t>
          </a:r>
          <a:endParaRPr lang="zh-CN">
            <a:latin typeface="微软雅黑" panose="020B0503020204020204" pitchFamily="34" charset="-122"/>
            <a:ea typeface="微软雅黑" panose="020B0503020204020204" pitchFamily="34" charset="-122"/>
          </a:endParaRPr>
        </a:p>
      </dgm:t>
    </dgm:pt>
    <dgm:pt modelId="{0196FE68-3F8F-4D6F-BCD4-60164578CC55}" type="parTrans" cxnId="{E05C985F-B9F5-48E4-9D61-DDB83B4697C8}">
      <dgm:prSet/>
      <dgm:spPr/>
      <dgm:t>
        <a:bodyPr/>
        <a:lstStyle/>
        <a:p>
          <a:endParaRPr lang="zh-CN" altLang="en-US"/>
        </a:p>
      </dgm:t>
    </dgm:pt>
    <dgm:pt modelId="{1FC3ACE4-AA62-458A-8005-0CEAA8DFE9BC}" type="sibTrans" cxnId="{E05C985F-B9F5-48E4-9D61-DDB83B4697C8}">
      <dgm:prSet/>
      <dgm:spPr/>
      <dgm:t>
        <a:bodyPr/>
        <a:lstStyle/>
        <a:p>
          <a:endParaRPr lang="zh-CN" altLang="en-US"/>
        </a:p>
      </dgm:t>
    </dgm:pt>
    <dgm:pt modelId="{27295D82-B3C0-4332-8F50-5A13EB8A0FE4}">
      <dgm:prSet/>
      <dgm:spPr/>
      <dgm:t>
        <a:bodyPr/>
        <a:lstStyle/>
        <a:p>
          <a:r>
            <a:rPr lang="en-US" b="1" dirty="0">
              <a:latin typeface="微软雅黑" panose="020B0503020204020204" pitchFamily="34" charset="-122"/>
              <a:ea typeface="微软雅黑" panose="020B0503020204020204" pitchFamily="34" charset="-122"/>
            </a:rPr>
            <a:t>Step6:  </a:t>
          </a:r>
          <a:r>
            <a:rPr lang="zh-CN" b="1" dirty="0">
              <a:latin typeface="微软雅黑" panose="020B0503020204020204" pitchFamily="34" charset="-122"/>
              <a:ea typeface="微软雅黑" panose="020B0503020204020204" pitchFamily="34" charset="-122"/>
            </a:rPr>
            <a:t>扩展</a:t>
          </a:r>
          <a:r>
            <a:rPr lang="en-US" b="1" dirty="0">
              <a:latin typeface="微软雅黑" panose="020B0503020204020204" pitchFamily="34" charset="-122"/>
              <a:ea typeface="微软雅黑" panose="020B0503020204020204" pitchFamily="34" charset="-122"/>
            </a:rPr>
            <a:t>N, </a:t>
          </a:r>
          <a:r>
            <a:rPr lang="zh-CN" b="1" dirty="0">
              <a:latin typeface="微软雅黑" panose="020B0503020204020204" pitchFamily="34" charset="-122"/>
              <a:ea typeface="微软雅黑" panose="020B0503020204020204" pitchFamily="34" charset="-122"/>
            </a:rPr>
            <a:t>生成一组子节点</a:t>
          </a:r>
          <a:r>
            <a:rPr lang="en-US" b="1" dirty="0">
              <a:latin typeface="微软雅黑" panose="020B0503020204020204" pitchFamily="34" charset="-122"/>
              <a:ea typeface="微软雅黑" panose="020B0503020204020204" pitchFamily="34" charset="-122"/>
            </a:rPr>
            <a:t>, </a:t>
          </a:r>
          <a:r>
            <a:rPr lang="zh-CN" b="1" dirty="0">
              <a:latin typeface="微软雅黑" panose="020B0503020204020204" pitchFamily="34" charset="-122"/>
              <a:ea typeface="微软雅黑" panose="020B0503020204020204" pitchFamily="34" charset="-122"/>
            </a:rPr>
            <a:t>对这组子节点作如下处理后</a:t>
          </a:r>
          <a:r>
            <a:rPr lang="en-US" b="1" dirty="0">
              <a:latin typeface="微软雅黑" panose="020B0503020204020204" pitchFamily="34" charset="-122"/>
              <a:ea typeface="微软雅黑" panose="020B0503020204020204" pitchFamily="34" charset="-122"/>
            </a:rPr>
            <a:t>, </a:t>
          </a:r>
          <a:r>
            <a:rPr lang="zh-CN" b="1" dirty="0">
              <a:latin typeface="微软雅黑" panose="020B0503020204020204" pitchFamily="34" charset="-122"/>
              <a:ea typeface="微软雅黑" panose="020B0503020204020204" pitchFamily="34" charset="-122"/>
            </a:rPr>
            <a:t>放入</a:t>
          </a:r>
          <a:r>
            <a:rPr lang="en-US" b="1" dirty="0">
              <a:latin typeface="微软雅黑" panose="020B0503020204020204" pitchFamily="34" charset="-122"/>
              <a:ea typeface="微软雅黑" panose="020B0503020204020204" pitchFamily="34" charset="-122"/>
            </a:rPr>
            <a:t>OPEN</a:t>
          </a:r>
          <a:r>
            <a:rPr lang="zh-CN" b="1" dirty="0">
              <a:latin typeface="微软雅黑" panose="020B0503020204020204" pitchFamily="34" charset="-122"/>
              <a:ea typeface="微软雅黑" panose="020B0503020204020204" pitchFamily="34" charset="-122"/>
            </a:rPr>
            <a:t>表</a:t>
          </a:r>
          <a:r>
            <a:rPr lang="en-US" b="1" dirty="0">
              <a:latin typeface="微软雅黑" panose="020B0503020204020204" pitchFamily="34" charset="-122"/>
              <a:ea typeface="微软雅黑" panose="020B0503020204020204" pitchFamily="34" charset="-122"/>
            </a:rPr>
            <a:t>, </a:t>
          </a:r>
          <a:r>
            <a:rPr lang="zh-CN" b="1" dirty="0">
              <a:latin typeface="微软雅黑" panose="020B0503020204020204" pitchFamily="34" charset="-122"/>
              <a:ea typeface="微软雅黑" panose="020B0503020204020204" pitchFamily="34" charset="-122"/>
            </a:rPr>
            <a:t>按评价函数的升序重新排序</a:t>
          </a:r>
          <a:r>
            <a:rPr lang="en-US" b="1" dirty="0">
              <a:latin typeface="微软雅黑" panose="020B0503020204020204" pitchFamily="34" charset="-122"/>
              <a:ea typeface="微软雅黑" panose="020B0503020204020204" pitchFamily="34" charset="-122"/>
            </a:rPr>
            <a:t>OPEN</a:t>
          </a:r>
          <a:r>
            <a:rPr lang="zh-CN" b="1" dirty="0">
              <a:latin typeface="微软雅黑" panose="020B0503020204020204" pitchFamily="34" charset="-122"/>
              <a:ea typeface="微软雅黑" panose="020B0503020204020204" pitchFamily="34" charset="-122"/>
            </a:rPr>
            <a:t>表</a:t>
          </a:r>
          <a:r>
            <a:rPr lang="en-US" b="1" dirty="0">
              <a:latin typeface="微软雅黑" panose="020B0503020204020204" pitchFamily="34" charset="-122"/>
              <a:ea typeface="微软雅黑" panose="020B0503020204020204" pitchFamily="34" charset="-122"/>
            </a:rPr>
            <a:t>, </a:t>
          </a:r>
          <a:r>
            <a:rPr lang="zh-CN" b="1" dirty="0">
              <a:latin typeface="微软雅黑" panose="020B0503020204020204" pitchFamily="34" charset="-122"/>
              <a:ea typeface="微软雅黑" panose="020B0503020204020204" pitchFamily="34" charset="-122"/>
            </a:rPr>
            <a:t>转 </a:t>
          </a:r>
          <a:r>
            <a:rPr lang="en-US" b="1" dirty="0">
              <a:latin typeface="微软雅黑" panose="020B0503020204020204" pitchFamily="34" charset="-122"/>
              <a:ea typeface="微软雅黑" panose="020B0503020204020204" pitchFamily="34" charset="-122"/>
            </a:rPr>
            <a:t>Step2;</a:t>
          </a:r>
          <a:endParaRPr lang="zh-CN" dirty="0">
            <a:latin typeface="微软雅黑" panose="020B0503020204020204" pitchFamily="34" charset="-122"/>
            <a:ea typeface="微软雅黑" panose="020B0503020204020204" pitchFamily="34" charset="-122"/>
          </a:endParaRPr>
        </a:p>
      </dgm:t>
    </dgm:pt>
    <dgm:pt modelId="{F0749996-617B-4A2E-8911-F8CD9BB327A9}" type="parTrans" cxnId="{AB524ABB-057C-4E1B-A747-BFF088911E5E}">
      <dgm:prSet/>
      <dgm:spPr/>
      <dgm:t>
        <a:bodyPr/>
        <a:lstStyle/>
        <a:p>
          <a:endParaRPr lang="zh-CN" altLang="en-US"/>
        </a:p>
      </dgm:t>
    </dgm:pt>
    <dgm:pt modelId="{23CE613E-9596-42EF-A051-E784C7CBBDD4}" type="sibTrans" cxnId="{AB524ABB-057C-4E1B-A747-BFF088911E5E}">
      <dgm:prSet/>
      <dgm:spPr/>
      <dgm:t>
        <a:bodyPr/>
        <a:lstStyle/>
        <a:p>
          <a:endParaRPr lang="zh-CN" altLang="en-US"/>
        </a:p>
      </dgm:t>
    </dgm:pt>
    <dgm:pt modelId="{2D3BC60D-F2BA-4FCE-8FF4-928DDE29B65B}">
      <dgm:prSet/>
      <dgm:spPr/>
      <dgm:t>
        <a:bodyPr/>
        <a:lstStyle/>
        <a:p>
          <a:r>
            <a:rPr lang="zh-CN" b="1">
              <a:latin typeface="微软雅黑" panose="020B0503020204020204" pitchFamily="34" charset="-122"/>
              <a:ea typeface="微软雅黑" panose="020B0503020204020204" pitchFamily="34" charset="-122"/>
            </a:rPr>
            <a:t>删除重复节点和修改返回指针处理</a:t>
          </a:r>
          <a:r>
            <a:rPr lang="en-US" b="1">
              <a:latin typeface="微软雅黑" panose="020B0503020204020204" pitchFamily="34" charset="-122"/>
              <a:ea typeface="微软雅黑" panose="020B0503020204020204" pitchFamily="34" charset="-122"/>
            </a:rPr>
            <a:t>.</a:t>
          </a:r>
          <a:endParaRPr lang="zh-CN">
            <a:latin typeface="微软雅黑" panose="020B0503020204020204" pitchFamily="34" charset="-122"/>
            <a:ea typeface="微软雅黑" panose="020B0503020204020204" pitchFamily="34" charset="-122"/>
          </a:endParaRPr>
        </a:p>
      </dgm:t>
    </dgm:pt>
    <dgm:pt modelId="{E4C5D9FB-B558-4FB0-A566-4480BB4EC4E1}" type="parTrans" cxnId="{4251B2ED-018C-43B4-82A3-3D9A000CE318}">
      <dgm:prSet/>
      <dgm:spPr/>
      <dgm:t>
        <a:bodyPr/>
        <a:lstStyle/>
        <a:p>
          <a:endParaRPr lang="zh-CN" altLang="en-US"/>
        </a:p>
      </dgm:t>
    </dgm:pt>
    <dgm:pt modelId="{AEA65468-3430-4DE4-B80E-3C43AAE90CF4}" type="sibTrans" cxnId="{4251B2ED-018C-43B4-82A3-3D9A000CE318}">
      <dgm:prSet/>
      <dgm:spPr/>
      <dgm:t>
        <a:bodyPr/>
        <a:lstStyle/>
        <a:p>
          <a:endParaRPr lang="zh-CN" altLang="en-US"/>
        </a:p>
      </dgm:t>
    </dgm:pt>
    <dgm:pt modelId="{296A1BA6-8A4E-4627-BE7B-13C28FEDAA89}" type="pres">
      <dgm:prSet presAssocID="{569D5CF3-583A-4DD2-9599-85CCB32E389D}" presName="Name0" presStyleCnt="0">
        <dgm:presLayoutVars>
          <dgm:chMax val="7"/>
          <dgm:chPref val="7"/>
          <dgm:dir/>
        </dgm:presLayoutVars>
      </dgm:prSet>
      <dgm:spPr/>
    </dgm:pt>
    <dgm:pt modelId="{A7FBAD5C-5C74-47DC-B506-CA1B0BEAAD51}" type="pres">
      <dgm:prSet presAssocID="{569D5CF3-583A-4DD2-9599-85CCB32E389D}" presName="Name1" presStyleCnt="0"/>
      <dgm:spPr/>
    </dgm:pt>
    <dgm:pt modelId="{612BB928-5401-4789-A70E-B9EDE534CD30}" type="pres">
      <dgm:prSet presAssocID="{569D5CF3-583A-4DD2-9599-85CCB32E389D}" presName="cycle" presStyleCnt="0"/>
      <dgm:spPr/>
    </dgm:pt>
    <dgm:pt modelId="{5336F86A-6303-44BC-90A4-6EA477434CF2}" type="pres">
      <dgm:prSet presAssocID="{569D5CF3-583A-4DD2-9599-85CCB32E389D}" presName="srcNode" presStyleLbl="node1" presStyleIdx="0" presStyleCnt="7"/>
      <dgm:spPr/>
    </dgm:pt>
    <dgm:pt modelId="{F558DA47-F79F-4C20-8998-6DABA19C822E}" type="pres">
      <dgm:prSet presAssocID="{569D5CF3-583A-4DD2-9599-85CCB32E389D}" presName="conn" presStyleLbl="parChTrans1D2" presStyleIdx="0" presStyleCnt="1"/>
      <dgm:spPr/>
    </dgm:pt>
    <dgm:pt modelId="{D9942A49-2875-4818-958A-F6CF3C3A4086}" type="pres">
      <dgm:prSet presAssocID="{569D5CF3-583A-4DD2-9599-85CCB32E389D}" presName="extraNode" presStyleLbl="node1" presStyleIdx="0" presStyleCnt="7"/>
      <dgm:spPr/>
    </dgm:pt>
    <dgm:pt modelId="{D76AB1FA-26AF-49A4-B456-8C7494EEF02D}" type="pres">
      <dgm:prSet presAssocID="{569D5CF3-583A-4DD2-9599-85CCB32E389D}" presName="dstNode" presStyleLbl="node1" presStyleIdx="0" presStyleCnt="7"/>
      <dgm:spPr/>
    </dgm:pt>
    <dgm:pt modelId="{3D2E4DAF-70C8-49B4-A14A-93876629A72B}" type="pres">
      <dgm:prSet presAssocID="{74B580AE-4B58-43DB-B980-18B3FBFC5ECE}" presName="text_1" presStyleLbl="node1" presStyleIdx="0" presStyleCnt="7">
        <dgm:presLayoutVars>
          <dgm:bulletEnabled val="1"/>
        </dgm:presLayoutVars>
      </dgm:prSet>
      <dgm:spPr/>
    </dgm:pt>
    <dgm:pt modelId="{A15DAC3E-2A65-4715-A880-7DC183D6A46D}" type="pres">
      <dgm:prSet presAssocID="{74B580AE-4B58-43DB-B980-18B3FBFC5ECE}" presName="accent_1" presStyleCnt="0"/>
      <dgm:spPr/>
    </dgm:pt>
    <dgm:pt modelId="{11388CB0-323F-4B71-AE8E-EA5D99D08585}" type="pres">
      <dgm:prSet presAssocID="{74B580AE-4B58-43DB-B980-18B3FBFC5ECE}" presName="accentRepeatNode" presStyleLbl="solidFgAcc1" presStyleIdx="0" presStyleCnt="7"/>
      <dgm:spPr/>
    </dgm:pt>
    <dgm:pt modelId="{AF5B82ED-5094-429C-B7B2-3FE88F4101D7}" type="pres">
      <dgm:prSet presAssocID="{F3F66BA0-CFC1-4F32-BF2D-97FE2619924E}" presName="text_2" presStyleLbl="node1" presStyleIdx="1" presStyleCnt="7">
        <dgm:presLayoutVars>
          <dgm:bulletEnabled val="1"/>
        </dgm:presLayoutVars>
      </dgm:prSet>
      <dgm:spPr/>
    </dgm:pt>
    <dgm:pt modelId="{9C128E44-B1DD-45EB-BED1-2925EA228323}" type="pres">
      <dgm:prSet presAssocID="{F3F66BA0-CFC1-4F32-BF2D-97FE2619924E}" presName="accent_2" presStyleCnt="0"/>
      <dgm:spPr/>
    </dgm:pt>
    <dgm:pt modelId="{0D417BB8-64BF-493F-87F9-E1847B83B095}" type="pres">
      <dgm:prSet presAssocID="{F3F66BA0-CFC1-4F32-BF2D-97FE2619924E}" presName="accentRepeatNode" presStyleLbl="solidFgAcc1" presStyleIdx="1" presStyleCnt="7"/>
      <dgm:spPr/>
    </dgm:pt>
    <dgm:pt modelId="{6927412C-2430-4830-AC4C-C59D3E5F3B26}" type="pres">
      <dgm:prSet presAssocID="{D2FB2CAB-2856-4D18-B147-68A0A0B28C9D}" presName="text_3" presStyleLbl="node1" presStyleIdx="2" presStyleCnt="7">
        <dgm:presLayoutVars>
          <dgm:bulletEnabled val="1"/>
        </dgm:presLayoutVars>
      </dgm:prSet>
      <dgm:spPr/>
    </dgm:pt>
    <dgm:pt modelId="{5FEEA213-9D2A-4CFE-8F37-B08D1211C130}" type="pres">
      <dgm:prSet presAssocID="{D2FB2CAB-2856-4D18-B147-68A0A0B28C9D}" presName="accent_3" presStyleCnt="0"/>
      <dgm:spPr/>
    </dgm:pt>
    <dgm:pt modelId="{A27F3DD1-A6E7-46A3-84A2-F5EAAEAD3956}" type="pres">
      <dgm:prSet presAssocID="{D2FB2CAB-2856-4D18-B147-68A0A0B28C9D}" presName="accentRepeatNode" presStyleLbl="solidFgAcc1" presStyleIdx="2" presStyleCnt="7"/>
      <dgm:spPr/>
    </dgm:pt>
    <dgm:pt modelId="{C8DBA8E0-D66F-40EE-9C76-A7406554F599}" type="pres">
      <dgm:prSet presAssocID="{94883123-F9E8-4874-BA70-DCEEA93584C5}" presName="text_4" presStyleLbl="node1" presStyleIdx="3" presStyleCnt="7">
        <dgm:presLayoutVars>
          <dgm:bulletEnabled val="1"/>
        </dgm:presLayoutVars>
      </dgm:prSet>
      <dgm:spPr/>
    </dgm:pt>
    <dgm:pt modelId="{DAB38F4F-F05E-4ACD-A9D6-77FCDBD66BBE}" type="pres">
      <dgm:prSet presAssocID="{94883123-F9E8-4874-BA70-DCEEA93584C5}" presName="accent_4" presStyleCnt="0"/>
      <dgm:spPr/>
    </dgm:pt>
    <dgm:pt modelId="{2BD329EE-C2E7-4FC2-89A2-4DB626DE91DE}" type="pres">
      <dgm:prSet presAssocID="{94883123-F9E8-4874-BA70-DCEEA93584C5}" presName="accentRepeatNode" presStyleLbl="solidFgAcc1" presStyleIdx="3" presStyleCnt="7"/>
      <dgm:spPr/>
    </dgm:pt>
    <dgm:pt modelId="{28D4CC70-1582-4490-87B5-8AFE861EF997}" type="pres">
      <dgm:prSet presAssocID="{6EE06F61-36FD-4D27-8256-BAE6DFAFB0B2}" presName="text_5" presStyleLbl="node1" presStyleIdx="4" presStyleCnt="7">
        <dgm:presLayoutVars>
          <dgm:bulletEnabled val="1"/>
        </dgm:presLayoutVars>
      </dgm:prSet>
      <dgm:spPr/>
    </dgm:pt>
    <dgm:pt modelId="{740FFCD8-5D79-4FEB-8877-3EF3A67A52F0}" type="pres">
      <dgm:prSet presAssocID="{6EE06F61-36FD-4D27-8256-BAE6DFAFB0B2}" presName="accent_5" presStyleCnt="0"/>
      <dgm:spPr/>
    </dgm:pt>
    <dgm:pt modelId="{6514EDC0-B100-485B-965B-6E31B803BC22}" type="pres">
      <dgm:prSet presAssocID="{6EE06F61-36FD-4D27-8256-BAE6DFAFB0B2}" presName="accentRepeatNode" presStyleLbl="solidFgAcc1" presStyleIdx="4" presStyleCnt="7"/>
      <dgm:spPr/>
    </dgm:pt>
    <dgm:pt modelId="{32D005AE-DA4F-4A23-B54D-2D2AC52104F1}" type="pres">
      <dgm:prSet presAssocID="{27295D82-B3C0-4332-8F50-5A13EB8A0FE4}" presName="text_6" presStyleLbl="node1" presStyleIdx="5" presStyleCnt="7">
        <dgm:presLayoutVars>
          <dgm:bulletEnabled val="1"/>
        </dgm:presLayoutVars>
      </dgm:prSet>
      <dgm:spPr/>
    </dgm:pt>
    <dgm:pt modelId="{FF7562FE-4CCD-474C-8599-18461802829E}" type="pres">
      <dgm:prSet presAssocID="{27295D82-B3C0-4332-8F50-5A13EB8A0FE4}" presName="accent_6" presStyleCnt="0"/>
      <dgm:spPr/>
    </dgm:pt>
    <dgm:pt modelId="{D9855A8E-F9C7-437A-845B-F8AA2066E9B2}" type="pres">
      <dgm:prSet presAssocID="{27295D82-B3C0-4332-8F50-5A13EB8A0FE4}" presName="accentRepeatNode" presStyleLbl="solidFgAcc1" presStyleIdx="5" presStyleCnt="7"/>
      <dgm:spPr/>
    </dgm:pt>
    <dgm:pt modelId="{2A57D2A1-D3AB-49B3-8212-0B14AF4804F5}" type="pres">
      <dgm:prSet presAssocID="{2D3BC60D-F2BA-4FCE-8FF4-928DDE29B65B}" presName="text_7" presStyleLbl="node1" presStyleIdx="6" presStyleCnt="7">
        <dgm:presLayoutVars>
          <dgm:bulletEnabled val="1"/>
        </dgm:presLayoutVars>
      </dgm:prSet>
      <dgm:spPr/>
    </dgm:pt>
    <dgm:pt modelId="{8897F954-5DE6-4330-B667-D49549C0D43F}" type="pres">
      <dgm:prSet presAssocID="{2D3BC60D-F2BA-4FCE-8FF4-928DDE29B65B}" presName="accent_7" presStyleCnt="0"/>
      <dgm:spPr/>
    </dgm:pt>
    <dgm:pt modelId="{6B9A4663-166E-4B2E-86B4-5A3339CE31DF}" type="pres">
      <dgm:prSet presAssocID="{2D3BC60D-F2BA-4FCE-8FF4-928DDE29B65B}" presName="accentRepeatNode" presStyleLbl="solidFgAcc1" presStyleIdx="6" presStyleCnt="7"/>
      <dgm:spPr/>
    </dgm:pt>
  </dgm:ptLst>
  <dgm:cxnLst>
    <dgm:cxn modelId="{5BF9C413-198E-4367-940E-17F37F2C8B88}" type="presOf" srcId="{D2FB2CAB-2856-4D18-B147-68A0A0B28C9D}" destId="{6927412C-2430-4830-AC4C-C59D3E5F3B26}" srcOrd="0" destOrd="0" presId="urn:microsoft.com/office/officeart/2008/layout/VerticalCurvedList"/>
    <dgm:cxn modelId="{C4AE6C21-AFBB-4646-B6F3-9D53D6AD9289}" type="presOf" srcId="{74B580AE-4B58-43DB-B980-18B3FBFC5ECE}" destId="{3D2E4DAF-70C8-49B4-A14A-93876629A72B}" srcOrd="0" destOrd="0" presId="urn:microsoft.com/office/officeart/2008/layout/VerticalCurvedList"/>
    <dgm:cxn modelId="{B4C09A21-556B-4337-8EFB-F87F8DBDC70A}" type="presOf" srcId="{569D5CF3-583A-4DD2-9599-85CCB32E389D}" destId="{296A1BA6-8A4E-4627-BE7B-13C28FEDAA89}" srcOrd="0" destOrd="0" presId="urn:microsoft.com/office/officeart/2008/layout/VerticalCurvedList"/>
    <dgm:cxn modelId="{E05C985F-B9F5-48E4-9D61-DDB83B4697C8}" srcId="{569D5CF3-583A-4DD2-9599-85CCB32E389D}" destId="{6EE06F61-36FD-4D27-8256-BAE6DFAFB0B2}" srcOrd="4" destOrd="0" parTransId="{0196FE68-3F8F-4D6F-BCD4-60164578CC55}" sibTransId="{1FC3ACE4-AA62-458A-8005-0CEAA8DFE9BC}"/>
    <dgm:cxn modelId="{65A30B41-F2A9-4FAB-9695-B5FE13C74E26}" type="presOf" srcId="{6EE06F61-36FD-4D27-8256-BAE6DFAFB0B2}" destId="{28D4CC70-1582-4490-87B5-8AFE861EF997}" srcOrd="0" destOrd="0" presId="urn:microsoft.com/office/officeart/2008/layout/VerticalCurvedList"/>
    <dgm:cxn modelId="{7DB50C41-5EA4-4E23-8550-823AD028C85B}" type="presOf" srcId="{A30B600D-5D5A-4A85-8E97-8D83E6108ADF}" destId="{F558DA47-F79F-4C20-8998-6DABA19C822E}" srcOrd="0" destOrd="0" presId="urn:microsoft.com/office/officeart/2008/layout/VerticalCurvedList"/>
    <dgm:cxn modelId="{22DB5A88-EC35-46C0-A88A-1BF575A7F93E}" srcId="{569D5CF3-583A-4DD2-9599-85CCB32E389D}" destId="{74B580AE-4B58-43DB-B980-18B3FBFC5ECE}" srcOrd="0" destOrd="0" parTransId="{35D8031D-F4A1-429F-BB87-4ACBB58A27F8}" sibTransId="{A30B600D-5D5A-4A85-8E97-8D83E6108ADF}"/>
    <dgm:cxn modelId="{0E56FE93-B384-47AB-BB01-E1EB0E0A9EAB}" type="presOf" srcId="{27295D82-B3C0-4332-8F50-5A13EB8A0FE4}" destId="{32D005AE-DA4F-4A23-B54D-2D2AC52104F1}" srcOrd="0" destOrd="0" presId="urn:microsoft.com/office/officeart/2008/layout/VerticalCurvedList"/>
    <dgm:cxn modelId="{90BAE4A4-0D40-42FF-A90A-D719C1A3BCD9}" type="presOf" srcId="{2D3BC60D-F2BA-4FCE-8FF4-928DDE29B65B}" destId="{2A57D2A1-D3AB-49B3-8212-0B14AF4804F5}" srcOrd="0" destOrd="0" presId="urn:microsoft.com/office/officeart/2008/layout/VerticalCurvedList"/>
    <dgm:cxn modelId="{87004FA9-0E67-4AFF-85F1-C1D10FD932DF}" srcId="{569D5CF3-583A-4DD2-9599-85CCB32E389D}" destId="{D2FB2CAB-2856-4D18-B147-68A0A0B28C9D}" srcOrd="2" destOrd="0" parTransId="{3C0B10D2-C84A-4C38-8B65-B8E327DB0862}" sibTransId="{DCBFCC1C-4B42-407A-A81E-D38F3B46A084}"/>
    <dgm:cxn modelId="{AB524ABB-057C-4E1B-A747-BFF088911E5E}" srcId="{569D5CF3-583A-4DD2-9599-85CCB32E389D}" destId="{27295D82-B3C0-4332-8F50-5A13EB8A0FE4}" srcOrd="5" destOrd="0" parTransId="{F0749996-617B-4A2E-8911-F8CD9BB327A9}" sibTransId="{23CE613E-9596-42EF-A051-E784C7CBBDD4}"/>
    <dgm:cxn modelId="{F6C8ADCB-675B-4E9C-B181-7D072D8281F1}" srcId="{569D5CF3-583A-4DD2-9599-85CCB32E389D}" destId="{94883123-F9E8-4874-BA70-DCEEA93584C5}" srcOrd="3" destOrd="0" parTransId="{BE4137BF-0AA1-44C0-A8D0-714A9DC47DD7}" sibTransId="{51E95EEC-5290-4E98-A40D-B6E3E250DF62}"/>
    <dgm:cxn modelId="{688618CE-4A08-4DE2-9D3B-AB365B6209E6}" type="presOf" srcId="{94883123-F9E8-4874-BA70-DCEEA93584C5}" destId="{C8DBA8E0-D66F-40EE-9C76-A7406554F599}" srcOrd="0" destOrd="0" presId="urn:microsoft.com/office/officeart/2008/layout/VerticalCurvedList"/>
    <dgm:cxn modelId="{AE2034D8-CA08-411F-902E-8CC0FBB560BC}" type="presOf" srcId="{F3F66BA0-CFC1-4F32-BF2D-97FE2619924E}" destId="{AF5B82ED-5094-429C-B7B2-3FE88F4101D7}" srcOrd="0" destOrd="0" presId="urn:microsoft.com/office/officeart/2008/layout/VerticalCurvedList"/>
    <dgm:cxn modelId="{4251B2ED-018C-43B4-82A3-3D9A000CE318}" srcId="{569D5CF3-583A-4DD2-9599-85CCB32E389D}" destId="{2D3BC60D-F2BA-4FCE-8FF4-928DDE29B65B}" srcOrd="6" destOrd="0" parTransId="{E4C5D9FB-B558-4FB0-A566-4480BB4EC4E1}" sibTransId="{AEA65468-3430-4DE4-B80E-3C43AAE90CF4}"/>
    <dgm:cxn modelId="{1A4EFCF5-E0B5-4C65-A6C8-589E50B32687}" srcId="{569D5CF3-583A-4DD2-9599-85CCB32E389D}" destId="{F3F66BA0-CFC1-4F32-BF2D-97FE2619924E}" srcOrd="1" destOrd="0" parTransId="{43DCFC60-A506-479D-ACE7-F07DD5A4875A}" sibTransId="{4CAA1AE3-85A7-439A-A1DD-26E51630E421}"/>
    <dgm:cxn modelId="{B1FAD20F-3F6F-4082-AFB7-3459B70DE645}" type="presParOf" srcId="{296A1BA6-8A4E-4627-BE7B-13C28FEDAA89}" destId="{A7FBAD5C-5C74-47DC-B506-CA1B0BEAAD51}" srcOrd="0" destOrd="0" presId="urn:microsoft.com/office/officeart/2008/layout/VerticalCurvedList"/>
    <dgm:cxn modelId="{6F53268B-2DE9-4BBB-8013-45462DAFAD31}" type="presParOf" srcId="{A7FBAD5C-5C74-47DC-B506-CA1B0BEAAD51}" destId="{612BB928-5401-4789-A70E-B9EDE534CD30}" srcOrd="0" destOrd="0" presId="urn:microsoft.com/office/officeart/2008/layout/VerticalCurvedList"/>
    <dgm:cxn modelId="{F91F5CBB-6F89-4947-9788-46FCCC1A66C1}" type="presParOf" srcId="{612BB928-5401-4789-A70E-B9EDE534CD30}" destId="{5336F86A-6303-44BC-90A4-6EA477434CF2}" srcOrd="0" destOrd="0" presId="urn:microsoft.com/office/officeart/2008/layout/VerticalCurvedList"/>
    <dgm:cxn modelId="{13370039-AF21-4257-BE37-BAB15BD6AD71}" type="presParOf" srcId="{612BB928-5401-4789-A70E-B9EDE534CD30}" destId="{F558DA47-F79F-4C20-8998-6DABA19C822E}" srcOrd="1" destOrd="0" presId="urn:microsoft.com/office/officeart/2008/layout/VerticalCurvedList"/>
    <dgm:cxn modelId="{0122EB17-2E86-4C49-B7A8-879A21BBBE79}" type="presParOf" srcId="{612BB928-5401-4789-A70E-B9EDE534CD30}" destId="{D9942A49-2875-4818-958A-F6CF3C3A4086}" srcOrd="2" destOrd="0" presId="urn:microsoft.com/office/officeart/2008/layout/VerticalCurvedList"/>
    <dgm:cxn modelId="{48A79F54-3AC8-4FE5-9C40-D58F3C7F368B}" type="presParOf" srcId="{612BB928-5401-4789-A70E-B9EDE534CD30}" destId="{D76AB1FA-26AF-49A4-B456-8C7494EEF02D}" srcOrd="3" destOrd="0" presId="urn:microsoft.com/office/officeart/2008/layout/VerticalCurvedList"/>
    <dgm:cxn modelId="{96B516E9-D5B1-48CA-A111-E686CB7BECD2}" type="presParOf" srcId="{A7FBAD5C-5C74-47DC-B506-CA1B0BEAAD51}" destId="{3D2E4DAF-70C8-49B4-A14A-93876629A72B}" srcOrd="1" destOrd="0" presId="urn:microsoft.com/office/officeart/2008/layout/VerticalCurvedList"/>
    <dgm:cxn modelId="{85C61D9B-A568-4D4F-986F-135FA5C34185}" type="presParOf" srcId="{A7FBAD5C-5C74-47DC-B506-CA1B0BEAAD51}" destId="{A15DAC3E-2A65-4715-A880-7DC183D6A46D}" srcOrd="2" destOrd="0" presId="urn:microsoft.com/office/officeart/2008/layout/VerticalCurvedList"/>
    <dgm:cxn modelId="{0249183B-9E91-4E2A-B53D-33FBF9ECF6C9}" type="presParOf" srcId="{A15DAC3E-2A65-4715-A880-7DC183D6A46D}" destId="{11388CB0-323F-4B71-AE8E-EA5D99D08585}" srcOrd="0" destOrd="0" presId="urn:microsoft.com/office/officeart/2008/layout/VerticalCurvedList"/>
    <dgm:cxn modelId="{1B250D3E-0D05-4785-B693-11048939779F}" type="presParOf" srcId="{A7FBAD5C-5C74-47DC-B506-CA1B0BEAAD51}" destId="{AF5B82ED-5094-429C-B7B2-3FE88F4101D7}" srcOrd="3" destOrd="0" presId="urn:microsoft.com/office/officeart/2008/layout/VerticalCurvedList"/>
    <dgm:cxn modelId="{49B77EE0-A65E-46B8-BD32-CCF4A606C51E}" type="presParOf" srcId="{A7FBAD5C-5C74-47DC-B506-CA1B0BEAAD51}" destId="{9C128E44-B1DD-45EB-BED1-2925EA228323}" srcOrd="4" destOrd="0" presId="urn:microsoft.com/office/officeart/2008/layout/VerticalCurvedList"/>
    <dgm:cxn modelId="{DFE762F1-8302-4CDA-A52E-E665B6B20E25}" type="presParOf" srcId="{9C128E44-B1DD-45EB-BED1-2925EA228323}" destId="{0D417BB8-64BF-493F-87F9-E1847B83B095}" srcOrd="0" destOrd="0" presId="urn:microsoft.com/office/officeart/2008/layout/VerticalCurvedList"/>
    <dgm:cxn modelId="{4B12DDCC-4ED2-4306-BCD3-B1229BCE7858}" type="presParOf" srcId="{A7FBAD5C-5C74-47DC-B506-CA1B0BEAAD51}" destId="{6927412C-2430-4830-AC4C-C59D3E5F3B26}" srcOrd="5" destOrd="0" presId="urn:microsoft.com/office/officeart/2008/layout/VerticalCurvedList"/>
    <dgm:cxn modelId="{874C4155-27BD-41FE-A427-17DE4DBDE701}" type="presParOf" srcId="{A7FBAD5C-5C74-47DC-B506-CA1B0BEAAD51}" destId="{5FEEA213-9D2A-4CFE-8F37-B08D1211C130}" srcOrd="6" destOrd="0" presId="urn:microsoft.com/office/officeart/2008/layout/VerticalCurvedList"/>
    <dgm:cxn modelId="{5C237600-A419-4165-8D49-7C5EF5A1BD6F}" type="presParOf" srcId="{5FEEA213-9D2A-4CFE-8F37-B08D1211C130}" destId="{A27F3DD1-A6E7-46A3-84A2-F5EAAEAD3956}" srcOrd="0" destOrd="0" presId="urn:microsoft.com/office/officeart/2008/layout/VerticalCurvedList"/>
    <dgm:cxn modelId="{0413C192-289E-4877-A778-3AED41EFCDCF}" type="presParOf" srcId="{A7FBAD5C-5C74-47DC-B506-CA1B0BEAAD51}" destId="{C8DBA8E0-D66F-40EE-9C76-A7406554F599}" srcOrd="7" destOrd="0" presId="urn:microsoft.com/office/officeart/2008/layout/VerticalCurvedList"/>
    <dgm:cxn modelId="{DDB83B61-5DE5-426D-844B-23D7BC4F382C}" type="presParOf" srcId="{A7FBAD5C-5C74-47DC-B506-CA1B0BEAAD51}" destId="{DAB38F4F-F05E-4ACD-A9D6-77FCDBD66BBE}" srcOrd="8" destOrd="0" presId="urn:microsoft.com/office/officeart/2008/layout/VerticalCurvedList"/>
    <dgm:cxn modelId="{1BAFE7C0-61E7-44E8-8910-7678DB4E92E9}" type="presParOf" srcId="{DAB38F4F-F05E-4ACD-A9D6-77FCDBD66BBE}" destId="{2BD329EE-C2E7-4FC2-89A2-4DB626DE91DE}" srcOrd="0" destOrd="0" presId="urn:microsoft.com/office/officeart/2008/layout/VerticalCurvedList"/>
    <dgm:cxn modelId="{1D376F36-245E-4355-BCB5-D83B84185F51}" type="presParOf" srcId="{A7FBAD5C-5C74-47DC-B506-CA1B0BEAAD51}" destId="{28D4CC70-1582-4490-87B5-8AFE861EF997}" srcOrd="9" destOrd="0" presId="urn:microsoft.com/office/officeart/2008/layout/VerticalCurvedList"/>
    <dgm:cxn modelId="{E464D59D-9D55-42E5-9A0C-8F6AE14579F9}" type="presParOf" srcId="{A7FBAD5C-5C74-47DC-B506-CA1B0BEAAD51}" destId="{740FFCD8-5D79-4FEB-8877-3EF3A67A52F0}" srcOrd="10" destOrd="0" presId="urn:microsoft.com/office/officeart/2008/layout/VerticalCurvedList"/>
    <dgm:cxn modelId="{DD6FC52B-135F-47CD-9C66-9D75F9AE1EB0}" type="presParOf" srcId="{740FFCD8-5D79-4FEB-8877-3EF3A67A52F0}" destId="{6514EDC0-B100-485B-965B-6E31B803BC22}" srcOrd="0" destOrd="0" presId="urn:microsoft.com/office/officeart/2008/layout/VerticalCurvedList"/>
    <dgm:cxn modelId="{B0AEEC46-184C-4958-8982-BB2E19FB4633}" type="presParOf" srcId="{A7FBAD5C-5C74-47DC-B506-CA1B0BEAAD51}" destId="{32D005AE-DA4F-4A23-B54D-2D2AC52104F1}" srcOrd="11" destOrd="0" presId="urn:microsoft.com/office/officeart/2008/layout/VerticalCurvedList"/>
    <dgm:cxn modelId="{8D72FC4E-FD97-4B09-80F8-0003FD61B97D}" type="presParOf" srcId="{A7FBAD5C-5C74-47DC-B506-CA1B0BEAAD51}" destId="{FF7562FE-4CCD-474C-8599-18461802829E}" srcOrd="12" destOrd="0" presId="urn:microsoft.com/office/officeart/2008/layout/VerticalCurvedList"/>
    <dgm:cxn modelId="{418026E7-6C5E-45D3-A840-3C123A237774}" type="presParOf" srcId="{FF7562FE-4CCD-474C-8599-18461802829E}" destId="{D9855A8E-F9C7-437A-845B-F8AA2066E9B2}" srcOrd="0" destOrd="0" presId="urn:microsoft.com/office/officeart/2008/layout/VerticalCurvedList"/>
    <dgm:cxn modelId="{BF2EF5A5-D8DB-419C-9A9F-B59C892266B2}" type="presParOf" srcId="{A7FBAD5C-5C74-47DC-B506-CA1B0BEAAD51}" destId="{2A57D2A1-D3AB-49B3-8212-0B14AF4804F5}" srcOrd="13" destOrd="0" presId="urn:microsoft.com/office/officeart/2008/layout/VerticalCurvedList"/>
    <dgm:cxn modelId="{6590AB36-62AE-4A78-BC85-737D3D416D88}" type="presParOf" srcId="{A7FBAD5C-5C74-47DC-B506-CA1B0BEAAD51}" destId="{8897F954-5DE6-4330-B667-D49549C0D43F}" srcOrd="14" destOrd="0" presId="urn:microsoft.com/office/officeart/2008/layout/VerticalCurvedList"/>
    <dgm:cxn modelId="{5DDB4371-94FA-480B-B588-BDD2D6693588}" type="presParOf" srcId="{8897F954-5DE6-4330-B667-D49549C0D43F}" destId="{6B9A4663-166E-4B2E-86B4-5A3339CE31D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E906D-09C2-44FD-96D3-36F91A718D2B}" type="doc">
      <dgm:prSet loTypeId="urn:microsoft.com/office/officeart/2008/layout/VerticalCurvedList" loCatId="list" qsTypeId="urn:microsoft.com/office/officeart/2005/8/quickstyle/simple3" qsCatId="simple" csTypeId="urn:microsoft.com/office/officeart/2005/8/colors/accent1_2" csCatId="accent1"/>
      <dgm:spPr/>
      <dgm:t>
        <a:bodyPr/>
        <a:lstStyle/>
        <a:p>
          <a:endParaRPr lang="zh-CN" altLang="en-US"/>
        </a:p>
      </dgm:t>
    </dgm:pt>
    <dgm:pt modelId="{3849FF59-C03A-49C1-9089-69576152BEF4}">
      <dgm:prSet/>
      <dgm:spPr/>
      <dgm:t>
        <a:bodyPr/>
        <a:lstStyle/>
        <a:p>
          <a:r>
            <a:rPr lang="en-US" b="1">
              <a:latin typeface="微软雅黑" panose="020B0503020204020204" pitchFamily="34" charset="-122"/>
              <a:ea typeface="微软雅黑" panose="020B0503020204020204" pitchFamily="34" charset="-122"/>
            </a:rPr>
            <a:t>1.1 </a:t>
          </a:r>
          <a:r>
            <a:rPr lang="zh-CN" b="1">
              <a:latin typeface="微软雅黑" panose="020B0503020204020204" pitchFamily="34" charset="-122"/>
              <a:ea typeface="微软雅黑" panose="020B0503020204020204" pitchFamily="34" charset="-122"/>
            </a:rPr>
            <a:t>人工智能的定义与发展</a:t>
          </a:r>
          <a:endParaRPr lang="zh-CN">
            <a:latin typeface="微软雅黑" panose="020B0503020204020204" pitchFamily="34" charset="-122"/>
            <a:ea typeface="微软雅黑" panose="020B0503020204020204" pitchFamily="34" charset="-122"/>
          </a:endParaRPr>
        </a:p>
      </dgm:t>
    </dgm:pt>
    <dgm:pt modelId="{E5CDA35C-E4FE-417B-ACC4-F27B939CAE91}" type="parTrans" cxnId="{3325E4D7-0356-459B-B75A-F3B95432402A}">
      <dgm:prSet/>
      <dgm:spPr/>
      <dgm:t>
        <a:bodyPr/>
        <a:lstStyle/>
        <a:p>
          <a:endParaRPr lang="zh-CN" altLang="en-US"/>
        </a:p>
      </dgm:t>
    </dgm:pt>
    <dgm:pt modelId="{7584DDE6-FAD5-4B55-96E4-4A2B5A95622E}" type="sibTrans" cxnId="{3325E4D7-0356-459B-B75A-F3B95432402A}">
      <dgm:prSet/>
      <dgm:spPr/>
      <dgm:t>
        <a:bodyPr/>
        <a:lstStyle/>
        <a:p>
          <a:endParaRPr lang="zh-CN" altLang="en-US"/>
        </a:p>
      </dgm:t>
    </dgm:pt>
    <dgm:pt modelId="{31E2F05E-BD4D-494F-9511-D90C9A2AC57B}">
      <dgm:prSet/>
      <dgm:spPr/>
      <dgm:t>
        <a:bodyPr/>
        <a:lstStyle/>
        <a:p>
          <a:r>
            <a:rPr lang="en-US" b="1">
              <a:latin typeface="微软雅黑" panose="020B0503020204020204" pitchFamily="34" charset="-122"/>
              <a:ea typeface="微软雅黑" panose="020B0503020204020204" pitchFamily="34" charset="-122"/>
            </a:rPr>
            <a:t>1.2 </a:t>
          </a:r>
          <a:r>
            <a:rPr lang="zh-CN" b="1">
              <a:latin typeface="微软雅黑" panose="020B0503020204020204" pitchFamily="34" charset="-122"/>
              <a:ea typeface="微软雅黑" panose="020B0503020204020204" pitchFamily="34" charset="-122"/>
            </a:rPr>
            <a:t>人工智能的各种认知观</a:t>
          </a:r>
          <a:endParaRPr lang="zh-CN">
            <a:latin typeface="微软雅黑" panose="020B0503020204020204" pitchFamily="34" charset="-122"/>
            <a:ea typeface="微软雅黑" panose="020B0503020204020204" pitchFamily="34" charset="-122"/>
          </a:endParaRPr>
        </a:p>
      </dgm:t>
    </dgm:pt>
    <dgm:pt modelId="{6C2472D2-A32B-4254-84F2-CC71FCAE4284}" type="parTrans" cxnId="{73D8AC91-7F91-4521-8DCF-2EEC263207D2}">
      <dgm:prSet/>
      <dgm:spPr/>
      <dgm:t>
        <a:bodyPr/>
        <a:lstStyle/>
        <a:p>
          <a:endParaRPr lang="zh-CN" altLang="en-US"/>
        </a:p>
      </dgm:t>
    </dgm:pt>
    <dgm:pt modelId="{9160C5E4-CEAE-42D2-8361-A5A7CD0B04AB}" type="sibTrans" cxnId="{73D8AC91-7F91-4521-8DCF-2EEC263207D2}">
      <dgm:prSet/>
      <dgm:spPr/>
      <dgm:t>
        <a:bodyPr/>
        <a:lstStyle/>
        <a:p>
          <a:endParaRPr lang="zh-CN" altLang="en-US"/>
        </a:p>
      </dgm:t>
    </dgm:pt>
    <dgm:pt modelId="{FA2BDD0B-4CD4-4AB5-86CC-07066CC18F77}">
      <dgm:prSet/>
      <dgm:spPr/>
      <dgm:t>
        <a:bodyPr/>
        <a:lstStyle/>
        <a:p>
          <a:r>
            <a:rPr lang="en-US" b="1">
              <a:latin typeface="微软雅黑" panose="020B0503020204020204" pitchFamily="34" charset="-122"/>
              <a:ea typeface="微软雅黑" panose="020B0503020204020204" pitchFamily="34" charset="-122"/>
            </a:rPr>
            <a:t>1.3 </a:t>
          </a:r>
          <a:r>
            <a:rPr lang="zh-CN" b="1">
              <a:latin typeface="微软雅黑" panose="020B0503020204020204" pitchFamily="34" charset="-122"/>
              <a:ea typeface="微软雅黑" panose="020B0503020204020204" pitchFamily="34" charset="-122"/>
            </a:rPr>
            <a:t>人类智能与人工智能</a:t>
          </a:r>
          <a:endParaRPr lang="zh-CN">
            <a:latin typeface="微软雅黑" panose="020B0503020204020204" pitchFamily="34" charset="-122"/>
            <a:ea typeface="微软雅黑" panose="020B0503020204020204" pitchFamily="34" charset="-122"/>
          </a:endParaRPr>
        </a:p>
      </dgm:t>
    </dgm:pt>
    <dgm:pt modelId="{F706293D-E204-4700-8CEB-370E12132BAC}" type="parTrans" cxnId="{16D222E7-E015-44B6-94E6-D695939D83F5}">
      <dgm:prSet/>
      <dgm:spPr/>
      <dgm:t>
        <a:bodyPr/>
        <a:lstStyle/>
        <a:p>
          <a:endParaRPr lang="zh-CN" altLang="en-US"/>
        </a:p>
      </dgm:t>
    </dgm:pt>
    <dgm:pt modelId="{3AD1BF5C-453B-4ED7-8CD6-049EE997C7F1}" type="sibTrans" cxnId="{16D222E7-E015-44B6-94E6-D695939D83F5}">
      <dgm:prSet/>
      <dgm:spPr/>
      <dgm:t>
        <a:bodyPr/>
        <a:lstStyle/>
        <a:p>
          <a:endParaRPr lang="zh-CN" altLang="en-US"/>
        </a:p>
      </dgm:t>
    </dgm:pt>
    <dgm:pt modelId="{71909285-0397-4B8E-8FFD-E731FAF680A8}">
      <dgm:prSet/>
      <dgm:spPr/>
      <dgm:t>
        <a:bodyPr/>
        <a:lstStyle/>
        <a:p>
          <a:r>
            <a:rPr lang="en-US" b="1" dirty="0">
              <a:latin typeface="微软雅黑" panose="020B0503020204020204" pitchFamily="34" charset="-122"/>
              <a:ea typeface="微软雅黑" panose="020B0503020204020204" pitchFamily="34" charset="-122"/>
            </a:rPr>
            <a:t>1.4 </a:t>
          </a:r>
          <a:r>
            <a:rPr lang="zh-CN" b="1" dirty="0">
              <a:latin typeface="微软雅黑" panose="020B0503020204020204" pitchFamily="34" charset="-122"/>
              <a:ea typeface="微软雅黑" panose="020B0503020204020204" pitchFamily="34" charset="-122"/>
            </a:rPr>
            <a:t>人工智能系统的分类</a:t>
          </a:r>
          <a:endParaRPr lang="zh-CN" dirty="0">
            <a:latin typeface="微软雅黑" panose="020B0503020204020204" pitchFamily="34" charset="-122"/>
            <a:ea typeface="微软雅黑" panose="020B0503020204020204" pitchFamily="34" charset="-122"/>
          </a:endParaRPr>
        </a:p>
      </dgm:t>
    </dgm:pt>
    <dgm:pt modelId="{A2D6EF18-288C-479D-B59C-328AB8B3DBD9}" type="parTrans" cxnId="{BC232626-9A27-4D4D-9F9B-8625BA0A91BE}">
      <dgm:prSet/>
      <dgm:spPr/>
      <dgm:t>
        <a:bodyPr/>
        <a:lstStyle/>
        <a:p>
          <a:endParaRPr lang="zh-CN" altLang="en-US"/>
        </a:p>
      </dgm:t>
    </dgm:pt>
    <dgm:pt modelId="{CBF885FD-6F64-4A3E-AE56-DB36C465B0B6}" type="sibTrans" cxnId="{BC232626-9A27-4D4D-9F9B-8625BA0A91BE}">
      <dgm:prSet/>
      <dgm:spPr/>
      <dgm:t>
        <a:bodyPr/>
        <a:lstStyle/>
        <a:p>
          <a:endParaRPr lang="zh-CN" altLang="en-US"/>
        </a:p>
      </dgm:t>
    </dgm:pt>
    <dgm:pt modelId="{E99830B3-22FD-4043-B663-E486A7239A7B}">
      <dgm:prSet/>
      <dgm:spPr/>
      <dgm:t>
        <a:bodyPr/>
        <a:lstStyle/>
        <a:p>
          <a:r>
            <a:rPr lang="en-US" b="1">
              <a:latin typeface="微软雅黑" panose="020B0503020204020204" pitchFamily="34" charset="-122"/>
              <a:ea typeface="微软雅黑" panose="020B0503020204020204" pitchFamily="34" charset="-122"/>
            </a:rPr>
            <a:t>1.5 </a:t>
          </a:r>
          <a:r>
            <a:rPr lang="zh-CN" b="1">
              <a:latin typeface="微软雅黑" panose="020B0503020204020204" pitchFamily="34" charset="-122"/>
              <a:ea typeface="微软雅黑" panose="020B0503020204020204" pitchFamily="34" charset="-122"/>
            </a:rPr>
            <a:t>人工智能的研究目标和内容</a:t>
          </a:r>
          <a:endParaRPr lang="zh-CN">
            <a:latin typeface="微软雅黑" panose="020B0503020204020204" pitchFamily="34" charset="-122"/>
            <a:ea typeface="微软雅黑" panose="020B0503020204020204" pitchFamily="34" charset="-122"/>
          </a:endParaRPr>
        </a:p>
      </dgm:t>
    </dgm:pt>
    <dgm:pt modelId="{A3561C01-4F14-48AF-B41F-27E80998DFB0}" type="parTrans" cxnId="{DA154742-E343-4248-AEEE-10D2E38B49CE}">
      <dgm:prSet/>
      <dgm:spPr/>
      <dgm:t>
        <a:bodyPr/>
        <a:lstStyle/>
        <a:p>
          <a:endParaRPr lang="zh-CN" altLang="en-US"/>
        </a:p>
      </dgm:t>
    </dgm:pt>
    <dgm:pt modelId="{ABE2197F-6E0A-458E-AAD4-8EFF2E5772D2}" type="sibTrans" cxnId="{DA154742-E343-4248-AEEE-10D2E38B49CE}">
      <dgm:prSet/>
      <dgm:spPr/>
      <dgm:t>
        <a:bodyPr/>
        <a:lstStyle/>
        <a:p>
          <a:endParaRPr lang="zh-CN" altLang="en-US"/>
        </a:p>
      </dgm:t>
    </dgm:pt>
    <dgm:pt modelId="{5B644A9F-32DF-45B1-B91F-E9D515F65E5F}">
      <dgm:prSet/>
      <dgm:spPr/>
      <dgm:t>
        <a:bodyPr/>
        <a:lstStyle/>
        <a:p>
          <a:r>
            <a:rPr lang="en-US" b="1">
              <a:latin typeface="微软雅黑" panose="020B0503020204020204" pitchFamily="34" charset="-122"/>
              <a:ea typeface="微软雅黑" panose="020B0503020204020204" pitchFamily="34" charset="-122"/>
            </a:rPr>
            <a:t>1.6 </a:t>
          </a:r>
          <a:r>
            <a:rPr lang="zh-CN" b="1">
              <a:latin typeface="微软雅黑" panose="020B0503020204020204" pitchFamily="34" charset="-122"/>
              <a:ea typeface="微软雅黑" panose="020B0503020204020204" pitchFamily="34" charset="-122"/>
            </a:rPr>
            <a:t>人工智能的研究与计算方法</a:t>
          </a:r>
          <a:endParaRPr lang="zh-CN">
            <a:latin typeface="微软雅黑" panose="020B0503020204020204" pitchFamily="34" charset="-122"/>
            <a:ea typeface="微软雅黑" panose="020B0503020204020204" pitchFamily="34" charset="-122"/>
          </a:endParaRPr>
        </a:p>
      </dgm:t>
    </dgm:pt>
    <dgm:pt modelId="{9E189216-9FAA-4E47-8D6F-2FABDBA8EA07}" type="parTrans" cxnId="{626F3F6A-35FC-4649-ABD4-042F1A98EB64}">
      <dgm:prSet/>
      <dgm:spPr/>
      <dgm:t>
        <a:bodyPr/>
        <a:lstStyle/>
        <a:p>
          <a:endParaRPr lang="zh-CN" altLang="en-US"/>
        </a:p>
      </dgm:t>
    </dgm:pt>
    <dgm:pt modelId="{4752C0A5-0330-469A-9299-EF8A90798DF5}" type="sibTrans" cxnId="{626F3F6A-35FC-4649-ABD4-042F1A98EB64}">
      <dgm:prSet/>
      <dgm:spPr/>
      <dgm:t>
        <a:bodyPr/>
        <a:lstStyle/>
        <a:p>
          <a:endParaRPr lang="zh-CN" altLang="en-US"/>
        </a:p>
      </dgm:t>
    </dgm:pt>
    <dgm:pt modelId="{B5D777BD-49B4-4049-AB3E-6F2BA5FA0418}">
      <dgm:prSet/>
      <dgm:spPr/>
      <dgm:t>
        <a:bodyPr/>
        <a:lstStyle/>
        <a:p>
          <a:r>
            <a:rPr lang="en-US" b="1" dirty="0">
              <a:latin typeface="微软雅黑" panose="020B0503020204020204" pitchFamily="34" charset="-122"/>
              <a:ea typeface="微软雅黑" panose="020B0503020204020204" pitchFamily="34" charset="-122"/>
            </a:rPr>
            <a:t>1.7 </a:t>
          </a:r>
          <a:r>
            <a:rPr lang="zh-CN" b="1" dirty="0">
              <a:latin typeface="微软雅黑" panose="020B0503020204020204" pitchFamily="34" charset="-122"/>
              <a:ea typeface="微软雅黑" panose="020B0503020204020204" pitchFamily="34" charset="-122"/>
            </a:rPr>
            <a:t>人工智能的研究与应用领域</a:t>
          </a:r>
          <a:endParaRPr lang="zh-CN" dirty="0">
            <a:latin typeface="微软雅黑" panose="020B0503020204020204" pitchFamily="34" charset="-122"/>
            <a:ea typeface="微软雅黑" panose="020B0503020204020204" pitchFamily="34" charset="-122"/>
          </a:endParaRPr>
        </a:p>
      </dgm:t>
    </dgm:pt>
    <dgm:pt modelId="{EAF21971-7273-4C86-947C-D031CC735F14}" type="parTrans" cxnId="{3E936851-2E6E-4CD0-AA16-533112A558C5}">
      <dgm:prSet/>
      <dgm:spPr/>
      <dgm:t>
        <a:bodyPr/>
        <a:lstStyle/>
        <a:p>
          <a:endParaRPr lang="zh-CN" altLang="en-US"/>
        </a:p>
      </dgm:t>
    </dgm:pt>
    <dgm:pt modelId="{1F9E3187-E74F-42FD-BA33-E240F3E42F4C}" type="sibTrans" cxnId="{3E936851-2E6E-4CD0-AA16-533112A558C5}">
      <dgm:prSet/>
      <dgm:spPr/>
      <dgm:t>
        <a:bodyPr/>
        <a:lstStyle/>
        <a:p>
          <a:endParaRPr lang="zh-CN" altLang="en-US"/>
        </a:p>
      </dgm:t>
    </dgm:pt>
    <dgm:pt modelId="{C01474AE-C946-417A-A556-04371297C9B8}" type="pres">
      <dgm:prSet presAssocID="{660E906D-09C2-44FD-96D3-36F91A718D2B}" presName="Name0" presStyleCnt="0">
        <dgm:presLayoutVars>
          <dgm:chMax val="7"/>
          <dgm:chPref val="7"/>
          <dgm:dir/>
        </dgm:presLayoutVars>
      </dgm:prSet>
      <dgm:spPr/>
    </dgm:pt>
    <dgm:pt modelId="{6C4B79EC-9F89-486F-B439-350077849126}" type="pres">
      <dgm:prSet presAssocID="{660E906D-09C2-44FD-96D3-36F91A718D2B}" presName="Name1" presStyleCnt="0"/>
      <dgm:spPr/>
    </dgm:pt>
    <dgm:pt modelId="{0023E07C-6541-442A-919F-5210A45D2CC8}" type="pres">
      <dgm:prSet presAssocID="{660E906D-09C2-44FD-96D3-36F91A718D2B}" presName="cycle" presStyleCnt="0"/>
      <dgm:spPr/>
    </dgm:pt>
    <dgm:pt modelId="{BD845CD3-653E-454A-A90E-452C2090A517}" type="pres">
      <dgm:prSet presAssocID="{660E906D-09C2-44FD-96D3-36F91A718D2B}" presName="srcNode" presStyleLbl="node1" presStyleIdx="0" presStyleCnt="7"/>
      <dgm:spPr/>
    </dgm:pt>
    <dgm:pt modelId="{DE3DFD1C-2748-4066-BCCE-18127FA081EB}" type="pres">
      <dgm:prSet presAssocID="{660E906D-09C2-44FD-96D3-36F91A718D2B}" presName="conn" presStyleLbl="parChTrans1D2" presStyleIdx="0" presStyleCnt="1"/>
      <dgm:spPr/>
    </dgm:pt>
    <dgm:pt modelId="{B36ACD7F-29BB-4216-A676-F7CB60074DC6}" type="pres">
      <dgm:prSet presAssocID="{660E906D-09C2-44FD-96D3-36F91A718D2B}" presName="extraNode" presStyleLbl="node1" presStyleIdx="0" presStyleCnt="7"/>
      <dgm:spPr/>
    </dgm:pt>
    <dgm:pt modelId="{78E94A36-8CCE-459C-A9B7-EF62FC525FDA}" type="pres">
      <dgm:prSet presAssocID="{660E906D-09C2-44FD-96D3-36F91A718D2B}" presName="dstNode" presStyleLbl="node1" presStyleIdx="0" presStyleCnt="7"/>
      <dgm:spPr/>
    </dgm:pt>
    <dgm:pt modelId="{6D1DD92B-F8DB-425B-BB45-5B06F863DCD2}" type="pres">
      <dgm:prSet presAssocID="{3849FF59-C03A-49C1-9089-69576152BEF4}" presName="text_1" presStyleLbl="node1" presStyleIdx="0" presStyleCnt="7">
        <dgm:presLayoutVars>
          <dgm:bulletEnabled val="1"/>
        </dgm:presLayoutVars>
      </dgm:prSet>
      <dgm:spPr/>
    </dgm:pt>
    <dgm:pt modelId="{1182AFAB-2805-429F-B33F-6D2587CC8646}" type="pres">
      <dgm:prSet presAssocID="{3849FF59-C03A-49C1-9089-69576152BEF4}" presName="accent_1" presStyleCnt="0"/>
      <dgm:spPr/>
    </dgm:pt>
    <dgm:pt modelId="{D69298E2-3D6D-48AC-9A09-7CE248552071}" type="pres">
      <dgm:prSet presAssocID="{3849FF59-C03A-49C1-9089-69576152BEF4}" presName="accentRepeatNode" presStyleLbl="solidFgAcc1" presStyleIdx="0" presStyleCnt="7"/>
      <dgm:spPr/>
    </dgm:pt>
    <dgm:pt modelId="{39DF1D22-C1EC-4AB8-8999-8ED230974242}" type="pres">
      <dgm:prSet presAssocID="{31E2F05E-BD4D-494F-9511-D90C9A2AC57B}" presName="text_2" presStyleLbl="node1" presStyleIdx="1" presStyleCnt="7">
        <dgm:presLayoutVars>
          <dgm:bulletEnabled val="1"/>
        </dgm:presLayoutVars>
      </dgm:prSet>
      <dgm:spPr/>
    </dgm:pt>
    <dgm:pt modelId="{DC9EC38A-6C2A-49FE-9282-37FDC1FF76E4}" type="pres">
      <dgm:prSet presAssocID="{31E2F05E-BD4D-494F-9511-D90C9A2AC57B}" presName="accent_2" presStyleCnt="0"/>
      <dgm:spPr/>
    </dgm:pt>
    <dgm:pt modelId="{22D07470-1580-4FD0-B248-6DD866F1975B}" type="pres">
      <dgm:prSet presAssocID="{31E2F05E-BD4D-494F-9511-D90C9A2AC57B}" presName="accentRepeatNode" presStyleLbl="solidFgAcc1" presStyleIdx="1" presStyleCnt="7"/>
      <dgm:spPr/>
    </dgm:pt>
    <dgm:pt modelId="{AA45A971-83BF-44BD-A569-1488B952C349}" type="pres">
      <dgm:prSet presAssocID="{FA2BDD0B-4CD4-4AB5-86CC-07066CC18F77}" presName="text_3" presStyleLbl="node1" presStyleIdx="2" presStyleCnt="7">
        <dgm:presLayoutVars>
          <dgm:bulletEnabled val="1"/>
        </dgm:presLayoutVars>
      </dgm:prSet>
      <dgm:spPr/>
    </dgm:pt>
    <dgm:pt modelId="{14F55F4F-CEBE-44BD-868E-8F9BFB07DEEB}" type="pres">
      <dgm:prSet presAssocID="{FA2BDD0B-4CD4-4AB5-86CC-07066CC18F77}" presName="accent_3" presStyleCnt="0"/>
      <dgm:spPr/>
    </dgm:pt>
    <dgm:pt modelId="{D12DEA2A-4E56-4821-AC6C-272A6C364388}" type="pres">
      <dgm:prSet presAssocID="{FA2BDD0B-4CD4-4AB5-86CC-07066CC18F77}" presName="accentRepeatNode" presStyleLbl="solidFgAcc1" presStyleIdx="2" presStyleCnt="7"/>
      <dgm:spPr/>
    </dgm:pt>
    <dgm:pt modelId="{BA2822D7-3ADF-4E76-84EB-D090E4C1D044}" type="pres">
      <dgm:prSet presAssocID="{71909285-0397-4B8E-8FFD-E731FAF680A8}" presName="text_4" presStyleLbl="node1" presStyleIdx="3" presStyleCnt="7">
        <dgm:presLayoutVars>
          <dgm:bulletEnabled val="1"/>
        </dgm:presLayoutVars>
      </dgm:prSet>
      <dgm:spPr/>
    </dgm:pt>
    <dgm:pt modelId="{CE5B15BE-068A-4794-8BD8-ADC5B8F64DBA}" type="pres">
      <dgm:prSet presAssocID="{71909285-0397-4B8E-8FFD-E731FAF680A8}" presName="accent_4" presStyleCnt="0"/>
      <dgm:spPr/>
    </dgm:pt>
    <dgm:pt modelId="{B58EEC0E-598F-437D-97BD-90D23E5794C5}" type="pres">
      <dgm:prSet presAssocID="{71909285-0397-4B8E-8FFD-E731FAF680A8}" presName="accentRepeatNode" presStyleLbl="solidFgAcc1" presStyleIdx="3" presStyleCnt="7"/>
      <dgm:spPr/>
    </dgm:pt>
    <dgm:pt modelId="{21ACD581-C155-41E5-BBFD-BAB3AE34E38B}" type="pres">
      <dgm:prSet presAssocID="{E99830B3-22FD-4043-B663-E486A7239A7B}" presName="text_5" presStyleLbl="node1" presStyleIdx="4" presStyleCnt="7">
        <dgm:presLayoutVars>
          <dgm:bulletEnabled val="1"/>
        </dgm:presLayoutVars>
      </dgm:prSet>
      <dgm:spPr/>
    </dgm:pt>
    <dgm:pt modelId="{66DCD84A-DC8C-4515-B2E9-A5B10BC03FF2}" type="pres">
      <dgm:prSet presAssocID="{E99830B3-22FD-4043-B663-E486A7239A7B}" presName="accent_5" presStyleCnt="0"/>
      <dgm:spPr/>
    </dgm:pt>
    <dgm:pt modelId="{9C2797B9-1176-4B35-AC2A-AE00064BD767}" type="pres">
      <dgm:prSet presAssocID="{E99830B3-22FD-4043-B663-E486A7239A7B}" presName="accentRepeatNode" presStyleLbl="solidFgAcc1" presStyleIdx="4" presStyleCnt="7"/>
      <dgm:spPr/>
    </dgm:pt>
    <dgm:pt modelId="{9A3CA4D3-D85A-43C9-B8D8-9789A721E66F}" type="pres">
      <dgm:prSet presAssocID="{5B644A9F-32DF-45B1-B91F-E9D515F65E5F}" presName="text_6" presStyleLbl="node1" presStyleIdx="5" presStyleCnt="7">
        <dgm:presLayoutVars>
          <dgm:bulletEnabled val="1"/>
        </dgm:presLayoutVars>
      </dgm:prSet>
      <dgm:spPr/>
    </dgm:pt>
    <dgm:pt modelId="{E18B46EC-DF7D-4639-9714-B24C64E4A2D5}" type="pres">
      <dgm:prSet presAssocID="{5B644A9F-32DF-45B1-B91F-E9D515F65E5F}" presName="accent_6" presStyleCnt="0"/>
      <dgm:spPr/>
    </dgm:pt>
    <dgm:pt modelId="{CEC96B6C-ADA4-4DE0-9D50-C7777CD2A0A3}" type="pres">
      <dgm:prSet presAssocID="{5B644A9F-32DF-45B1-B91F-E9D515F65E5F}" presName="accentRepeatNode" presStyleLbl="solidFgAcc1" presStyleIdx="5" presStyleCnt="7"/>
      <dgm:spPr/>
    </dgm:pt>
    <dgm:pt modelId="{B55E7B63-DEDA-4179-B924-46BC6DBE95EF}" type="pres">
      <dgm:prSet presAssocID="{B5D777BD-49B4-4049-AB3E-6F2BA5FA0418}" presName="text_7" presStyleLbl="node1" presStyleIdx="6" presStyleCnt="7">
        <dgm:presLayoutVars>
          <dgm:bulletEnabled val="1"/>
        </dgm:presLayoutVars>
      </dgm:prSet>
      <dgm:spPr/>
    </dgm:pt>
    <dgm:pt modelId="{0C26EFF6-4AF6-445D-AB5E-ABB7F65C00BC}" type="pres">
      <dgm:prSet presAssocID="{B5D777BD-49B4-4049-AB3E-6F2BA5FA0418}" presName="accent_7" presStyleCnt="0"/>
      <dgm:spPr/>
    </dgm:pt>
    <dgm:pt modelId="{BAE41A1D-55DB-4D71-AB71-E86ADB19B9E8}" type="pres">
      <dgm:prSet presAssocID="{B5D777BD-49B4-4049-AB3E-6F2BA5FA0418}" presName="accentRepeatNode" presStyleLbl="solidFgAcc1" presStyleIdx="6" presStyleCnt="7"/>
      <dgm:spPr/>
    </dgm:pt>
  </dgm:ptLst>
  <dgm:cxnLst>
    <dgm:cxn modelId="{BC232626-9A27-4D4D-9F9B-8625BA0A91BE}" srcId="{660E906D-09C2-44FD-96D3-36F91A718D2B}" destId="{71909285-0397-4B8E-8FFD-E731FAF680A8}" srcOrd="3" destOrd="0" parTransId="{A2D6EF18-288C-479D-B59C-328AB8B3DBD9}" sibTransId="{CBF885FD-6F64-4A3E-AE56-DB36C465B0B6}"/>
    <dgm:cxn modelId="{DA154742-E343-4248-AEEE-10D2E38B49CE}" srcId="{660E906D-09C2-44FD-96D3-36F91A718D2B}" destId="{E99830B3-22FD-4043-B663-E486A7239A7B}" srcOrd="4" destOrd="0" parTransId="{A3561C01-4F14-48AF-B41F-27E80998DFB0}" sibTransId="{ABE2197F-6E0A-458E-AAD4-8EFF2E5772D2}"/>
    <dgm:cxn modelId="{626F3F6A-35FC-4649-ABD4-042F1A98EB64}" srcId="{660E906D-09C2-44FD-96D3-36F91A718D2B}" destId="{5B644A9F-32DF-45B1-B91F-E9D515F65E5F}" srcOrd="5" destOrd="0" parTransId="{9E189216-9FAA-4E47-8D6F-2FABDBA8EA07}" sibTransId="{4752C0A5-0330-469A-9299-EF8A90798DF5}"/>
    <dgm:cxn modelId="{DF5CF64A-9D9A-42EC-8671-44945DDB540E}" type="presOf" srcId="{7584DDE6-FAD5-4B55-96E4-4A2B5A95622E}" destId="{DE3DFD1C-2748-4066-BCCE-18127FA081EB}" srcOrd="0" destOrd="0" presId="urn:microsoft.com/office/officeart/2008/layout/VerticalCurvedList"/>
    <dgm:cxn modelId="{A60B0C4F-C59C-4D00-950F-8B1B56DBE6F5}" type="presOf" srcId="{FA2BDD0B-4CD4-4AB5-86CC-07066CC18F77}" destId="{AA45A971-83BF-44BD-A569-1488B952C349}" srcOrd="0" destOrd="0" presId="urn:microsoft.com/office/officeart/2008/layout/VerticalCurvedList"/>
    <dgm:cxn modelId="{3E936851-2E6E-4CD0-AA16-533112A558C5}" srcId="{660E906D-09C2-44FD-96D3-36F91A718D2B}" destId="{B5D777BD-49B4-4049-AB3E-6F2BA5FA0418}" srcOrd="6" destOrd="0" parTransId="{EAF21971-7273-4C86-947C-D031CC735F14}" sibTransId="{1F9E3187-E74F-42FD-BA33-E240F3E42F4C}"/>
    <dgm:cxn modelId="{61001E76-E006-4045-B8B6-7DF4218E9498}" type="presOf" srcId="{660E906D-09C2-44FD-96D3-36F91A718D2B}" destId="{C01474AE-C946-417A-A556-04371297C9B8}" srcOrd="0" destOrd="0" presId="urn:microsoft.com/office/officeart/2008/layout/VerticalCurvedList"/>
    <dgm:cxn modelId="{1605747A-80D6-460B-8304-8A51FEEFAA97}" type="presOf" srcId="{71909285-0397-4B8E-8FFD-E731FAF680A8}" destId="{BA2822D7-3ADF-4E76-84EB-D090E4C1D044}" srcOrd="0" destOrd="0" presId="urn:microsoft.com/office/officeart/2008/layout/VerticalCurvedList"/>
    <dgm:cxn modelId="{73D8AC91-7F91-4521-8DCF-2EEC263207D2}" srcId="{660E906D-09C2-44FD-96D3-36F91A718D2B}" destId="{31E2F05E-BD4D-494F-9511-D90C9A2AC57B}" srcOrd="1" destOrd="0" parTransId="{6C2472D2-A32B-4254-84F2-CC71FCAE4284}" sibTransId="{9160C5E4-CEAE-42D2-8361-A5A7CD0B04AB}"/>
    <dgm:cxn modelId="{87784A96-92FD-4031-AC41-09881EDD4252}" type="presOf" srcId="{B5D777BD-49B4-4049-AB3E-6F2BA5FA0418}" destId="{B55E7B63-DEDA-4179-B924-46BC6DBE95EF}" srcOrd="0" destOrd="0" presId="urn:microsoft.com/office/officeart/2008/layout/VerticalCurvedList"/>
    <dgm:cxn modelId="{9149CAA3-8222-4E5E-B1DD-AB832799FB4D}" type="presOf" srcId="{E99830B3-22FD-4043-B663-E486A7239A7B}" destId="{21ACD581-C155-41E5-BBFD-BAB3AE34E38B}" srcOrd="0" destOrd="0" presId="urn:microsoft.com/office/officeart/2008/layout/VerticalCurvedList"/>
    <dgm:cxn modelId="{5819AFC6-AD60-49AA-8522-0BCCD0A36731}" type="presOf" srcId="{5B644A9F-32DF-45B1-B91F-E9D515F65E5F}" destId="{9A3CA4D3-D85A-43C9-B8D8-9789A721E66F}" srcOrd="0" destOrd="0" presId="urn:microsoft.com/office/officeart/2008/layout/VerticalCurvedList"/>
    <dgm:cxn modelId="{49C332D1-8753-4CF8-8B83-B2862767C460}" type="presOf" srcId="{31E2F05E-BD4D-494F-9511-D90C9A2AC57B}" destId="{39DF1D22-C1EC-4AB8-8999-8ED230974242}" srcOrd="0" destOrd="0" presId="urn:microsoft.com/office/officeart/2008/layout/VerticalCurvedList"/>
    <dgm:cxn modelId="{3325E4D7-0356-459B-B75A-F3B95432402A}" srcId="{660E906D-09C2-44FD-96D3-36F91A718D2B}" destId="{3849FF59-C03A-49C1-9089-69576152BEF4}" srcOrd="0" destOrd="0" parTransId="{E5CDA35C-E4FE-417B-ACC4-F27B939CAE91}" sibTransId="{7584DDE6-FAD5-4B55-96E4-4A2B5A95622E}"/>
    <dgm:cxn modelId="{16D222E7-E015-44B6-94E6-D695939D83F5}" srcId="{660E906D-09C2-44FD-96D3-36F91A718D2B}" destId="{FA2BDD0B-4CD4-4AB5-86CC-07066CC18F77}" srcOrd="2" destOrd="0" parTransId="{F706293D-E204-4700-8CEB-370E12132BAC}" sibTransId="{3AD1BF5C-453B-4ED7-8CD6-049EE997C7F1}"/>
    <dgm:cxn modelId="{8BFADFFB-8EB5-42B6-9ED9-4F748B5FB454}" type="presOf" srcId="{3849FF59-C03A-49C1-9089-69576152BEF4}" destId="{6D1DD92B-F8DB-425B-BB45-5B06F863DCD2}" srcOrd="0" destOrd="0" presId="urn:microsoft.com/office/officeart/2008/layout/VerticalCurvedList"/>
    <dgm:cxn modelId="{98EA15CA-2966-4D9F-A97E-80F9206B03F0}" type="presParOf" srcId="{C01474AE-C946-417A-A556-04371297C9B8}" destId="{6C4B79EC-9F89-486F-B439-350077849126}" srcOrd="0" destOrd="0" presId="urn:microsoft.com/office/officeart/2008/layout/VerticalCurvedList"/>
    <dgm:cxn modelId="{4F7C3E8E-CF64-4A7D-8135-531469E04D30}" type="presParOf" srcId="{6C4B79EC-9F89-486F-B439-350077849126}" destId="{0023E07C-6541-442A-919F-5210A45D2CC8}" srcOrd="0" destOrd="0" presId="urn:microsoft.com/office/officeart/2008/layout/VerticalCurvedList"/>
    <dgm:cxn modelId="{F5A74103-0EF2-4167-B4BD-7DFF20259D47}" type="presParOf" srcId="{0023E07C-6541-442A-919F-5210A45D2CC8}" destId="{BD845CD3-653E-454A-A90E-452C2090A517}" srcOrd="0" destOrd="0" presId="urn:microsoft.com/office/officeart/2008/layout/VerticalCurvedList"/>
    <dgm:cxn modelId="{E8444FB1-D482-4B54-9C9D-D32F12595F83}" type="presParOf" srcId="{0023E07C-6541-442A-919F-5210A45D2CC8}" destId="{DE3DFD1C-2748-4066-BCCE-18127FA081EB}" srcOrd="1" destOrd="0" presId="urn:microsoft.com/office/officeart/2008/layout/VerticalCurvedList"/>
    <dgm:cxn modelId="{396F9514-B6D9-4498-8D2C-D1CC9F32AB68}" type="presParOf" srcId="{0023E07C-6541-442A-919F-5210A45D2CC8}" destId="{B36ACD7F-29BB-4216-A676-F7CB60074DC6}" srcOrd="2" destOrd="0" presId="urn:microsoft.com/office/officeart/2008/layout/VerticalCurvedList"/>
    <dgm:cxn modelId="{360CC08A-D77B-4333-8237-9F47B921A39A}" type="presParOf" srcId="{0023E07C-6541-442A-919F-5210A45D2CC8}" destId="{78E94A36-8CCE-459C-A9B7-EF62FC525FDA}" srcOrd="3" destOrd="0" presId="urn:microsoft.com/office/officeart/2008/layout/VerticalCurvedList"/>
    <dgm:cxn modelId="{BAECFACF-A685-43C8-9831-E37D178BAB3F}" type="presParOf" srcId="{6C4B79EC-9F89-486F-B439-350077849126}" destId="{6D1DD92B-F8DB-425B-BB45-5B06F863DCD2}" srcOrd="1" destOrd="0" presId="urn:microsoft.com/office/officeart/2008/layout/VerticalCurvedList"/>
    <dgm:cxn modelId="{DB8CDC47-971B-45A2-8CAD-223E5AA13F40}" type="presParOf" srcId="{6C4B79EC-9F89-486F-B439-350077849126}" destId="{1182AFAB-2805-429F-B33F-6D2587CC8646}" srcOrd="2" destOrd="0" presId="urn:microsoft.com/office/officeart/2008/layout/VerticalCurvedList"/>
    <dgm:cxn modelId="{B408A1A9-1BB8-49A3-AA26-15F854AFEF3D}" type="presParOf" srcId="{1182AFAB-2805-429F-B33F-6D2587CC8646}" destId="{D69298E2-3D6D-48AC-9A09-7CE248552071}" srcOrd="0" destOrd="0" presId="urn:microsoft.com/office/officeart/2008/layout/VerticalCurvedList"/>
    <dgm:cxn modelId="{B5ED9A12-8A0B-4F9D-8987-58A1A246AA1F}" type="presParOf" srcId="{6C4B79EC-9F89-486F-B439-350077849126}" destId="{39DF1D22-C1EC-4AB8-8999-8ED230974242}" srcOrd="3" destOrd="0" presId="urn:microsoft.com/office/officeart/2008/layout/VerticalCurvedList"/>
    <dgm:cxn modelId="{374C6CA2-ECED-481E-B96A-A0F1B5252B5F}" type="presParOf" srcId="{6C4B79EC-9F89-486F-B439-350077849126}" destId="{DC9EC38A-6C2A-49FE-9282-37FDC1FF76E4}" srcOrd="4" destOrd="0" presId="urn:microsoft.com/office/officeart/2008/layout/VerticalCurvedList"/>
    <dgm:cxn modelId="{804B8732-00AA-4457-8160-A5CB52741A21}" type="presParOf" srcId="{DC9EC38A-6C2A-49FE-9282-37FDC1FF76E4}" destId="{22D07470-1580-4FD0-B248-6DD866F1975B}" srcOrd="0" destOrd="0" presId="urn:microsoft.com/office/officeart/2008/layout/VerticalCurvedList"/>
    <dgm:cxn modelId="{E9C1FDA7-C17D-433A-A9A9-8B1610BB5CBB}" type="presParOf" srcId="{6C4B79EC-9F89-486F-B439-350077849126}" destId="{AA45A971-83BF-44BD-A569-1488B952C349}" srcOrd="5" destOrd="0" presId="urn:microsoft.com/office/officeart/2008/layout/VerticalCurvedList"/>
    <dgm:cxn modelId="{07AB198D-AB94-49C5-A9A8-7A76B343BEF3}" type="presParOf" srcId="{6C4B79EC-9F89-486F-B439-350077849126}" destId="{14F55F4F-CEBE-44BD-868E-8F9BFB07DEEB}" srcOrd="6" destOrd="0" presId="urn:microsoft.com/office/officeart/2008/layout/VerticalCurvedList"/>
    <dgm:cxn modelId="{D0D53EB7-72C5-4BB7-BA19-2C28A97F40DB}" type="presParOf" srcId="{14F55F4F-CEBE-44BD-868E-8F9BFB07DEEB}" destId="{D12DEA2A-4E56-4821-AC6C-272A6C364388}" srcOrd="0" destOrd="0" presId="urn:microsoft.com/office/officeart/2008/layout/VerticalCurvedList"/>
    <dgm:cxn modelId="{CB7E8838-3A4C-4A46-B51A-475D6794D387}" type="presParOf" srcId="{6C4B79EC-9F89-486F-B439-350077849126}" destId="{BA2822D7-3ADF-4E76-84EB-D090E4C1D044}" srcOrd="7" destOrd="0" presId="urn:microsoft.com/office/officeart/2008/layout/VerticalCurvedList"/>
    <dgm:cxn modelId="{87AF3CEA-0BAC-41B1-9DB7-C59F4131BA65}" type="presParOf" srcId="{6C4B79EC-9F89-486F-B439-350077849126}" destId="{CE5B15BE-068A-4794-8BD8-ADC5B8F64DBA}" srcOrd="8" destOrd="0" presId="urn:microsoft.com/office/officeart/2008/layout/VerticalCurvedList"/>
    <dgm:cxn modelId="{77FC6380-A813-4D47-9253-C43C1A3B34D6}" type="presParOf" srcId="{CE5B15BE-068A-4794-8BD8-ADC5B8F64DBA}" destId="{B58EEC0E-598F-437D-97BD-90D23E5794C5}" srcOrd="0" destOrd="0" presId="urn:microsoft.com/office/officeart/2008/layout/VerticalCurvedList"/>
    <dgm:cxn modelId="{701C044E-AF8D-46F5-890B-057F13BC88AA}" type="presParOf" srcId="{6C4B79EC-9F89-486F-B439-350077849126}" destId="{21ACD581-C155-41E5-BBFD-BAB3AE34E38B}" srcOrd="9" destOrd="0" presId="urn:microsoft.com/office/officeart/2008/layout/VerticalCurvedList"/>
    <dgm:cxn modelId="{08C51D7D-3C21-478A-9401-68FF3DA84B3F}" type="presParOf" srcId="{6C4B79EC-9F89-486F-B439-350077849126}" destId="{66DCD84A-DC8C-4515-B2E9-A5B10BC03FF2}" srcOrd="10" destOrd="0" presId="urn:microsoft.com/office/officeart/2008/layout/VerticalCurvedList"/>
    <dgm:cxn modelId="{4238B1FD-0D43-49BD-B1C6-BD249A024729}" type="presParOf" srcId="{66DCD84A-DC8C-4515-B2E9-A5B10BC03FF2}" destId="{9C2797B9-1176-4B35-AC2A-AE00064BD767}" srcOrd="0" destOrd="0" presId="urn:microsoft.com/office/officeart/2008/layout/VerticalCurvedList"/>
    <dgm:cxn modelId="{9DA8CD98-F160-40E5-AA93-665CC00ABBB5}" type="presParOf" srcId="{6C4B79EC-9F89-486F-B439-350077849126}" destId="{9A3CA4D3-D85A-43C9-B8D8-9789A721E66F}" srcOrd="11" destOrd="0" presId="urn:microsoft.com/office/officeart/2008/layout/VerticalCurvedList"/>
    <dgm:cxn modelId="{AA157D14-EFB1-4358-88FF-933FAAB65E8B}" type="presParOf" srcId="{6C4B79EC-9F89-486F-B439-350077849126}" destId="{E18B46EC-DF7D-4639-9714-B24C64E4A2D5}" srcOrd="12" destOrd="0" presId="urn:microsoft.com/office/officeart/2008/layout/VerticalCurvedList"/>
    <dgm:cxn modelId="{FB562D0B-DDA1-4335-8F39-366FA20DD369}" type="presParOf" srcId="{E18B46EC-DF7D-4639-9714-B24C64E4A2D5}" destId="{CEC96B6C-ADA4-4DE0-9D50-C7777CD2A0A3}" srcOrd="0" destOrd="0" presId="urn:microsoft.com/office/officeart/2008/layout/VerticalCurvedList"/>
    <dgm:cxn modelId="{023F829E-A2EB-42CC-9B64-9B90C840E279}" type="presParOf" srcId="{6C4B79EC-9F89-486F-B439-350077849126}" destId="{B55E7B63-DEDA-4179-B924-46BC6DBE95EF}" srcOrd="13" destOrd="0" presId="urn:microsoft.com/office/officeart/2008/layout/VerticalCurvedList"/>
    <dgm:cxn modelId="{335F956D-7E0F-43B8-BC37-0C2ED7C74AB8}" type="presParOf" srcId="{6C4B79EC-9F89-486F-B439-350077849126}" destId="{0C26EFF6-4AF6-445D-AB5E-ABB7F65C00BC}" srcOrd="14" destOrd="0" presId="urn:microsoft.com/office/officeart/2008/layout/VerticalCurvedList"/>
    <dgm:cxn modelId="{09DC1D43-8982-4BDD-99D6-931B0E20431D}" type="presParOf" srcId="{0C26EFF6-4AF6-445D-AB5E-ABB7F65C00BC}" destId="{BAE41A1D-55DB-4D71-AB71-E86ADB19B9E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746326-9488-4441-9F15-1C1B03A9165F}" type="doc">
      <dgm:prSet loTypeId="urn:microsoft.com/office/officeart/2009/3/layout/HorizontalOrganizationChart" loCatId="hierarchy" qsTypeId="urn:microsoft.com/office/officeart/2005/8/quickstyle/simple3" qsCatId="simple" csTypeId="urn:microsoft.com/office/officeart/2005/8/colors/colorful5" csCatId="colorful"/>
      <dgm:spPr/>
      <dgm:t>
        <a:bodyPr/>
        <a:lstStyle/>
        <a:p>
          <a:endParaRPr lang="zh-CN" altLang="en-US"/>
        </a:p>
      </dgm:t>
    </dgm:pt>
    <dgm:pt modelId="{755AE88D-B4F5-4B65-B982-92BA5713C558}">
      <dgm:prSet custT="1"/>
      <dgm:spPr/>
      <dgm:t>
        <a:bodyPr/>
        <a:lstStyle/>
        <a:p>
          <a:r>
            <a:rPr lang="zh-CN" altLang="en-US" sz="1600" b="1">
              <a:latin typeface="微软雅黑" panose="020B0503020204020204" pitchFamily="34" charset="-122"/>
              <a:ea typeface="微软雅黑" panose="020B0503020204020204" pitchFamily="34" charset="-122"/>
            </a:rPr>
            <a:t>树搜索</a:t>
          </a:r>
        </a:p>
      </dgm:t>
    </dgm:pt>
    <dgm:pt modelId="{4983399B-B24C-4D88-A440-D08221F04324}" type="parTrans" cxnId="{A2B07E69-B177-41CA-9185-C06162FC5F56}">
      <dgm:prSet/>
      <dgm:spPr/>
      <dgm:t>
        <a:bodyPr/>
        <a:lstStyle/>
        <a:p>
          <a:endParaRPr lang="zh-CN" altLang="en-US"/>
        </a:p>
      </dgm:t>
    </dgm:pt>
    <dgm:pt modelId="{3B90A3C4-3615-4FDC-A60F-13DB31086228}" type="sibTrans" cxnId="{A2B07E69-B177-41CA-9185-C06162FC5F56}">
      <dgm:prSet/>
      <dgm:spPr/>
      <dgm:t>
        <a:bodyPr/>
        <a:lstStyle/>
        <a:p>
          <a:endParaRPr lang="zh-CN" altLang="en-US"/>
        </a:p>
      </dgm:t>
    </dgm:pt>
    <dgm:pt modelId="{08616B0A-9320-4034-BCE9-3A30BF483774}">
      <dgm:prSet custT="1"/>
      <dgm:spPr/>
      <dgm:t>
        <a:bodyPr/>
        <a:lstStyle/>
        <a:p>
          <a:r>
            <a:rPr lang="zh-CN" altLang="en-US" sz="1600" b="1">
              <a:latin typeface="微软雅黑" panose="020B0503020204020204" pitchFamily="34" charset="-122"/>
              <a:ea typeface="微软雅黑" panose="020B0503020204020204" pitchFamily="34" charset="-122"/>
            </a:rPr>
            <a:t>盲目搜索</a:t>
          </a:r>
        </a:p>
      </dgm:t>
    </dgm:pt>
    <dgm:pt modelId="{5D37C03C-E8AC-408E-8345-4037FA8DCF36}" type="parTrans" cxnId="{26B54CC4-1B4D-42A2-B967-66CADB1E051F}">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E2340F3-650B-4555-BC9A-086687B9CAC6}" type="sibTrans" cxnId="{26B54CC4-1B4D-42A2-B967-66CADB1E051F}">
      <dgm:prSet/>
      <dgm:spPr/>
      <dgm:t>
        <a:bodyPr/>
        <a:lstStyle/>
        <a:p>
          <a:endParaRPr lang="zh-CN" altLang="en-US"/>
        </a:p>
      </dgm:t>
    </dgm:pt>
    <dgm:pt modelId="{5D48BA73-C4B2-4119-8625-B2F574CF9963}">
      <dgm:prSet custT="1"/>
      <dgm:spPr/>
      <dgm:t>
        <a:bodyPr/>
        <a:lstStyle/>
        <a:p>
          <a:r>
            <a:rPr lang="zh-CN" altLang="en-US" sz="1600" b="1">
              <a:latin typeface="微软雅黑" panose="020B0503020204020204" pitchFamily="34" charset="-122"/>
              <a:ea typeface="微软雅黑" panose="020B0503020204020204" pitchFamily="34" charset="-122"/>
            </a:rPr>
            <a:t>广度优先搜索</a:t>
          </a:r>
        </a:p>
      </dgm:t>
    </dgm:pt>
    <dgm:pt modelId="{3A023F8D-457D-4C73-BC8F-BEDB4C616470}" type="parTrans" cxnId="{D3502783-9119-4ADC-BD41-3428B3BE3A27}">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CF65CCFA-2C04-4256-B44C-31EF46FB26DF}" type="sibTrans" cxnId="{D3502783-9119-4ADC-BD41-3428B3BE3A27}">
      <dgm:prSet/>
      <dgm:spPr/>
      <dgm:t>
        <a:bodyPr/>
        <a:lstStyle/>
        <a:p>
          <a:endParaRPr lang="zh-CN" altLang="en-US"/>
        </a:p>
      </dgm:t>
    </dgm:pt>
    <dgm:pt modelId="{17B70C17-8058-4BBC-8BB4-E0D9639EFE18}">
      <dgm:prSet custT="1"/>
      <dgm:spPr/>
      <dgm:t>
        <a:bodyPr/>
        <a:lstStyle/>
        <a:p>
          <a:r>
            <a:rPr lang="zh-CN" altLang="en-US" sz="1600" b="1">
              <a:latin typeface="微软雅黑" panose="020B0503020204020204" pitchFamily="34" charset="-122"/>
              <a:ea typeface="微软雅黑" panose="020B0503020204020204" pitchFamily="34" charset="-122"/>
            </a:rPr>
            <a:t>深度优先搜索</a:t>
          </a:r>
        </a:p>
      </dgm:t>
    </dgm:pt>
    <dgm:pt modelId="{B5438F1A-40AD-42D6-BA42-EAF95ECCC7A5}" type="parTrans" cxnId="{A0640B87-2F4D-4EA5-A203-02437FF9BE1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37F6A49D-D052-4111-A617-E02CD1612973}" type="sibTrans" cxnId="{A0640B87-2F4D-4EA5-A203-02437FF9BE11}">
      <dgm:prSet/>
      <dgm:spPr/>
      <dgm:t>
        <a:bodyPr/>
        <a:lstStyle/>
        <a:p>
          <a:endParaRPr lang="zh-CN" altLang="en-US"/>
        </a:p>
      </dgm:t>
    </dgm:pt>
    <dgm:pt modelId="{F168FFBF-EB0B-4515-9F22-92AEB90847C2}">
      <dgm:prSet custT="1"/>
      <dgm:spPr/>
      <dgm:t>
        <a:bodyPr/>
        <a:lstStyle/>
        <a:p>
          <a:r>
            <a:rPr lang="zh-CN" altLang="en-US" sz="1600" b="1">
              <a:latin typeface="微软雅黑" panose="020B0503020204020204" pitchFamily="34" charset="-122"/>
              <a:ea typeface="微软雅黑" panose="020B0503020204020204" pitchFamily="34" charset="-122"/>
            </a:rPr>
            <a:t>有界深度优先</a:t>
          </a:r>
        </a:p>
      </dgm:t>
    </dgm:pt>
    <dgm:pt modelId="{52B749F5-E328-422B-8637-C276D35A5018}" type="parTrans" cxnId="{D9072360-F546-446E-9F1A-69DF2D6C05CE}">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E5E45B51-101F-41C9-BDDE-368211C2129A}" type="sibTrans" cxnId="{D9072360-F546-446E-9F1A-69DF2D6C05CE}">
      <dgm:prSet/>
      <dgm:spPr/>
      <dgm:t>
        <a:bodyPr/>
        <a:lstStyle/>
        <a:p>
          <a:endParaRPr lang="zh-CN" altLang="en-US"/>
        </a:p>
      </dgm:t>
    </dgm:pt>
    <dgm:pt modelId="{42286D8C-0667-4179-B636-BC6F07156E0E}">
      <dgm:prSet custT="1"/>
      <dgm:spPr/>
      <dgm:t>
        <a:bodyPr/>
        <a:lstStyle/>
        <a:p>
          <a:r>
            <a:rPr lang="zh-CN" altLang="en-US" sz="1600" b="1">
              <a:latin typeface="微软雅黑" panose="020B0503020204020204" pitchFamily="34" charset="-122"/>
              <a:ea typeface="微软雅黑" panose="020B0503020204020204" pitchFamily="34" charset="-122"/>
            </a:rPr>
            <a:t>代价树搜索</a:t>
          </a:r>
        </a:p>
      </dgm:t>
    </dgm:pt>
    <dgm:pt modelId="{33A61241-2578-4307-BFEE-FBBCE45430BB}" type="parTrans" cxnId="{DF82594E-3725-4E76-8C7C-E5AB47118553}">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3BCA216-4040-4E8E-8F2B-CEC033347D6D}" type="sibTrans" cxnId="{DF82594E-3725-4E76-8C7C-E5AB47118553}">
      <dgm:prSet/>
      <dgm:spPr/>
      <dgm:t>
        <a:bodyPr/>
        <a:lstStyle/>
        <a:p>
          <a:endParaRPr lang="zh-CN" altLang="en-US"/>
        </a:p>
      </dgm:t>
    </dgm:pt>
    <dgm:pt modelId="{5657EF43-1F8E-47AA-9791-27A78715102A}">
      <dgm:prSet custT="1"/>
      <dgm:spPr/>
      <dgm:t>
        <a:bodyPr/>
        <a:lstStyle/>
        <a:p>
          <a:r>
            <a:rPr lang="zh-CN" altLang="en-US" sz="1600" b="1">
              <a:latin typeface="微软雅黑" panose="020B0503020204020204" pitchFamily="34" charset="-122"/>
              <a:ea typeface="微软雅黑" panose="020B0503020204020204" pitchFamily="34" charset="-122"/>
            </a:rPr>
            <a:t>启发式搜索</a:t>
          </a:r>
        </a:p>
      </dgm:t>
    </dgm:pt>
    <dgm:pt modelId="{C160DEE4-470C-45D0-8D88-B0BAD9E23DCF}" type="parTrans" cxnId="{F338ACBD-C8E4-496F-8459-BE052C0A6CDF}">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82FE526-324D-41AB-BE37-61531F882050}" type="sibTrans" cxnId="{F338ACBD-C8E4-496F-8459-BE052C0A6CDF}">
      <dgm:prSet/>
      <dgm:spPr/>
      <dgm:t>
        <a:bodyPr/>
        <a:lstStyle/>
        <a:p>
          <a:endParaRPr lang="zh-CN" altLang="en-US"/>
        </a:p>
      </dgm:t>
    </dgm:pt>
    <dgm:pt modelId="{4B8E44D2-A3E3-4B4D-B537-3DFA36B054D4}">
      <dgm:prSet custT="1"/>
      <dgm:spPr/>
      <dgm:t>
        <a:bodyPr/>
        <a:lstStyle/>
        <a:p>
          <a:r>
            <a:rPr lang="zh-CN" sz="1600" b="1">
              <a:latin typeface="微软雅黑" panose="020B0503020204020204" pitchFamily="34" charset="-122"/>
              <a:ea typeface="微软雅黑" panose="020B0503020204020204" pitchFamily="34" charset="-122"/>
            </a:rPr>
            <a:t>全局择优搜索</a:t>
          </a:r>
          <a:r>
            <a:rPr lang="en-US" sz="1600" b="1">
              <a:latin typeface="微软雅黑" panose="020B0503020204020204" pitchFamily="34" charset="-122"/>
              <a:ea typeface="微软雅黑" panose="020B0503020204020204" pitchFamily="34" charset="-122"/>
            </a:rPr>
            <a:t>(</a:t>
          </a:r>
          <a:r>
            <a:rPr lang="zh-CN" sz="1600" b="1">
              <a:latin typeface="微软雅黑" panose="020B0503020204020204" pitchFamily="34" charset="-122"/>
              <a:ea typeface="微软雅黑" panose="020B0503020204020204" pitchFamily="34" charset="-122"/>
            </a:rPr>
            <a:t>最好优先</a:t>
          </a:r>
          <a:r>
            <a:rPr lang="en-US" sz="1600" b="1">
              <a:latin typeface="微软雅黑" panose="020B0503020204020204" pitchFamily="34" charset="-122"/>
              <a:ea typeface="微软雅黑" panose="020B0503020204020204" pitchFamily="34" charset="-122"/>
            </a:rPr>
            <a:t>)</a:t>
          </a:r>
          <a:endParaRPr lang="zh-CN" sz="1600" b="1">
            <a:latin typeface="微软雅黑" panose="020B0503020204020204" pitchFamily="34" charset="-122"/>
            <a:ea typeface="微软雅黑" panose="020B0503020204020204" pitchFamily="34" charset="-122"/>
          </a:endParaRPr>
        </a:p>
      </dgm:t>
    </dgm:pt>
    <dgm:pt modelId="{10B70A1F-0202-478C-9F86-3D55A9DE8A52}" type="parTrans" cxnId="{AB800636-2723-41BB-870E-31F575D85703}">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4FCC9040-ECAF-467F-A44B-92DE4B2AD945}" type="sibTrans" cxnId="{AB800636-2723-41BB-870E-31F575D85703}">
      <dgm:prSet/>
      <dgm:spPr/>
      <dgm:t>
        <a:bodyPr/>
        <a:lstStyle/>
        <a:p>
          <a:endParaRPr lang="zh-CN" altLang="en-US"/>
        </a:p>
      </dgm:t>
    </dgm:pt>
    <dgm:pt modelId="{8EB51831-749B-4B4C-9B28-2792C808C28B}">
      <dgm:prSet custT="1"/>
      <dgm:spPr/>
      <dgm:t>
        <a:bodyPr/>
        <a:lstStyle/>
        <a:p>
          <a:r>
            <a:rPr lang="zh-CN" sz="1600" b="1">
              <a:latin typeface="微软雅黑" panose="020B0503020204020204" pitchFamily="34" charset="-122"/>
              <a:ea typeface="微软雅黑" panose="020B0503020204020204" pitchFamily="34" charset="-122"/>
            </a:rPr>
            <a:t>局部择优搜索</a:t>
          </a:r>
          <a:r>
            <a:rPr lang="en-US" sz="1600" b="1">
              <a:latin typeface="微软雅黑" panose="020B0503020204020204" pitchFamily="34" charset="-122"/>
              <a:ea typeface="微软雅黑" panose="020B0503020204020204" pitchFamily="34" charset="-122"/>
            </a:rPr>
            <a:t>(</a:t>
          </a:r>
          <a:r>
            <a:rPr lang="zh-CN" sz="1600" b="1">
              <a:latin typeface="微软雅黑" panose="020B0503020204020204" pitchFamily="34" charset="-122"/>
              <a:ea typeface="微软雅黑" panose="020B0503020204020204" pitchFamily="34" charset="-122"/>
            </a:rPr>
            <a:t>爬山法</a:t>
          </a:r>
          <a:r>
            <a:rPr lang="en-US" sz="1600" b="1">
              <a:latin typeface="微软雅黑" panose="020B0503020204020204" pitchFamily="34" charset="-122"/>
              <a:ea typeface="微软雅黑" panose="020B0503020204020204" pitchFamily="34" charset="-122"/>
            </a:rPr>
            <a:t>)</a:t>
          </a:r>
          <a:endParaRPr lang="zh-CN" sz="1600" b="1">
            <a:latin typeface="微软雅黑" panose="020B0503020204020204" pitchFamily="34" charset="-122"/>
            <a:ea typeface="微软雅黑" panose="020B0503020204020204" pitchFamily="34" charset="-122"/>
          </a:endParaRPr>
        </a:p>
      </dgm:t>
    </dgm:pt>
    <dgm:pt modelId="{E9845B98-B48C-4226-8CC2-86EACCB45345}" type="parTrans" cxnId="{F1C25186-5B34-464D-A299-1D1F411D9425}">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D8C86C4-355E-40B4-A1B4-BE0428A153C4}" type="sibTrans" cxnId="{F1C25186-5B34-464D-A299-1D1F411D9425}">
      <dgm:prSet/>
      <dgm:spPr/>
      <dgm:t>
        <a:bodyPr/>
        <a:lstStyle/>
        <a:p>
          <a:endParaRPr lang="zh-CN" altLang="en-US"/>
        </a:p>
      </dgm:t>
    </dgm:pt>
    <dgm:pt modelId="{C0F72592-BA89-4DC0-958E-5D33833B860D}">
      <dgm:prSet custT="1"/>
      <dgm:spPr/>
      <dgm:t>
        <a:bodyPr/>
        <a:lstStyle/>
        <a:p>
          <a:r>
            <a:rPr lang="en-US" sz="1600" b="1">
              <a:latin typeface="微软雅黑" panose="020B0503020204020204" pitchFamily="34" charset="-122"/>
              <a:ea typeface="微软雅黑" panose="020B0503020204020204" pitchFamily="34" charset="-122"/>
            </a:rPr>
            <a:t>A</a:t>
          </a:r>
          <a:r>
            <a:rPr lang="zh-CN" sz="1600" b="1">
              <a:latin typeface="微软雅黑" panose="020B0503020204020204" pitchFamily="34" charset="-122"/>
              <a:ea typeface="微软雅黑" panose="020B0503020204020204" pitchFamily="34" charset="-122"/>
            </a:rPr>
            <a:t>算法</a:t>
          </a:r>
          <a:r>
            <a:rPr lang="en-US" sz="1600" b="1">
              <a:latin typeface="微软雅黑" panose="020B0503020204020204" pitchFamily="34" charset="-122"/>
              <a:ea typeface="微软雅黑" panose="020B0503020204020204" pitchFamily="34" charset="-122"/>
            </a:rPr>
            <a:t>( </a:t>
          </a:r>
          <a:r>
            <a:rPr lang="zh-CN" sz="1600" b="1">
              <a:latin typeface="微软雅黑" panose="020B0503020204020204" pitchFamily="34" charset="-122"/>
              <a:ea typeface="微软雅黑" panose="020B0503020204020204" pitchFamily="34" charset="-122"/>
            </a:rPr>
            <a:t>基于</a:t>
          </a:r>
          <a:r>
            <a:rPr lang="en-US" sz="1600" b="1">
              <a:latin typeface="微软雅黑" panose="020B0503020204020204" pitchFamily="34" charset="-122"/>
              <a:ea typeface="微软雅黑" panose="020B0503020204020204" pitchFamily="34" charset="-122"/>
            </a:rPr>
            <a:t>: f(n)=g(n)+h(n) )</a:t>
          </a:r>
          <a:endParaRPr lang="zh-CN" sz="1600" b="1">
            <a:latin typeface="微软雅黑" panose="020B0503020204020204" pitchFamily="34" charset="-122"/>
            <a:ea typeface="微软雅黑" panose="020B0503020204020204" pitchFamily="34" charset="-122"/>
          </a:endParaRPr>
        </a:p>
      </dgm:t>
    </dgm:pt>
    <dgm:pt modelId="{F6B5D2A6-7ABD-4277-98D1-A49F4238ACEF}" type="parTrans" cxnId="{4C325503-9786-4626-9A4B-C58197BA9615}">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30A373B-C1D7-4C51-B60C-2E4AE67413AE}" type="sibTrans" cxnId="{4C325503-9786-4626-9A4B-C58197BA9615}">
      <dgm:prSet/>
      <dgm:spPr/>
      <dgm:t>
        <a:bodyPr/>
        <a:lstStyle/>
        <a:p>
          <a:endParaRPr lang="zh-CN" altLang="en-US"/>
        </a:p>
      </dgm:t>
    </dgm:pt>
    <dgm:pt modelId="{F47D9642-84B8-44EE-9D58-B0A9EC72C2D4}">
      <dgm:prSet custT="1"/>
      <dgm:spPr/>
      <dgm:t>
        <a:bodyPr/>
        <a:lstStyle/>
        <a:p>
          <a:r>
            <a:rPr lang="en-US" sz="1600" b="1">
              <a:latin typeface="微软雅黑" panose="020B0503020204020204" pitchFamily="34" charset="-122"/>
              <a:ea typeface="微软雅黑" panose="020B0503020204020204" pitchFamily="34" charset="-122"/>
            </a:rPr>
            <a:t>A*</a:t>
          </a:r>
          <a:r>
            <a:rPr lang="zh-CN" sz="1600" b="1">
              <a:latin typeface="微软雅黑" panose="020B0503020204020204" pitchFamily="34" charset="-122"/>
              <a:ea typeface="微软雅黑" panose="020B0503020204020204" pitchFamily="34" charset="-122"/>
            </a:rPr>
            <a:t>算法</a:t>
          </a:r>
          <a:r>
            <a:rPr lang="en-US" sz="1600" b="1">
              <a:latin typeface="微软雅黑" panose="020B0503020204020204" pitchFamily="34" charset="-122"/>
              <a:ea typeface="微软雅黑" panose="020B0503020204020204" pitchFamily="34" charset="-122"/>
            </a:rPr>
            <a:t>(</a:t>
          </a:r>
          <a:r>
            <a:rPr lang="zh-CN" sz="1600" b="1">
              <a:latin typeface="微软雅黑" panose="020B0503020204020204" pitchFamily="34" charset="-122"/>
              <a:ea typeface="微软雅黑" panose="020B0503020204020204" pitchFamily="34" charset="-122"/>
            </a:rPr>
            <a:t>最佳搜索</a:t>
          </a:r>
          <a:r>
            <a:rPr lang="en-US" sz="1600" b="1">
              <a:latin typeface="微软雅黑" panose="020B0503020204020204" pitchFamily="34" charset="-122"/>
              <a:ea typeface="微软雅黑" panose="020B0503020204020204" pitchFamily="34" charset="-122"/>
            </a:rPr>
            <a:t>: h(n) &lt;=h*(n))</a:t>
          </a:r>
          <a:endParaRPr lang="zh-CN" sz="1600" b="1">
            <a:latin typeface="微软雅黑" panose="020B0503020204020204" pitchFamily="34" charset="-122"/>
            <a:ea typeface="微软雅黑" panose="020B0503020204020204" pitchFamily="34" charset="-122"/>
          </a:endParaRPr>
        </a:p>
      </dgm:t>
    </dgm:pt>
    <dgm:pt modelId="{D9B0D154-6626-4D7F-BFDA-2E758006CE7A}" type="parTrans" cxnId="{554398E9-56C9-4A6F-A3CF-DC9CA94FEFEE}">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BE076E3-F950-4A55-931A-64129836997B}" type="sibTrans" cxnId="{554398E9-56C9-4A6F-A3CF-DC9CA94FEFEE}">
      <dgm:prSet/>
      <dgm:spPr/>
      <dgm:t>
        <a:bodyPr/>
        <a:lstStyle/>
        <a:p>
          <a:endParaRPr lang="zh-CN" altLang="en-US"/>
        </a:p>
      </dgm:t>
    </dgm:pt>
    <dgm:pt modelId="{ADC98412-6482-465F-A837-35CE04B4A63D}" type="pres">
      <dgm:prSet presAssocID="{BE746326-9488-4441-9F15-1C1B03A9165F}" presName="hierChild1" presStyleCnt="0">
        <dgm:presLayoutVars>
          <dgm:orgChart val="1"/>
          <dgm:chPref val="1"/>
          <dgm:dir/>
          <dgm:animOne val="branch"/>
          <dgm:animLvl val="lvl"/>
          <dgm:resizeHandles/>
        </dgm:presLayoutVars>
      </dgm:prSet>
      <dgm:spPr/>
    </dgm:pt>
    <dgm:pt modelId="{3A12CADF-4226-4D50-852F-28BC73AB30F6}" type="pres">
      <dgm:prSet presAssocID="{755AE88D-B4F5-4B65-B982-92BA5713C558}" presName="hierRoot1" presStyleCnt="0">
        <dgm:presLayoutVars>
          <dgm:hierBranch val="init"/>
        </dgm:presLayoutVars>
      </dgm:prSet>
      <dgm:spPr/>
    </dgm:pt>
    <dgm:pt modelId="{08ABB986-D40E-4671-B9AE-C889224F64BC}" type="pres">
      <dgm:prSet presAssocID="{755AE88D-B4F5-4B65-B982-92BA5713C558}" presName="rootComposite1" presStyleCnt="0"/>
      <dgm:spPr/>
    </dgm:pt>
    <dgm:pt modelId="{1CF5AB42-1775-4041-B22A-75495A7FF58D}" type="pres">
      <dgm:prSet presAssocID="{755AE88D-B4F5-4B65-B982-92BA5713C558}" presName="rootText1" presStyleLbl="node0" presStyleIdx="0" presStyleCnt="1">
        <dgm:presLayoutVars>
          <dgm:chPref val="3"/>
        </dgm:presLayoutVars>
      </dgm:prSet>
      <dgm:spPr/>
    </dgm:pt>
    <dgm:pt modelId="{8EAE456A-872E-4F58-B64E-A47508BC0A2D}" type="pres">
      <dgm:prSet presAssocID="{755AE88D-B4F5-4B65-B982-92BA5713C558}" presName="rootConnector1" presStyleLbl="node1" presStyleIdx="0" presStyleCnt="0"/>
      <dgm:spPr/>
    </dgm:pt>
    <dgm:pt modelId="{766C3B21-3861-46EC-A07C-4FF23BED1374}" type="pres">
      <dgm:prSet presAssocID="{755AE88D-B4F5-4B65-B982-92BA5713C558}" presName="hierChild2" presStyleCnt="0"/>
      <dgm:spPr/>
    </dgm:pt>
    <dgm:pt modelId="{501B8B39-4A52-4766-858B-B0C5686CB9F6}" type="pres">
      <dgm:prSet presAssocID="{5D37C03C-E8AC-408E-8345-4037FA8DCF36}" presName="Name64" presStyleLbl="parChTrans1D2" presStyleIdx="0" presStyleCnt="2"/>
      <dgm:spPr/>
    </dgm:pt>
    <dgm:pt modelId="{8F553261-F311-4F56-B63B-31CEE26AD000}" type="pres">
      <dgm:prSet presAssocID="{08616B0A-9320-4034-BCE9-3A30BF483774}" presName="hierRoot2" presStyleCnt="0">
        <dgm:presLayoutVars>
          <dgm:hierBranch val="init"/>
        </dgm:presLayoutVars>
      </dgm:prSet>
      <dgm:spPr/>
    </dgm:pt>
    <dgm:pt modelId="{9E6ADC2A-D201-448F-B60D-6CF4D4B0912D}" type="pres">
      <dgm:prSet presAssocID="{08616B0A-9320-4034-BCE9-3A30BF483774}" presName="rootComposite" presStyleCnt="0"/>
      <dgm:spPr/>
    </dgm:pt>
    <dgm:pt modelId="{CCA9D24D-A350-49EE-9677-3A7FEBB8E556}" type="pres">
      <dgm:prSet presAssocID="{08616B0A-9320-4034-BCE9-3A30BF483774}" presName="rootText" presStyleLbl="node2" presStyleIdx="0" presStyleCnt="2">
        <dgm:presLayoutVars>
          <dgm:chPref val="3"/>
        </dgm:presLayoutVars>
      </dgm:prSet>
      <dgm:spPr/>
    </dgm:pt>
    <dgm:pt modelId="{3266785D-B0C3-4AC5-A56D-19EB340382D7}" type="pres">
      <dgm:prSet presAssocID="{08616B0A-9320-4034-BCE9-3A30BF483774}" presName="rootConnector" presStyleLbl="node2" presStyleIdx="0" presStyleCnt="2"/>
      <dgm:spPr/>
    </dgm:pt>
    <dgm:pt modelId="{79BD8CFE-00B1-4D40-871C-17F193FAB84F}" type="pres">
      <dgm:prSet presAssocID="{08616B0A-9320-4034-BCE9-3A30BF483774}" presName="hierChild4" presStyleCnt="0"/>
      <dgm:spPr/>
    </dgm:pt>
    <dgm:pt modelId="{3975C547-8D8F-4EB2-A6B3-765FF28BD932}" type="pres">
      <dgm:prSet presAssocID="{3A023F8D-457D-4C73-BC8F-BEDB4C616470}" presName="Name64" presStyleLbl="parChTrans1D3" presStyleIdx="0" presStyleCnt="5"/>
      <dgm:spPr/>
    </dgm:pt>
    <dgm:pt modelId="{91D12E67-BA60-4DB9-A553-63D628EBA5AD}" type="pres">
      <dgm:prSet presAssocID="{5D48BA73-C4B2-4119-8625-B2F574CF9963}" presName="hierRoot2" presStyleCnt="0">
        <dgm:presLayoutVars>
          <dgm:hierBranch val="init"/>
        </dgm:presLayoutVars>
      </dgm:prSet>
      <dgm:spPr/>
    </dgm:pt>
    <dgm:pt modelId="{2C9A88AC-A316-43DC-A629-EAE7D224B907}" type="pres">
      <dgm:prSet presAssocID="{5D48BA73-C4B2-4119-8625-B2F574CF9963}" presName="rootComposite" presStyleCnt="0"/>
      <dgm:spPr/>
    </dgm:pt>
    <dgm:pt modelId="{9BCF5FB7-AFA6-432B-A31B-C229046647C1}" type="pres">
      <dgm:prSet presAssocID="{5D48BA73-C4B2-4119-8625-B2F574CF9963}" presName="rootText" presStyleLbl="node3" presStyleIdx="0" presStyleCnt="5">
        <dgm:presLayoutVars>
          <dgm:chPref val="3"/>
        </dgm:presLayoutVars>
      </dgm:prSet>
      <dgm:spPr/>
    </dgm:pt>
    <dgm:pt modelId="{E15111AA-B3FF-4B7C-BA0B-000F4E7D5AB2}" type="pres">
      <dgm:prSet presAssocID="{5D48BA73-C4B2-4119-8625-B2F574CF9963}" presName="rootConnector" presStyleLbl="node3" presStyleIdx="0" presStyleCnt="5"/>
      <dgm:spPr/>
    </dgm:pt>
    <dgm:pt modelId="{D9901915-7ACF-429C-993C-B0E8703F1526}" type="pres">
      <dgm:prSet presAssocID="{5D48BA73-C4B2-4119-8625-B2F574CF9963}" presName="hierChild4" presStyleCnt="0"/>
      <dgm:spPr/>
    </dgm:pt>
    <dgm:pt modelId="{C4D0C89B-A20D-45A8-852F-C2685E9C5D0F}" type="pres">
      <dgm:prSet presAssocID="{5D48BA73-C4B2-4119-8625-B2F574CF9963}" presName="hierChild5" presStyleCnt="0"/>
      <dgm:spPr/>
    </dgm:pt>
    <dgm:pt modelId="{412AA5B8-EF7F-4B1F-AA8A-DF8369A89B10}" type="pres">
      <dgm:prSet presAssocID="{B5438F1A-40AD-42D6-BA42-EAF95ECCC7A5}" presName="Name64" presStyleLbl="parChTrans1D3" presStyleIdx="1" presStyleCnt="5"/>
      <dgm:spPr/>
    </dgm:pt>
    <dgm:pt modelId="{68E9DBE2-903D-434E-8629-BD3CDF23F398}" type="pres">
      <dgm:prSet presAssocID="{17B70C17-8058-4BBC-8BB4-E0D9639EFE18}" presName="hierRoot2" presStyleCnt="0">
        <dgm:presLayoutVars>
          <dgm:hierBranch val="init"/>
        </dgm:presLayoutVars>
      </dgm:prSet>
      <dgm:spPr/>
    </dgm:pt>
    <dgm:pt modelId="{087D01D4-4792-4015-AFE0-38A5569D9190}" type="pres">
      <dgm:prSet presAssocID="{17B70C17-8058-4BBC-8BB4-E0D9639EFE18}" presName="rootComposite" presStyleCnt="0"/>
      <dgm:spPr/>
    </dgm:pt>
    <dgm:pt modelId="{CA5D26B3-2200-4D2D-9EB4-69222D23820D}" type="pres">
      <dgm:prSet presAssocID="{17B70C17-8058-4BBC-8BB4-E0D9639EFE18}" presName="rootText" presStyleLbl="node3" presStyleIdx="1" presStyleCnt="5">
        <dgm:presLayoutVars>
          <dgm:chPref val="3"/>
        </dgm:presLayoutVars>
      </dgm:prSet>
      <dgm:spPr/>
    </dgm:pt>
    <dgm:pt modelId="{5B96B65A-4368-4B9E-BC86-2613169B57AB}" type="pres">
      <dgm:prSet presAssocID="{17B70C17-8058-4BBC-8BB4-E0D9639EFE18}" presName="rootConnector" presStyleLbl="node3" presStyleIdx="1" presStyleCnt="5"/>
      <dgm:spPr/>
    </dgm:pt>
    <dgm:pt modelId="{81C2A888-C81C-4484-863C-A87BE44C5EE3}" type="pres">
      <dgm:prSet presAssocID="{17B70C17-8058-4BBC-8BB4-E0D9639EFE18}" presName="hierChild4" presStyleCnt="0"/>
      <dgm:spPr/>
    </dgm:pt>
    <dgm:pt modelId="{CAE73990-8016-4850-9566-D7EC5C6E773A}" type="pres">
      <dgm:prSet presAssocID="{52B749F5-E328-422B-8637-C276D35A5018}" presName="Name64" presStyleLbl="parChTrans1D4" presStyleIdx="0" presStyleCnt="3"/>
      <dgm:spPr/>
    </dgm:pt>
    <dgm:pt modelId="{D4C91BFC-01D3-4E67-A8F9-FABD89568A58}" type="pres">
      <dgm:prSet presAssocID="{F168FFBF-EB0B-4515-9F22-92AEB90847C2}" presName="hierRoot2" presStyleCnt="0">
        <dgm:presLayoutVars>
          <dgm:hierBranch val="init"/>
        </dgm:presLayoutVars>
      </dgm:prSet>
      <dgm:spPr/>
    </dgm:pt>
    <dgm:pt modelId="{D1E21268-9BD0-405D-BE09-BC88B7AC11CD}" type="pres">
      <dgm:prSet presAssocID="{F168FFBF-EB0B-4515-9F22-92AEB90847C2}" presName="rootComposite" presStyleCnt="0"/>
      <dgm:spPr/>
    </dgm:pt>
    <dgm:pt modelId="{D3E2541D-58E4-4A33-871C-465CFBD727E2}" type="pres">
      <dgm:prSet presAssocID="{F168FFBF-EB0B-4515-9F22-92AEB90847C2}" presName="rootText" presStyleLbl="node4" presStyleIdx="0" presStyleCnt="3">
        <dgm:presLayoutVars>
          <dgm:chPref val="3"/>
        </dgm:presLayoutVars>
      </dgm:prSet>
      <dgm:spPr/>
    </dgm:pt>
    <dgm:pt modelId="{88B0C6E6-C98A-46CA-9E8A-83E10F67682F}" type="pres">
      <dgm:prSet presAssocID="{F168FFBF-EB0B-4515-9F22-92AEB90847C2}" presName="rootConnector" presStyleLbl="node4" presStyleIdx="0" presStyleCnt="3"/>
      <dgm:spPr/>
    </dgm:pt>
    <dgm:pt modelId="{2CD583F3-AA99-428F-BDC2-1E0560015910}" type="pres">
      <dgm:prSet presAssocID="{F168FFBF-EB0B-4515-9F22-92AEB90847C2}" presName="hierChild4" presStyleCnt="0"/>
      <dgm:spPr/>
    </dgm:pt>
    <dgm:pt modelId="{79CEF03C-A71A-4A6E-990B-8408B75FD553}" type="pres">
      <dgm:prSet presAssocID="{F168FFBF-EB0B-4515-9F22-92AEB90847C2}" presName="hierChild5" presStyleCnt="0"/>
      <dgm:spPr/>
    </dgm:pt>
    <dgm:pt modelId="{8CA0B125-3920-4A2B-85DC-F0DED14DFCA5}" type="pres">
      <dgm:prSet presAssocID="{17B70C17-8058-4BBC-8BB4-E0D9639EFE18}" presName="hierChild5" presStyleCnt="0"/>
      <dgm:spPr/>
    </dgm:pt>
    <dgm:pt modelId="{EFA60718-DA61-4874-A4FA-ACB38C75EEDC}" type="pres">
      <dgm:prSet presAssocID="{33A61241-2578-4307-BFEE-FBBCE45430BB}" presName="Name64" presStyleLbl="parChTrans1D3" presStyleIdx="2" presStyleCnt="5"/>
      <dgm:spPr/>
    </dgm:pt>
    <dgm:pt modelId="{9A817014-4935-4987-AC4B-B98AC203ED60}" type="pres">
      <dgm:prSet presAssocID="{42286D8C-0667-4179-B636-BC6F07156E0E}" presName="hierRoot2" presStyleCnt="0">
        <dgm:presLayoutVars>
          <dgm:hierBranch val="init"/>
        </dgm:presLayoutVars>
      </dgm:prSet>
      <dgm:spPr/>
    </dgm:pt>
    <dgm:pt modelId="{B74E65E0-D343-4CC4-A8FE-E941692D61AA}" type="pres">
      <dgm:prSet presAssocID="{42286D8C-0667-4179-B636-BC6F07156E0E}" presName="rootComposite" presStyleCnt="0"/>
      <dgm:spPr/>
    </dgm:pt>
    <dgm:pt modelId="{B944D414-B6FA-4C8B-87B4-CF3CD2F969F1}" type="pres">
      <dgm:prSet presAssocID="{42286D8C-0667-4179-B636-BC6F07156E0E}" presName="rootText" presStyleLbl="node3" presStyleIdx="2" presStyleCnt="5">
        <dgm:presLayoutVars>
          <dgm:chPref val="3"/>
        </dgm:presLayoutVars>
      </dgm:prSet>
      <dgm:spPr/>
    </dgm:pt>
    <dgm:pt modelId="{2066C881-34A9-49C3-BBF8-77193D0ABDD3}" type="pres">
      <dgm:prSet presAssocID="{42286D8C-0667-4179-B636-BC6F07156E0E}" presName="rootConnector" presStyleLbl="node3" presStyleIdx="2" presStyleCnt="5"/>
      <dgm:spPr/>
    </dgm:pt>
    <dgm:pt modelId="{36FAF654-37F1-40DB-8C36-3A820D92063A}" type="pres">
      <dgm:prSet presAssocID="{42286D8C-0667-4179-B636-BC6F07156E0E}" presName="hierChild4" presStyleCnt="0"/>
      <dgm:spPr/>
    </dgm:pt>
    <dgm:pt modelId="{8E012CDE-86A3-4B46-928E-C49186434181}" type="pres">
      <dgm:prSet presAssocID="{42286D8C-0667-4179-B636-BC6F07156E0E}" presName="hierChild5" presStyleCnt="0"/>
      <dgm:spPr/>
    </dgm:pt>
    <dgm:pt modelId="{C1C82C95-B017-464F-A5AC-4867F0510464}" type="pres">
      <dgm:prSet presAssocID="{08616B0A-9320-4034-BCE9-3A30BF483774}" presName="hierChild5" presStyleCnt="0"/>
      <dgm:spPr/>
    </dgm:pt>
    <dgm:pt modelId="{3D73C354-325A-4F9A-A7D2-6615BB81F5AD}" type="pres">
      <dgm:prSet presAssocID="{C160DEE4-470C-45D0-8D88-B0BAD9E23DCF}" presName="Name64" presStyleLbl="parChTrans1D2" presStyleIdx="1" presStyleCnt="2"/>
      <dgm:spPr/>
    </dgm:pt>
    <dgm:pt modelId="{2A76E65A-32E7-40E1-9A10-A838252F5E84}" type="pres">
      <dgm:prSet presAssocID="{5657EF43-1F8E-47AA-9791-27A78715102A}" presName="hierRoot2" presStyleCnt="0">
        <dgm:presLayoutVars>
          <dgm:hierBranch val="init"/>
        </dgm:presLayoutVars>
      </dgm:prSet>
      <dgm:spPr/>
    </dgm:pt>
    <dgm:pt modelId="{DABA2642-73A0-4F57-A5E9-F98416846526}" type="pres">
      <dgm:prSet presAssocID="{5657EF43-1F8E-47AA-9791-27A78715102A}" presName="rootComposite" presStyleCnt="0"/>
      <dgm:spPr/>
    </dgm:pt>
    <dgm:pt modelId="{AB8AAA87-B7F4-4896-937E-F6446287E700}" type="pres">
      <dgm:prSet presAssocID="{5657EF43-1F8E-47AA-9791-27A78715102A}" presName="rootText" presStyleLbl="node2" presStyleIdx="1" presStyleCnt="2">
        <dgm:presLayoutVars>
          <dgm:chPref val="3"/>
        </dgm:presLayoutVars>
      </dgm:prSet>
      <dgm:spPr/>
    </dgm:pt>
    <dgm:pt modelId="{2FE8B243-9A55-4C95-9C5C-6835583A262E}" type="pres">
      <dgm:prSet presAssocID="{5657EF43-1F8E-47AA-9791-27A78715102A}" presName="rootConnector" presStyleLbl="node2" presStyleIdx="1" presStyleCnt="2"/>
      <dgm:spPr/>
    </dgm:pt>
    <dgm:pt modelId="{573EC124-7CAA-46AD-A6BA-D01E5A878758}" type="pres">
      <dgm:prSet presAssocID="{5657EF43-1F8E-47AA-9791-27A78715102A}" presName="hierChild4" presStyleCnt="0"/>
      <dgm:spPr/>
    </dgm:pt>
    <dgm:pt modelId="{E2450DC1-B760-470D-AA9A-52F339210F12}" type="pres">
      <dgm:prSet presAssocID="{10B70A1F-0202-478C-9F86-3D55A9DE8A52}" presName="Name64" presStyleLbl="parChTrans1D3" presStyleIdx="3" presStyleCnt="5"/>
      <dgm:spPr/>
    </dgm:pt>
    <dgm:pt modelId="{49815430-8E37-4E4B-9189-BD5E85EF7715}" type="pres">
      <dgm:prSet presAssocID="{4B8E44D2-A3E3-4B4D-B537-3DFA36B054D4}" presName="hierRoot2" presStyleCnt="0">
        <dgm:presLayoutVars>
          <dgm:hierBranch val="init"/>
        </dgm:presLayoutVars>
      </dgm:prSet>
      <dgm:spPr/>
    </dgm:pt>
    <dgm:pt modelId="{20CD8BF1-65F0-48A2-B9BB-16D79B8E93C8}" type="pres">
      <dgm:prSet presAssocID="{4B8E44D2-A3E3-4B4D-B537-3DFA36B054D4}" presName="rootComposite" presStyleCnt="0"/>
      <dgm:spPr/>
    </dgm:pt>
    <dgm:pt modelId="{5C1918CB-8EB4-440B-B9C6-68433A79905D}" type="pres">
      <dgm:prSet presAssocID="{4B8E44D2-A3E3-4B4D-B537-3DFA36B054D4}" presName="rootText" presStyleLbl="node3" presStyleIdx="3" presStyleCnt="5">
        <dgm:presLayoutVars>
          <dgm:chPref val="3"/>
        </dgm:presLayoutVars>
      </dgm:prSet>
      <dgm:spPr/>
    </dgm:pt>
    <dgm:pt modelId="{DFAE81C7-979D-4CB1-86F7-544A31F0AFA0}" type="pres">
      <dgm:prSet presAssocID="{4B8E44D2-A3E3-4B4D-B537-3DFA36B054D4}" presName="rootConnector" presStyleLbl="node3" presStyleIdx="3" presStyleCnt="5"/>
      <dgm:spPr/>
    </dgm:pt>
    <dgm:pt modelId="{0BF7D3D8-F8EF-4882-B56F-D8E128F622B5}" type="pres">
      <dgm:prSet presAssocID="{4B8E44D2-A3E3-4B4D-B537-3DFA36B054D4}" presName="hierChild4" presStyleCnt="0"/>
      <dgm:spPr/>
    </dgm:pt>
    <dgm:pt modelId="{CF2FAB11-F0B3-47C0-B5B4-2108837572C6}" type="pres">
      <dgm:prSet presAssocID="{4B8E44D2-A3E3-4B4D-B537-3DFA36B054D4}" presName="hierChild5" presStyleCnt="0"/>
      <dgm:spPr/>
    </dgm:pt>
    <dgm:pt modelId="{4EDA425D-6421-46FD-B56B-0BB0F0E6715D}" type="pres">
      <dgm:prSet presAssocID="{E9845B98-B48C-4226-8CC2-86EACCB45345}" presName="Name64" presStyleLbl="parChTrans1D3" presStyleIdx="4" presStyleCnt="5"/>
      <dgm:spPr/>
    </dgm:pt>
    <dgm:pt modelId="{56E403C3-8942-4DCC-B129-BB58D48DEFE2}" type="pres">
      <dgm:prSet presAssocID="{8EB51831-749B-4B4C-9B28-2792C808C28B}" presName="hierRoot2" presStyleCnt="0">
        <dgm:presLayoutVars>
          <dgm:hierBranch val="init"/>
        </dgm:presLayoutVars>
      </dgm:prSet>
      <dgm:spPr/>
    </dgm:pt>
    <dgm:pt modelId="{D843089F-B5DC-4498-A57D-EE36AFA08137}" type="pres">
      <dgm:prSet presAssocID="{8EB51831-749B-4B4C-9B28-2792C808C28B}" presName="rootComposite" presStyleCnt="0"/>
      <dgm:spPr/>
    </dgm:pt>
    <dgm:pt modelId="{5287BC40-9586-468F-B2CC-BEE10D72BE3A}" type="pres">
      <dgm:prSet presAssocID="{8EB51831-749B-4B4C-9B28-2792C808C28B}" presName="rootText" presStyleLbl="node3" presStyleIdx="4" presStyleCnt="5">
        <dgm:presLayoutVars>
          <dgm:chPref val="3"/>
        </dgm:presLayoutVars>
      </dgm:prSet>
      <dgm:spPr/>
    </dgm:pt>
    <dgm:pt modelId="{45FAD1B1-456F-41CB-B9AC-941DA6D812EB}" type="pres">
      <dgm:prSet presAssocID="{8EB51831-749B-4B4C-9B28-2792C808C28B}" presName="rootConnector" presStyleLbl="node3" presStyleIdx="4" presStyleCnt="5"/>
      <dgm:spPr/>
    </dgm:pt>
    <dgm:pt modelId="{DF2AF870-4027-42CA-815B-96C8F63B6313}" type="pres">
      <dgm:prSet presAssocID="{8EB51831-749B-4B4C-9B28-2792C808C28B}" presName="hierChild4" presStyleCnt="0"/>
      <dgm:spPr/>
    </dgm:pt>
    <dgm:pt modelId="{3CE918A0-F56A-40D3-BE94-0A041316855C}" type="pres">
      <dgm:prSet presAssocID="{F6B5D2A6-7ABD-4277-98D1-A49F4238ACEF}" presName="Name64" presStyleLbl="parChTrans1D4" presStyleIdx="1" presStyleCnt="3"/>
      <dgm:spPr/>
    </dgm:pt>
    <dgm:pt modelId="{90766FBA-A63D-4836-9B17-F8644AE421ED}" type="pres">
      <dgm:prSet presAssocID="{C0F72592-BA89-4DC0-958E-5D33833B860D}" presName="hierRoot2" presStyleCnt="0">
        <dgm:presLayoutVars>
          <dgm:hierBranch val="init"/>
        </dgm:presLayoutVars>
      </dgm:prSet>
      <dgm:spPr/>
    </dgm:pt>
    <dgm:pt modelId="{0B54DCE9-ECDC-44A1-BE26-340C3CF22841}" type="pres">
      <dgm:prSet presAssocID="{C0F72592-BA89-4DC0-958E-5D33833B860D}" presName="rootComposite" presStyleCnt="0"/>
      <dgm:spPr/>
    </dgm:pt>
    <dgm:pt modelId="{8FD7724A-4CC4-441B-B804-6DBD11B445FC}" type="pres">
      <dgm:prSet presAssocID="{C0F72592-BA89-4DC0-958E-5D33833B860D}" presName="rootText" presStyleLbl="node4" presStyleIdx="1" presStyleCnt="3">
        <dgm:presLayoutVars>
          <dgm:chPref val="3"/>
        </dgm:presLayoutVars>
      </dgm:prSet>
      <dgm:spPr/>
    </dgm:pt>
    <dgm:pt modelId="{11ACA8AD-E620-4E38-8AD7-C8DDA4D33EAA}" type="pres">
      <dgm:prSet presAssocID="{C0F72592-BA89-4DC0-958E-5D33833B860D}" presName="rootConnector" presStyleLbl="node4" presStyleIdx="1" presStyleCnt="3"/>
      <dgm:spPr/>
    </dgm:pt>
    <dgm:pt modelId="{D565B987-BC39-4439-821F-CEE341C23FAA}" type="pres">
      <dgm:prSet presAssocID="{C0F72592-BA89-4DC0-958E-5D33833B860D}" presName="hierChild4" presStyleCnt="0"/>
      <dgm:spPr/>
    </dgm:pt>
    <dgm:pt modelId="{CA6BD585-C54C-46C5-9395-2EF94DCB38BC}" type="pres">
      <dgm:prSet presAssocID="{C0F72592-BA89-4DC0-958E-5D33833B860D}" presName="hierChild5" presStyleCnt="0"/>
      <dgm:spPr/>
    </dgm:pt>
    <dgm:pt modelId="{8E29BAE6-78D6-47F3-A331-98501D164ADE}" type="pres">
      <dgm:prSet presAssocID="{D9B0D154-6626-4D7F-BFDA-2E758006CE7A}" presName="Name64" presStyleLbl="parChTrans1D4" presStyleIdx="2" presStyleCnt="3"/>
      <dgm:spPr/>
    </dgm:pt>
    <dgm:pt modelId="{D83D9CEA-6693-48AE-AFE0-713994A99F81}" type="pres">
      <dgm:prSet presAssocID="{F47D9642-84B8-44EE-9D58-B0A9EC72C2D4}" presName="hierRoot2" presStyleCnt="0">
        <dgm:presLayoutVars>
          <dgm:hierBranch val="init"/>
        </dgm:presLayoutVars>
      </dgm:prSet>
      <dgm:spPr/>
    </dgm:pt>
    <dgm:pt modelId="{BDE11C2D-13AC-47AB-A419-40077BC5871D}" type="pres">
      <dgm:prSet presAssocID="{F47D9642-84B8-44EE-9D58-B0A9EC72C2D4}" presName="rootComposite" presStyleCnt="0"/>
      <dgm:spPr/>
    </dgm:pt>
    <dgm:pt modelId="{12FCBEE1-809D-47AC-86A8-39B6F9399C42}" type="pres">
      <dgm:prSet presAssocID="{F47D9642-84B8-44EE-9D58-B0A9EC72C2D4}" presName="rootText" presStyleLbl="node4" presStyleIdx="2" presStyleCnt="3">
        <dgm:presLayoutVars>
          <dgm:chPref val="3"/>
        </dgm:presLayoutVars>
      </dgm:prSet>
      <dgm:spPr/>
    </dgm:pt>
    <dgm:pt modelId="{8616CE78-EB97-4337-8E81-EEE812FB1948}" type="pres">
      <dgm:prSet presAssocID="{F47D9642-84B8-44EE-9D58-B0A9EC72C2D4}" presName="rootConnector" presStyleLbl="node4" presStyleIdx="2" presStyleCnt="3"/>
      <dgm:spPr/>
    </dgm:pt>
    <dgm:pt modelId="{7BBED531-39B3-4C1D-92D7-38E7650EC8CA}" type="pres">
      <dgm:prSet presAssocID="{F47D9642-84B8-44EE-9D58-B0A9EC72C2D4}" presName="hierChild4" presStyleCnt="0"/>
      <dgm:spPr/>
    </dgm:pt>
    <dgm:pt modelId="{B5755E5A-8BC3-4454-ADAF-27531C184B3F}" type="pres">
      <dgm:prSet presAssocID="{F47D9642-84B8-44EE-9D58-B0A9EC72C2D4}" presName="hierChild5" presStyleCnt="0"/>
      <dgm:spPr/>
    </dgm:pt>
    <dgm:pt modelId="{A0C52CD2-E8EC-44FA-84D4-9CC901ABB355}" type="pres">
      <dgm:prSet presAssocID="{8EB51831-749B-4B4C-9B28-2792C808C28B}" presName="hierChild5" presStyleCnt="0"/>
      <dgm:spPr/>
    </dgm:pt>
    <dgm:pt modelId="{57A07128-E866-48F4-92BC-A92B76F80170}" type="pres">
      <dgm:prSet presAssocID="{5657EF43-1F8E-47AA-9791-27A78715102A}" presName="hierChild5" presStyleCnt="0"/>
      <dgm:spPr/>
    </dgm:pt>
    <dgm:pt modelId="{3F7BA887-E47E-466F-B454-E9C5AC5FDCFB}" type="pres">
      <dgm:prSet presAssocID="{755AE88D-B4F5-4B65-B982-92BA5713C558}" presName="hierChild3" presStyleCnt="0"/>
      <dgm:spPr/>
    </dgm:pt>
  </dgm:ptLst>
  <dgm:cxnLst>
    <dgm:cxn modelId="{4C325503-9786-4626-9A4B-C58197BA9615}" srcId="{8EB51831-749B-4B4C-9B28-2792C808C28B}" destId="{C0F72592-BA89-4DC0-958E-5D33833B860D}" srcOrd="0" destOrd="0" parTransId="{F6B5D2A6-7ABD-4277-98D1-A49F4238ACEF}" sibTransId="{930A373B-C1D7-4C51-B60C-2E4AE67413AE}"/>
    <dgm:cxn modelId="{C8ED7309-AA3B-40BF-9048-6E98988BA1DE}" type="presOf" srcId="{5D48BA73-C4B2-4119-8625-B2F574CF9963}" destId="{E15111AA-B3FF-4B7C-BA0B-000F4E7D5AB2}" srcOrd="1" destOrd="0" presId="urn:microsoft.com/office/officeart/2009/3/layout/HorizontalOrganizationChart"/>
    <dgm:cxn modelId="{64F9B80D-F1D7-473D-9096-36E1EAC24D6D}" type="presOf" srcId="{4B8E44D2-A3E3-4B4D-B537-3DFA36B054D4}" destId="{DFAE81C7-979D-4CB1-86F7-544A31F0AFA0}" srcOrd="1" destOrd="0" presId="urn:microsoft.com/office/officeart/2009/3/layout/HorizontalOrganizationChart"/>
    <dgm:cxn modelId="{819CEF0D-2F49-4CBC-B4D7-884ABF8CA5C6}" type="presOf" srcId="{08616B0A-9320-4034-BCE9-3A30BF483774}" destId="{CCA9D24D-A350-49EE-9677-3A7FEBB8E556}" srcOrd="0" destOrd="0" presId="urn:microsoft.com/office/officeart/2009/3/layout/HorizontalOrganizationChart"/>
    <dgm:cxn modelId="{D1955012-495E-47CD-8090-5271DD2A159D}" type="presOf" srcId="{5657EF43-1F8E-47AA-9791-27A78715102A}" destId="{AB8AAA87-B7F4-4896-937E-F6446287E700}" srcOrd="0" destOrd="0" presId="urn:microsoft.com/office/officeart/2009/3/layout/HorizontalOrganizationChart"/>
    <dgm:cxn modelId="{7E3ADF14-B6E4-4C45-89C5-01D580545C01}" type="presOf" srcId="{5657EF43-1F8E-47AA-9791-27A78715102A}" destId="{2FE8B243-9A55-4C95-9C5C-6835583A262E}" srcOrd="1" destOrd="0" presId="urn:microsoft.com/office/officeart/2009/3/layout/HorizontalOrganizationChart"/>
    <dgm:cxn modelId="{0DE5E019-EEA2-4D5C-91B2-1E99B8F999F8}" type="presOf" srcId="{33A61241-2578-4307-BFEE-FBBCE45430BB}" destId="{EFA60718-DA61-4874-A4FA-ACB38C75EEDC}" srcOrd="0" destOrd="0" presId="urn:microsoft.com/office/officeart/2009/3/layout/HorizontalOrganizationChart"/>
    <dgm:cxn modelId="{2F1C5823-4B42-49CD-85BA-A352DBC0EB32}" type="presOf" srcId="{B5438F1A-40AD-42D6-BA42-EAF95ECCC7A5}" destId="{412AA5B8-EF7F-4B1F-AA8A-DF8369A89B10}" srcOrd="0" destOrd="0" presId="urn:microsoft.com/office/officeart/2009/3/layout/HorizontalOrganizationChart"/>
    <dgm:cxn modelId="{4B68BE29-111A-49B5-AA64-165327805FE5}" type="presOf" srcId="{755AE88D-B4F5-4B65-B982-92BA5713C558}" destId="{1CF5AB42-1775-4041-B22A-75495A7FF58D}" srcOrd="0" destOrd="0" presId="urn:microsoft.com/office/officeart/2009/3/layout/HorizontalOrganizationChart"/>
    <dgm:cxn modelId="{9F41CA2B-EF50-4699-80E5-EB6EB6E940F6}" type="presOf" srcId="{F6B5D2A6-7ABD-4277-98D1-A49F4238ACEF}" destId="{3CE918A0-F56A-40D3-BE94-0A041316855C}" srcOrd="0" destOrd="0" presId="urn:microsoft.com/office/officeart/2009/3/layout/HorizontalOrganizationChart"/>
    <dgm:cxn modelId="{AB800636-2723-41BB-870E-31F575D85703}" srcId="{5657EF43-1F8E-47AA-9791-27A78715102A}" destId="{4B8E44D2-A3E3-4B4D-B537-3DFA36B054D4}" srcOrd="0" destOrd="0" parTransId="{10B70A1F-0202-478C-9F86-3D55A9DE8A52}" sibTransId="{4FCC9040-ECAF-467F-A44B-92DE4B2AD945}"/>
    <dgm:cxn modelId="{A1E3CA39-FBD3-4B53-BA8A-3DE24B80F57D}" type="presOf" srcId="{42286D8C-0667-4179-B636-BC6F07156E0E}" destId="{B944D414-B6FA-4C8B-87B4-CF3CD2F969F1}" srcOrd="0" destOrd="0" presId="urn:microsoft.com/office/officeart/2009/3/layout/HorizontalOrganizationChart"/>
    <dgm:cxn modelId="{84E1A73E-E89C-496A-BCBC-AE1C1A950432}" type="presOf" srcId="{C160DEE4-470C-45D0-8D88-B0BAD9E23DCF}" destId="{3D73C354-325A-4F9A-A7D2-6615BB81F5AD}" srcOrd="0" destOrd="0" presId="urn:microsoft.com/office/officeart/2009/3/layout/HorizontalOrganizationChart"/>
    <dgm:cxn modelId="{D9072360-F546-446E-9F1A-69DF2D6C05CE}" srcId="{17B70C17-8058-4BBC-8BB4-E0D9639EFE18}" destId="{F168FFBF-EB0B-4515-9F22-92AEB90847C2}" srcOrd="0" destOrd="0" parTransId="{52B749F5-E328-422B-8637-C276D35A5018}" sibTransId="{E5E45B51-101F-41C9-BDDE-368211C2129A}"/>
    <dgm:cxn modelId="{3BC91462-B062-4352-B9B2-3EF3182FBE94}" type="presOf" srcId="{F47D9642-84B8-44EE-9D58-B0A9EC72C2D4}" destId="{8616CE78-EB97-4337-8E81-EEE812FB1948}" srcOrd="1" destOrd="0" presId="urn:microsoft.com/office/officeart/2009/3/layout/HorizontalOrganizationChart"/>
    <dgm:cxn modelId="{0E406E64-5360-40A6-8D3F-D6FB6F7A7D02}" type="presOf" srcId="{F47D9642-84B8-44EE-9D58-B0A9EC72C2D4}" destId="{12FCBEE1-809D-47AC-86A8-39B6F9399C42}" srcOrd="0" destOrd="0" presId="urn:microsoft.com/office/officeart/2009/3/layout/HorizontalOrganizationChart"/>
    <dgm:cxn modelId="{CEF70048-12DD-4B04-A136-772879503B16}" type="presOf" srcId="{C0F72592-BA89-4DC0-958E-5D33833B860D}" destId="{11ACA8AD-E620-4E38-8AD7-C8DDA4D33EAA}" srcOrd="1" destOrd="0" presId="urn:microsoft.com/office/officeart/2009/3/layout/HorizontalOrganizationChart"/>
    <dgm:cxn modelId="{A2B07E69-B177-41CA-9185-C06162FC5F56}" srcId="{BE746326-9488-4441-9F15-1C1B03A9165F}" destId="{755AE88D-B4F5-4B65-B982-92BA5713C558}" srcOrd="0" destOrd="0" parTransId="{4983399B-B24C-4D88-A440-D08221F04324}" sibTransId="{3B90A3C4-3615-4FDC-A60F-13DB31086228}"/>
    <dgm:cxn modelId="{DF82594E-3725-4E76-8C7C-E5AB47118553}" srcId="{08616B0A-9320-4034-BCE9-3A30BF483774}" destId="{42286D8C-0667-4179-B636-BC6F07156E0E}" srcOrd="2" destOrd="0" parTransId="{33A61241-2578-4307-BFEE-FBBCE45430BB}" sibTransId="{73BCA216-4040-4E8E-8F2B-CEC033347D6D}"/>
    <dgm:cxn modelId="{A505D77B-AA35-410D-8779-23FC64315B13}" type="presOf" srcId="{10B70A1F-0202-478C-9F86-3D55A9DE8A52}" destId="{E2450DC1-B760-470D-AA9A-52F339210F12}" srcOrd="0" destOrd="0" presId="urn:microsoft.com/office/officeart/2009/3/layout/HorizontalOrganizationChart"/>
    <dgm:cxn modelId="{CCF16B7F-F1CD-462F-A4F8-7743C512332D}" type="presOf" srcId="{C0F72592-BA89-4DC0-958E-5D33833B860D}" destId="{8FD7724A-4CC4-441B-B804-6DBD11B445FC}" srcOrd="0" destOrd="0" presId="urn:microsoft.com/office/officeart/2009/3/layout/HorizontalOrganizationChart"/>
    <dgm:cxn modelId="{D3502783-9119-4ADC-BD41-3428B3BE3A27}" srcId="{08616B0A-9320-4034-BCE9-3A30BF483774}" destId="{5D48BA73-C4B2-4119-8625-B2F574CF9963}" srcOrd="0" destOrd="0" parTransId="{3A023F8D-457D-4C73-BC8F-BEDB4C616470}" sibTransId="{CF65CCFA-2C04-4256-B44C-31EF46FB26DF}"/>
    <dgm:cxn modelId="{F1C25186-5B34-464D-A299-1D1F411D9425}" srcId="{5657EF43-1F8E-47AA-9791-27A78715102A}" destId="{8EB51831-749B-4B4C-9B28-2792C808C28B}" srcOrd="1" destOrd="0" parTransId="{E9845B98-B48C-4226-8CC2-86EACCB45345}" sibTransId="{9D8C86C4-355E-40B4-A1B4-BE0428A153C4}"/>
    <dgm:cxn modelId="{A0640B87-2F4D-4EA5-A203-02437FF9BE11}" srcId="{08616B0A-9320-4034-BCE9-3A30BF483774}" destId="{17B70C17-8058-4BBC-8BB4-E0D9639EFE18}" srcOrd="1" destOrd="0" parTransId="{B5438F1A-40AD-42D6-BA42-EAF95ECCC7A5}" sibTransId="{37F6A49D-D052-4111-A617-E02CD1612973}"/>
    <dgm:cxn modelId="{F7CFF590-D78F-4CE9-A007-BB62EB1E96C3}" type="presOf" srcId="{F168FFBF-EB0B-4515-9F22-92AEB90847C2}" destId="{88B0C6E6-C98A-46CA-9E8A-83E10F67682F}" srcOrd="1" destOrd="0" presId="urn:microsoft.com/office/officeart/2009/3/layout/HorizontalOrganizationChart"/>
    <dgm:cxn modelId="{BCB7CB95-861B-4C5F-AC90-4BE56DB84132}" type="presOf" srcId="{42286D8C-0667-4179-B636-BC6F07156E0E}" destId="{2066C881-34A9-49C3-BBF8-77193D0ABDD3}" srcOrd="1" destOrd="0" presId="urn:microsoft.com/office/officeart/2009/3/layout/HorizontalOrganizationChart"/>
    <dgm:cxn modelId="{A8233598-5030-4E64-84B4-5C297D236954}" type="presOf" srcId="{8EB51831-749B-4B4C-9B28-2792C808C28B}" destId="{45FAD1B1-456F-41CB-B9AC-941DA6D812EB}" srcOrd="1" destOrd="0" presId="urn:microsoft.com/office/officeart/2009/3/layout/HorizontalOrganizationChart"/>
    <dgm:cxn modelId="{8474479A-BA07-4269-93F3-EB34B7778C07}" type="presOf" srcId="{08616B0A-9320-4034-BCE9-3A30BF483774}" destId="{3266785D-B0C3-4AC5-A56D-19EB340382D7}" srcOrd="1" destOrd="0" presId="urn:microsoft.com/office/officeart/2009/3/layout/HorizontalOrganizationChart"/>
    <dgm:cxn modelId="{31CF9B9F-5536-44E0-B020-7FA0F01A5814}" type="presOf" srcId="{BE746326-9488-4441-9F15-1C1B03A9165F}" destId="{ADC98412-6482-465F-A837-35CE04B4A63D}" srcOrd="0" destOrd="0" presId="urn:microsoft.com/office/officeart/2009/3/layout/HorizontalOrganizationChart"/>
    <dgm:cxn modelId="{DFAE47B6-58EA-499C-BDEC-ABA2D2FC2AF9}" type="presOf" srcId="{17B70C17-8058-4BBC-8BB4-E0D9639EFE18}" destId="{5B96B65A-4368-4B9E-BC86-2613169B57AB}" srcOrd="1" destOrd="0" presId="urn:microsoft.com/office/officeart/2009/3/layout/HorizontalOrganizationChart"/>
    <dgm:cxn modelId="{CDD12EBB-C95F-4CF6-B5FB-5167031E7CC2}" type="presOf" srcId="{F168FFBF-EB0B-4515-9F22-92AEB90847C2}" destId="{D3E2541D-58E4-4A33-871C-465CFBD727E2}" srcOrd="0" destOrd="0" presId="urn:microsoft.com/office/officeart/2009/3/layout/HorizontalOrganizationChart"/>
    <dgm:cxn modelId="{9C68B2BB-0699-438A-BE9F-55F688C7630A}" type="presOf" srcId="{5D37C03C-E8AC-408E-8345-4037FA8DCF36}" destId="{501B8B39-4A52-4766-858B-B0C5686CB9F6}" srcOrd="0" destOrd="0" presId="urn:microsoft.com/office/officeart/2009/3/layout/HorizontalOrganizationChart"/>
    <dgm:cxn modelId="{F338ACBD-C8E4-496F-8459-BE052C0A6CDF}" srcId="{755AE88D-B4F5-4B65-B982-92BA5713C558}" destId="{5657EF43-1F8E-47AA-9791-27A78715102A}" srcOrd="1" destOrd="0" parTransId="{C160DEE4-470C-45D0-8D88-B0BAD9E23DCF}" sibTransId="{282FE526-324D-41AB-BE37-61531F882050}"/>
    <dgm:cxn modelId="{3B49F5C1-FB60-47FB-93B3-575D4F432AFA}" type="presOf" srcId="{5D48BA73-C4B2-4119-8625-B2F574CF9963}" destId="{9BCF5FB7-AFA6-432B-A31B-C229046647C1}" srcOrd="0" destOrd="0" presId="urn:microsoft.com/office/officeart/2009/3/layout/HorizontalOrganizationChart"/>
    <dgm:cxn modelId="{26B54CC4-1B4D-42A2-B967-66CADB1E051F}" srcId="{755AE88D-B4F5-4B65-B982-92BA5713C558}" destId="{08616B0A-9320-4034-BCE9-3A30BF483774}" srcOrd="0" destOrd="0" parTransId="{5D37C03C-E8AC-408E-8345-4037FA8DCF36}" sibTransId="{0E2340F3-650B-4555-BC9A-086687B9CAC6}"/>
    <dgm:cxn modelId="{C64178C7-80D8-404F-87A2-0E7D202F89C5}" type="presOf" srcId="{755AE88D-B4F5-4B65-B982-92BA5713C558}" destId="{8EAE456A-872E-4F58-B64E-A47508BC0A2D}" srcOrd="1" destOrd="0" presId="urn:microsoft.com/office/officeart/2009/3/layout/HorizontalOrganizationChart"/>
    <dgm:cxn modelId="{0E46F3D7-2EA4-436C-B259-94D901FF8EEE}" type="presOf" srcId="{E9845B98-B48C-4226-8CC2-86EACCB45345}" destId="{4EDA425D-6421-46FD-B56B-0BB0F0E6715D}" srcOrd="0" destOrd="0" presId="urn:microsoft.com/office/officeart/2009/3/layout/HorizontalOrganizationChart"/>
    <dgm:cxn modelId="{174FB2DC-BA3D-4D56-B5A4-893A98EFDF1E}" type="presOf" srcId="{4B8E44D2-A3E3-4B4D-B537-3DFA36B054D4}" destId="{5C1918CB-8EB4-440B-B9C6-68433A79905D}" srcOrd="0" destOrd="0" presId="urn:microsoft.com/office/officeart/2009/3/layout/HorizontalOrganizationChart"/>
    <dgm:cxn modelId="{06E826E2-55AE-4CCE-8EDA-2BD8A5998BDD}" type="presOf" srcId="{8EB51831-749B-4B4C-9B28-2792C808C28B}" destId="{5287BC40-9586-468F-B2CC-BEE10D72BE3A}" srcOrd="0" destOrd="0" presId="urn:microsoft.com/office/officeart/2009/3/layout/HorizontalOrganizationChart"/>
    <dgm:cxn modelId="{1BBADAE4-A902-4BE4-A971-4A43620DCA2E}" type="presOf" srcId="{D9B0D154-6626-4D7F-BFDA-2E758006CE7A}" destId="{8E29BAE6-78D6-47F3-A331-98501D164ADE}" srcOrd="0" destOrd="0" presId="urn:microsoft.com/office/officeart/2009/3/layout/HorizontalOrganizationChart"/>
    <dgm:cxn modelId="{1C34D2E7-C107-48CE-BA47-0FE17E950514}" type="presOf" srcId="{52B749F5-E328-422B-8637-C276D35A5018}" destId="{CAE73990-8016-4850-9566-D7EC5C6E773A}" srcOrd="0" destOrd="0" presId="urn:microsoft.com/office/officeart/2009/3/layout/HorizontalOrganizationChart"/>
    <dgm:cxn modelId="{554398E9-56C9-4A6F-A3CF-DC9CA94FEFEE}" srcId="{8EB51831-749B-4B4C-9B28-2792C808C28B}" destId="{F47D9642-84B8-44EE-9D58-B0A9EC72C2D4}" srcOrd="1" destOrd="0" parTransId="{D9B0D154-6626-4D7F-BFDA-2E758006CE7A}" sibTransId="{2BE076E3-F950-4A55-931A-64129836997B}"/>
    <dgm:cxn modelId="{B09C80EB-8D9D-48CC-A796-402D752DED96}" type="presOf" srcId="{3A023F8D-457D-4C73-BC8F-BEDB4C616470}" destId="{3975C547-8D8F-4EB2-A6B3-765FF28BD932}" srcOrd="0" destOrd="0" presId="urn:microsoft.com/office/officeart/2009/3/layout/HorizontalOrganizationChart"/>
    <dgm:cxn modelId="{F4E10EF6-4DE8-42B6-BDFE-EE574A0503A7}" type="presOf" srcId="{17B70C17-8058-4BBC-8BB4-E0D9639EFE18}" destId="{CA5D26B3-2200-4D2D-9EB4-69222D23820D}" srcOrd="0" destOrd="0" presId="urn:microsoft.com/office/officeart/2009/3/layout/HorizontalOrganizationChart"/>
    <dgm:cxn modelId="{86D99146-BF9B-4902-A2AC-DF6AF51D36AC}" type="presParOf" srcId="{ADC98412-6482-465F-A837-35CE04B4A63D}" destId="{3A12CADF-4226-4D50-852F-28BC73AB30F6}" srcOrd="0" destOrd="0" presId="urn:microsoft.com/office/officeart/2009/3/layout/HorizontalOrganizationChart"/>
    <dgm:cxn modelId="{0A08B689-71AC-493F-90CD-34654519F0EB}" type="presParOf" srcId="{3A12CADF-4226-4D50-852F-28BC73AB30F6}" destId="{08ABB986-D40E-4671-B9AE-C889224F64BC}" srcOrd="0" destOrd="0" presId="urn:microsoft.com/office/officeart/2009/3/layout/HorizontalOrganizationChart"/>
    <dgm:cxn modelId="{E24F9380-BA59-4537-BD2B-1282C2F361DC}" type="presParOf" srcId="{08ABB986-D40E-4671-B9AE-C889224F64BC}" destId="{1CF5AB42-1775-4041-B22A-75495A7FF58D}" srcOrd="0" destOrd="0" presId="urn:microsoft.com/office/officeart/2009/3/layout/HorizontalOrganizationChart"/>
    <dgm:cxn modelId="{4C5537A0-136B-45B2-85AE-05489E1EFE28}" type="presParOf" srcId="{08ABB986-D40E-4671-B9AE-C889224F64BC}" destId="{8EAE456A-872E-4F58-B64E-A47508BC0A2D}" srcOrd="1" destOrd="0" presId="urn:microsoft.com/office/officeart/2009/3/layout/HorizontalOrganizationChart"/>
    <dgm:cxn modelId="{6752A37C-A8DE-478B-BFFD-8EEAC39204C8}" type="presParOf" srcId="{3A12CADF-4226-4D50-852F-28BC73AB30F6}" destId="{766C3B21-3861-46EC-A07C-4FF23BED1374}" srcOrd="1" destOrd="0" presId="urn:microsoft.com/office/officeart/2009/3/layout/HorizontalOrganizationChart"/>
    <dgm:cxn modelId="{82DD9D23-DA1C-4A55-9E89-A581C4A75446}" type="presParOf" srcId="{766C3B21-3861-46EC-A07C-4FF23BED1374}" destId="{501B8B39-4A52-4766-858B-B0C5686CB9F6}" srcOrd="0" destOrd="0" presId="urn:microsoft.com/office/officeart/2009/3/layout/HorizontalOrganizationChart"/>
    <dgm:cxn modelId="{5FA424CB-3094-4A04-A442-2C9EBA91734F}" type="presParOf" srcId="{766C3B21-3861-46EC-A07C-4FF23BED1374}" destId="{8F553261-F311-4F56-B63B-31CEE26AD000}" srcOrd="1" destOrd="0" presId="urn:microsoft.com/office/officeart/2009/3/layout/HorizontalOrganizationChart"/>
    <dgm:cxn modelId="{B2B14B43-EEC3-4536-99AB-8A7C1A801BDC}" type="presParOf" srcId="{8F553261-F311-4F56-B63B-31CEE26AD000}" destId="{9E6ADC2A-D201-448F-B60D-6CF4D4B0912D}" srcOrd="0" destOrd="0" presId="urn:microsoft.com/office/officeart/2009/3/layout/HorizontalOrganizationChart"/>
    <dgm:cxn modelId="{5DCC483D-8F28-41AB-9406-94FB8ECFCA45}" type="presParOf" srcId="{9E6ADC2A-D201-448F-B60D-6CF4D4B0912D}" destId="{CCA9D24D-A350-49EE-9677-3A7FEBB8E556}" srcOrd="0" destOrd="0" presId="urn:microsoft.com/office/officeart/2009/3/layout/HorizontalOrganizationChart"/>
    <dgm:cxn modelId="{4679C58C-2444-4A95-9D2D-5E3B947FCBA9}" type="presParOf" srcId="{9E6ADC2A-D201-448F-B60D-6CF4D4B0912D}" destId="{3266785D-B0C3-4AC5-A56D-19EB340382D7}" srcOrd="1" destOrd="0" presId="urn:microsoft.com/office/officeart/2009/3/layout/HorizontalOrganizationChart"/>
    <dgm:cxn modelId="{4060982C-272F-464A-8157-3280BD737F1F}" type="presParOf" srcId="{8F553261-F311-4F56-B63B-31CEE26AD000}" destId="{79BD8CFE-00B1-4D40-871C-17F193FAB84F}" srcOrd="1" destOrd="0" presId="urn:microsoft.com/office/officeart/2009/3/layout/HorizontalOrganizationChart"/>
    <dgm:cxn modelId="{ED853A53-92BF-4E87-9760-DEC18F3E42F2}" type="presParOf" srcId="{79BD8CFE-00B1-4D40-871C-17F193FAB84F}" destId="{3975C547-8D8F-4EB2-A6B3-765FF28BD932}" srcOrd="0" destOrd="0" presId="urn:microsoft.com/office/officeart/2009/3/layout/HorizontalOrganizationChart"/>
    <dgm:cxn modelId="{4D52D23F-D2B1-47F6-AE7F-13A7179504A1}" type="presParOf" srcId="{79BD8CFE-00B1-4D40-871C-17F193FAB84F}" destId="{91D12E67-BA60-4DB9-A553-63D628EBA5AD}" srcOrd="1" destOrd="0" presId="urn:microsoft.com/office/officeart/2009/3/layout/HorizontalOrganizationChart"/>
    <dgm:cxn modelId="{B4060984-BA6F-4B95-9D79-F3B3CCE910D0}" type="presParOf" srcId="{91D12E67-BA60-4DB9-A553-63D628EBA5AD}" destId="{2C9A88AC-A316-43DC-A629-EAE7D224B907}" srcOrd="0" destOrd="0" presId="urn:microsoft.com/office/officeart/2009/3/layout/HorizontalOrganizationChart"/>
    <dgm:cxn modelId="{DD7A7546-341D-4399-BCA0-602A52EC7BCC}" type="presParOf" srcId="{2C9A88AC-A316-43DC-A629-EAE7D224B907}" destId="{9BCF5FB7-AFA6-432B-A31B-C229046647C1}" srcOrd="0" destOrd="0" presId="urn:microsoft.com/office/officeart/2009/3/layout/HorizontalOrganizationChart"/>
    <dgm:cxn modelId="{7DE081FC-6A9A-425E-9762-ACCEAD34C913}" type="presParOf" srcId="{2C9A88AC-A316-43DC-A629-EAE7D224B907}" destId="{E15111AA-B3FF-4B7C-BA0B-000F4E7D5AB2}" srcOrd="1" destOrd="0" presId="urn:microsoft.com/office/officeart/2009/3/layout/HorizontalOrganizationChart"/>
    <dgm:cxn modelId="{C8E67207-4422-4059-9F3D-D158EE75BAE7}" type="presParOf" srcId="{91D12E67-BA60-4DB9-A553-63D628EBA5AD}" destId="{D9901915-7ACF-429C-993C-B0E8703F1526}" srcOrd="1" destOrd="0" presId="urn:microsoft.com/office/officeart/2009/3/layout/HorizontalOrganizationChart"/>
    <dgm:cxn modelId="{ED4BCD61-325E-4EA9-9CC0-3663103F9287}" type="presParOf" srcId="{91D12E67-BA60-4DB9-A553-63D628EBA5AD}" destId="{C4D0C89B-A20D-45A8-852F-C2685E9C5D0F}" srcOrd="2" destOrd="0" presId="urn:microsoft.com/office/officeart/2009/3/layout/HorizontalOrganizationChart"/>
    <dgm:cxn modelId="{A525217C-62E9-452E-AFBF-7A420F4358CF}" type="presParOf" srcId="{79BD8CFE-00B1-4D40-871C-17F193FAB84F}" destId="{412AA5B8-EF7F-4B1F-AA8A-DF8369A89B10}" srcOrd="2" destOrd="0" presId="urn:microsoft.com/office/officeart/2009/3/layout/HorizontalOrganizationChart"/>
    <dgm:cxn modelId="{BBA1A615-C8D7-444A-9E5C-7EAECCD5DE4D}" type="presParOf" srcId="{79BD8CFE-00B1-4D40-871C-17F193FAB84F}" destId="{68E9DBE2-903D-434E-8629-BD3CDF23F398}" srcOrd="3" destOrd="0" presId="urn:microsoft.com/office/officeart/2009/3/layout/HorizontalOrganizationChart"/>
    <dgm:cxn modelId="{FD03A144-7B4E-466A-855A-AD2A61EAD48B}" type="presParOf" srcId="{68E9DBE2-903D-434E-8629-BD3CDF23F398}" destId="{087D01D4-4792-4015-AFE0-38A5569D9190}" srcOrd="0" destOrd="0" presId="urn:microsoft.com/office/officeart/2009/3/layout/HorizontalOrganizationChart"/>
    <dgm:cxn modelId="{76D5BD50-029D-43BF-AA4C-073EBA4A2C44}" type="presParOf" srcId="{087D01D4-4792-4015-AFE0-38A5569D9190}" destId="{CA5D26B3-2200-4D2D-9EB4-69222D23820D}" srcOrd="0" destOrd="0" presId="urn:microsoft.com/office/officeart/2009/3/layout/HorizontalOrganizationChart"/>
    <dgm:cxn modelId="{6516D014-9D56-4DE3-B415-C1210CF7CFC0}" type="presParOf" srcId="{087D01D4-4792-4015-AFE0-38A5569D9190}" destId="{5B96B65A-4368-4B9E-BC86-2613169B57AB}" srcOrd="1" destOrd="0" presId="urn:microsoft.com/office/officeart/2009/3/layout/HorizontalOrganizationChart"/>
    <dgm:cxn modelId="{B8BECEFF-808C-4577-A2DC-9D96BEB8CDA0}" type="presParOf" srcId="{68E9DBE2-903D-434E-8629-BD3CDF23F398}" destId="{81C2A888-C81C-4484-863C-A87BE44C5EE3}" srcOrd="1" destOrd="0" presId="urn:microsoft.com/office/officeart/2009/3/layout/HorizontalOrganizationChart"/>
    <dgm:cxn modelId="{AEF52EBC-0FFD-4148-8170-F8407EACC18B}" type="presParOf" srcId="{81C2A888-C81C-4484-863C-A87BE44C5EE3}" destId="{CAE73990-8016-4850-9566-D7EC5C6E773A}" srcOrd="0" destOrd="0" presId="urn:microsoft.com/office/officeart/2009/3/layout/HorizontalOrganizationChart"/>
    <dgm:cxn modelId="{0CDFB474-7129-4A2F-A895-78A40284A9D5}" type="presParOf" srcId="{81C2A888-C81C-4484-863C-A87BE44C5EE3}" destId="{D4C91BFC-01D3-4E67-A8F9-FABD89568A58}" srcOrd="1" destOrd="0" presId="urn:microsoft.com/office/officeart/2009/3/layout/HorizontalOrganizationChart"/>
    <dgm:cxn modelId="{D24236B0-C64A-40C3-BB61-76C83923DCD2}" type="presParOf" srcId="{D4C91BFC-01D3-4E67-A8F9-FABD89568A58}" destId="{D1E21268-9BD0-405D-BE09-BC88B7AC11CD}" srcOrd="0" destOrd="0" presId="urn:microsoft.com/office/officeart/2009/3/layout/HorizontalOrganizationChart"/>
    <dgm:cxn modelId="{4E69DC8F-DC7B-4BCE-9EB9-682D195CCBAC}" type="presParOf" srcId="{D1E21268-9BD0-405D-BE09-BC88B7AC11CD}" destId="{D3E2541D-58E4-4A33-871C-465CFBD727E2}" srcOrd="0" destOrd="0" presId="urn:microsoft.com/office/officeart/2009/3/layout/HorizontalOrganizationChart"/>
    <dgm:cxn modelId="{EF8177FB-96E8-4DD9-8F21-A8572D2FDDEC}" type="presParOf" srcId="{D1E21268-9BD0-405D-BE09-BC88B7AC11CD}" destId="{88B0C6E6-C98A-46CA-9E8A-83E10F67682F}" srcOrd="1" destOrd="0" presId="urn:microsoft.com/office/officeart/2009/3/layout/HorizontalOrganizationChart"/>
    <dgm:cxn modelId="{D2BD77D6-88C5-4D51-B87B-04ACA56A1613}" type="presParOf" srcId="{D4C91BFC-01D3-4E67-A8F9-FABD89568A58}" destId="{2CD583F3-AA99-428F-BDC2-1E0560015910}" srcOrd="1" destOrd="0" presId="urn:microsoft.com/office/officeart/2009/3/layout/HorizontalOrganizationChart"/>
    <dgm:cxn modelId="{AF2096F0-EE74-45CC-A0BE-33BF39645D47}" type="presParOf" srcId="{D4C91BFC-01D3-4E67-A8F9-FABD89568A58}" destId="{79CEF03C-A71A-4A6E-990B-8408B75FD553}" srcOrd="2" destOrd="0" presId="urn:microsoft.com/office/officeart/2009/3/layout/HorizontalOrganizationChart"/>
    <dgm:cxn modelId="{95A79F6D-9C8B-4D58-8919-BA1B4A0448AE}" type="presParOf" srcId="{68E9DBE2-903D-434E-8629-BD3CDF23F398}" destId="{8CA0B125-3920-4A2B-85DC-F0DED14DFCA5}" srcOrd="2" destOrd="0" presId="urn:microsoft.com/office/officeart/2009/3/layout/HorizontalOrganizationChart"/>
    <dgm:cxn modelId="{22E172E3-BB26-43F2-9A40-7746FCCAE66C}" type="presParOf" srcId="{79BD8CFE-00B1-4D40-871C-17F193FAB84F}" destId="{EFA60718-DA61-4874-A4FA-ACB38C75EEDC}" srcOrd="4" destOrd="0" presId="urn:microsoft.com/office/officeart/2009/3/layout/HorizontalOrganizationChart"/>
    <dgm:cxn modelId="{9C2E50CD-AA6E-4D63-9314-B863965B5535}" type="presParOf" srcId="{79BD8CFE-00B1-4D40-871C-17F193FAB84F}" destId="{9A817014-4935-4987-AC4B-B98AC203ED60}" srcOrd="5" destOrd="0" presId="urn:microsoft.com/office/officeart/2009/3/layout/HorizontalOrganizationChart"/>
    <dgm:cxn modelId="{AE7BF8DD-C0AD-4DEA-8F24-24704CCC0579}" type="presParOf" srcId="{9A817014-4935-4987-AC4B-B98AC203ED60}" destId="{B74E65E0-D343-4CC4-A8FE-E941692D61AA}" srcOrd="0" destOrd="0" presId="urn:microsoft.com/office/officeart/2009/3/layout/HorizontalOrganizationChart"/>
    <dgm:cxn modelId="{64F7B163-AEAC-443B-B7D7-208206B689E1}" type="presParOf" srcId="{B74E65E0-D343-4CC4-A8FE-E941692D61AA}" destId="{B944D414-B6FA-4C8B-87B4-CF3CD2F969F1}" srcOrd="0" destOrd="0" presId="urn:microsoft.com/office/officeart/2009/3/layout/HorizontalOrganizationChart"/>
    <dgm:cxn modelId="{BA792206-F6AD-4C0B-903E-C2B5D01136C5}" type="presParOf" srcId="{B74E65E0-D343-4CC4-A8FE-E941692D61AA}" destId="{2066C881-34A9-49C3-BBF8-77193D0ABDD3}" srcOrd="1" destOrd="0" presId="urn:microsoft.com/office/officeart/2009/3/layout/HorizontalOrganizationChart"/>
    <dgm:cxn modelId="{C6D21ABA-4524-4BA6-B0A0-36A6F29DFC25}" type="presParOf" srcId="{9A817014-4935-4987-AC4B-B98AC203ED60}" destId="{36FAF654-37F1-40DB-8C36-3A820D92063A}" srcOrd="1" destOrd="0" presId="urn:microsoft.com/office/officeart/2009/3/layout/HorizontalOrganizationChart"/>
    <dgm:cxn modelId="{009BCC5E-961A-4313-A2E7-5471D69B24CA}" type="presParOf" srcId="{9A817014-4935-4987-AC4B-B98AC203ED60}" destId="{8E012CDE-86A3-4B46-928E-C49186434181}" srcOrd="2" destOrd="0" presId="urn:microsoft.com/office/officeart/2009/3/layout/HorizontalOrganizationChart"/>
    <dgm:cxn modelId="{4F34EE5B-AB78-44C8-BC5B-7076B135C442}" type="presParOf" srcId="{8F553261-F311-4F56-B63B-31CEE26AD000}" destId="{C1C82C95-B017-464F-A5AC-4867F0510464}" srcOrd="2" destOrd="0" presId="urn:microsoft.com/office/officeart/2009/3/layout/HorizontalOrganizationChart"/>
    <dgm:cxn modelId="{03DBA789-747F-4EAC-93A7-82CE94F89A28}" type="presParOf" srcId="{766C3B21-3861-46EC-A07C-4FF23BED1374}" destId="{3D73C354-325A-4F9A-A7D2-6615BB81F5AD}" srcOrd="2" destOrd="0" presId="urn:microsoft.com/office/officeart/2009/3/layout/HorizontalOrganizationChart"/>
    <dgm:cxn modelId="{9DC801B3-A7FB-4717-B3BF-B70A504BB3D1}" type="presParOf" srcId="{766C3B21-3861-46EC-A07C-4FF23BED1374}" destId="{2A76E65A-32E7-40E1-9A10-A838252F5E84}" srcOrd="3" destOrd="0" presId="urn:microsoft.com/office/officeart/2009/3/layout/HorizontalOrganizationChart"/>
    <dgm:cxn modelId="{8093C448-ECAD-44F4-9835-DF4A3B5DBDAF}" type="presParOf" srcId="{2A76E65A-32E7-40E1-9A10-A838252F5E84}" destId="{DABA2642-73A0-4F57-A5E9-F98416846526}" srcOrd="0" destOrd="0" presId="urn:microsoft.com/office/officeart/2009/3/layout/HorizontalOrganizationChart"/>
    <dgm:cxn modelId="{3FFBECE1-7D43-4059-9BFF-C68EEA68D7BE}" type="presParOf" srcId="{DABA2642-73A0-4F57-A5E9-F98416846526}" destId="{AB8AAA87-B7F4-4896-937E-F6446287E700}" srcOrd="0" destOrd="0" presId="urn:microsoft.com/office/officeart/2009/3/layout/HorizontalOrganizationChart"/>
    <dgm:cxn modelId="{52BDB517-B051-4192-BC8F-727BA68B9028}" type="presParOf" srcId="{DABA2642-73A0-4F57-A5E9-F98416846526}" destId="{2FE8B243-9A55-4C95-9C5C-6835583A262E}" srcOrd="1" destOrd="0" presId="urn:microsoft.com/office/officeart/2009/3/layout/HorizontalOrganizationChart"/>
    <dgm:cxn modelId="{28826E6E-6929-4A87-9722-7291A9CB9D0E}" type="presParOf" srcId="{2A76E65A-32E7-40E1-9A10-A838252F5E84}" destId="{573EC124-7CAA-46AD-A6BA-D01E5A878758}" srcOrd="1" destOrd="0" presId="urn:microsoft.com/office/officeart/2009/3/layout/HorizontalOrganizationChart"/>
    <dgm:cxn modelId="{B140B8AC-BEAC-4DD1-8CA2-0DA5D8C428DA}" type="presParOf" srcId="{573EC124-7CAA-46AD-A6BA-D01E5A878758}" destId="{E2450DC1-B760-470D-AA9A-52F339210F12}" srcOrd="0" destOrd="0" presId="urn:microsoft.com/office/officeart/2009/3/layout/HorizontalOrganizationChart"/>
    <dgm:cxn modelId="{69880CAB-5999-40A5-9944-7E3685ED7D6D}" type="presParOf" srcId="{573EC124-7CAA-46AD-A6BA-D01E5A878758}" destId="{49815430-8E37-4E4B-9189-BD5E85EF7715}" srcOrd="1" destOrd="0" presId="urn:microsoft.com/office/officeart/2009/3/layout/HorizontalOrganizationChart"/>
    <dgm:cxn modelId="{C184C23A-B914-47AA-A78F-BBDF9C34E9B3}" type="presParOf" srcId="{49815430-8E37-4E4B-9189-BD5E85EF7715}" destId="{20CD8BF1-65F0-48A2-B9BB-16D79B8E93C8}" srcOrd="0" destOrd="0" presId="urn:microsoft.com/office/officeart/2009/3/layout/HorizontalOrganizationChart"/>
    <dgm:cxn modelId="{16C88CFD-3C94-44AC-A3B2-E90F46EB5F38}" type="presParOf" srcId="{20CD8BF1-65F0-48A2-B9BB-16D79B8E93C8}" destId="{5C1918CB-8EB4-440B-B9C6-68433A79905D}" srcOrd="0" destOrd="0" presId="urn:microsoft.com/office/officeart/2009/3/layout/HorizontalOrganizationChart"/>
    <dgm:cxn modelId="{B7854036-E6D1-4AB3-9D21-C45F9CCC4F67}" type="presParOf" srcId="{20CD8BF1-65F0-48A2-B9BB-16D79B8E93C8}" destId="{DFAE81C7-979D-4CB1-86F7-544A31F0AFA0}" srcOrd="1" destOrd="0" presId="urn:microsoft.com/office/officeart/2009/3/layout/HorizontalOrganizationChart"/>
    <dgm:cxn modelId="{7D8F3EEE-1FDC-4D82-A920-2E9CDA003F5D}" type="presParOf" srcId="{49815430-8E37-4E4B-9189-BD5E85EF7715}" destId="{0BF7D3D8-F8EF-4882-B56F-D8E128F622B5}" srcOrd="1" destOrd="0" presId="urn:microsoft.com/office/officeart/2009/3/layout/HorizontalOrganizationChart"/>
    <dgm:cxn modelId="{9D0A8667-D03B-4E6A-97F2-CB949F2ED1AA}" type="presParOf" srcId="{49815430-8E37-4E4B-9189-BD5E85EF7715}" destId="{CF2FAB11-F0B3-47C0-B5B4-2108837572C6}" srcOrd="2" destOrd="0" presId="urn:microsoft.com/office/officeart/2009/3/layout/HorizontalOrganizationChart"/>
    <dgm:cxn modelId="{D5B17435-7523-433F-94BA-1543D9F7AEA5}" type="presParOf" srcId="{573EC124-7CAA-46AD-A6BA-D01E5A878758}" destId="{4EDA425D-6421-46FD-B56B-0BB0F0E6715D}" srcOrd="2" destOrd="0" presId="urn:microsoft.com/office/officeart/2009/3/layout/HorizontalOrganizationChart"/>
    <dgm:cxn modelId="{3E87622E-9951-421F-9BAC-40456DFA1335}" type="presParOf" srcId="{573EC124-7CAA-46AD-A6BA-D01E5A878758}" destId="{56E403C3-8942-4DCC-B129-BB58D48DEFE2}" srcOrd="3" destOrd="0" presId="urn:microsoft.com/office/officeart/2009/3/layout/HorizontalOrganizationChart"/>
    <dgm:cxn modelId="{15406AF1-76AB-413F-893F-D826E97348E2}" type="presParOf" srcId="{56E403C3-8942-4DCC-B129-BB58D48DEFE2}" destId="{D843089F-B5DC-4498-A57D-EE36AFA08137}" srcOrd="0" destOrd="0" presId="urn:microsoft.com/office/officeart/2009/3/layout/HorizontalOrganizationChart"/>
    <dgm:cxn modelId="{A90DC11F-D3BD-4EB6-83F4-D9596D4E8670}" type="presParOf" srcId="{D843089F-B5DC-4498-A57D-EE36AFA08137}" destId="{5287BC40-9586-468F-B2CC-BEE10D72BE3A}" srcOrd="0" destOrd="0" presId="urn:microsoft.com/office/officeart/2009/3/layout/HorizontalOrganizationChart"/>
    <dgm:cxn modelId="{70941070-5322-4B0F-A0E3-EB8452FC4B83}" type="presParOf" srcId="{D843089F-B5DC-4498-A57D-EE36AFA08137}" destId="{45FAD1B1-456F-41CB-B9AC-941DA6D812EB}" srcOrd="1" destOrd="0" presId="urn:microsoft.com/office/officeart/2009/3/layout/HorizontalOrganizationChart"/>
    <dgm:cxn modelId="{1E94D71C-B988-4527-BBB1-B0E53CE0EEA2}" type="presParOf" srcId="{56E403C3-8942-4DCC-B129-BB58D48DEFE2}" destId="{DF2AF870-4027-42CA-815B-96C8F63B6313}" srcOrd="1" destOrd="0" presId="urn:microsoft.com/office/officeart/2009/3/layout/HorizontalOrganizationChart"/>
    <dgm:cxn modelId="{071318C9-4819-4277-8312-C10700482709}" type="presParOf" srcId="{DF2AF870-4027-42CA-815B-96C8F63B6313}" destId="{3CE918A0-F56A-40D3-BE94-0A041316855C}" srcOrd="0" destOrd="0" presId="urn:microsoft.com/office/officeart/2009/3/layout/HorizontalOrganizationChart"/>
    <dgm:cxn modelId="{F8FE6B1E-B0D5-4566-8AD7-1AFBFAC11791}" type="presParOf" srcId="{DF2AF870-4027-42CA-815B-96C8F63B6313}" destId="{90766FBA-A63D-4836-9B17-F8644AE421ED}" srcOrd="1" destOrd="0" presId="urn:microsoft.com/office/officeart/2009/3/layout/HorizontalOrganizationChart"/>
    <dgm:cxn modelId="{7ED7AF08-BF5F-436C-B24E-2F3AEA903CBC}" type="presParOf" srcId="{90766FBA-A63D-4836-9B17-F8644AE421ED}" destId="{0B54DCE9-ECDC-44A1-BE26-340C3CF22841}" srcOrd="0" destOrd="0" presId="urn:microsoft.com/office/officeart/2009/3/layout/HorizontalOrganizationChart"/>
    <dgm:cxn modelId="{685442C5-FDCF-450D-99F0-B7272D7EC441}" type="presParOf" srcId="{0B54DCE9-ECDC-44A1-BE26-340C3CF22841}" destId="{8FD7724A-4CC4-441B-B804-6DBD11B445FC}" srcOrd="0" destOrd="0" presId="urn:microsoft.com/office/officeart/2009/3/layout/HorizontalOrganizationChart"/>
    <dgm:cxn modelId="{B529A402-70E8-4BB6-A4C4-5F50225931AD}" type="presParOf" srcId="{0B54DCE9-ECDC-44A1-BE26-340C3CF22841}" destId="{11ACA8AD-E620-4E38-8AD7-C8DDA4D33EAA}" srcOrd="1" destOrd="0" presId="urn:microsoft.com/office/officeart/2009/3/layout/HorizontalOrganizationChart"/>
    <dgm:cxn modelId="{8F3492C3-799E-4AAB-A768-B95D6CD264EE}" type="presParOf" srcId="{90766FBA-A63D-4836-9B17-F8644AE421ED}" destId="{D565B987-BC39-4439-821F-CEE341C23FAA}" srcOrd="1" destOrd="0" presId="urn:microsoft.com/office/officeart/2009/3/layout/HorizontalOrganizationChart"/>
    <dgm:cxn modelId="{EACBCB11-8F25-4043-AECD-7D18D8A8525B}" type="presParOf" srcId="{90766FBA-A63D-4836-9B17-F8644AE421ED}" destId="{CA6BD585-C54C-46C5-9395-2EF94DCB38BC}" srcOrd="2" destOrd="0" presId="urn:microsoft.com/office/officeart/2009/3/layout/HorizontalOrganizationChart"/>
    <dgm:cxn modelId="{90D2AB66-E595-4FC7-AC1F-41AD4B800945}" type="presParOf" srcId="{DF2AF870-4027-42CA-815B-96C8F63B6313}" destId="{8E29BAE6-78D6-47F3-A331-98501D164ADE}" srcOrd="2" destOrd="0" presId="urn:microsoft.com/office/officeart/2009/3/layout/HorizontalOrganizationChart"/>
    <dgm:cxn modelId="{84389BBB-2D28-4EE1-BCEE-9FCF0B8A4C8A}" type="presParOf" srcId="{DF2AF870-4027-42CA-815B-96C8F63B6313}" destId="{D83D9CEA-6693-48AE-AFE0-713994A99F81}" srcOrd="3" destOrd="0" presId="urn:microsoft.com/office/officeart/2009/3/layout/HorizontalOrganizationChart"/>
    <dgm:cxn modelId="{EA73966D-E328-42FF-AA3B-EFFA35DD8EAA}" type="presParOf" srcId="{D83D9CEA-6693-48AE-AFE0-713994A99F81}" destId="{BDE11C2D-13AC-47AB-A419-40077BC5871D}" srcOrd="0" destOrd="0" presId="urn:microsoft.com/office/officeart/2009/3/layout/HorizontalOrganizationChart"/>
    <dgm:cxn modelId="{A3F95BCA-7A09-47F0-8989-A411D3F81B80}" type="presParOf" srcId="{BDE11C2D-13AC-47AB-A419-40077BC5871D}" destId="{12FCBEE1-809D-47AC-86A8-39B6F9399C42}" srcOrd="0" destOrd="0" presId="urn:microsoft.com/office/officeart/2009/3/layout/HorizontalOrganizationChart"/>
    <dgm:cxn modelId="{B9C4135B-260D-4A86-907C-6F8250843F7E}" type="presParOf" srcId="{BDE11C2D-13AC-47AB-A419-40077BC5871D}" destId="{8616CE78-EB97-4337-8E81-EEE812FB1948}" srcOrd="1" destOrd="0" presId="urn:microsoft.com/office/officeart/2009/3/layout/HorizontalOrganizationChart"/>
    <dgm:cxn modelId="{4E9789F5-FD54-4C86-9A52-677A1F4A89FC}" type="presParOf" srcId="{D83D9CEA-6693-48AE-AFE0-713994A99F81}" destId="{7BBED531-39B3-4C1D-92D7-38E7650EC8CA}" srcOrd="1" destOrd="0" presId="urn:microsoft.com/office/officeart/2009/3/layout/HorizontalOrganizationChart"/>
    <dgm:cxn modelId="{DD6A31D5-5444-4B3D-9CB3-9786E6468B21}" type="presParOf" srcId="{D83D9CEA-6693-48AE-AFE0-713994A99F81}" destId="{B5755E5A-8BC3-4454-ADAF-27531C184B3F}" srcOrd="2" destOrd="0" presId="urn:microsoft.com/office/officeart/2009/3/layout/HorizontalOrganizationChart"/>
    <dgm:cxn modelId="{EEF38788-08C6-41ED-9DA0-AC0685DEC675}" type="presParOf" srcId="{56E403C3-8942-4DCC-B129-BB58D48DEFE2}" destId="{A0C52CD2-E8EC-44FA-84D4-9CC901ABB355}" srcOrd="2" destOrd="0" presId="urn:microsoft.com/office/officeart/2009/3/layout/HorizontalOrganizationChart"/>
    <dgm:cxn modelId="{D8BAF36F-8D14-4DA6-8619-36BF752CD17C}" type="presParOf" srcId="{2A76E65A-32E7-40E1-9A10-A838252F5E84}" destId="{57A07128-E866-48F4-92BC-A92B76F80170}" srcOrd="2" destOrd="0" presId="urn:microsoft.com/office/officeart/2009/3/layout/HorizontalOrganizationChart"/>
    <dgm:cxn modelId="{4752E2A2-AAD8-4528-986C-A6BF0282993F}" type="presParOf" srcId="{3A12CADF-4226-4D50-852F-28BC73AB30F6}" destId="{3F7BA887-E47E-466F-B454-E9C5AC5FDCF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BEC3F1C-B661-4248-B5DB-D5CE20C722B1}" type="doc">
      <dgm:prSet loTypeId="urn:microsoft.com/office/officeart/2008/layout/VerticalCurvedList" loCatId="list" qsTypeId="urn:microsoft.com/office/officeart/2005/8/quickstyle/simple3" qsCatId="simple" csTypeId="urn:microsoft.com/office/officeart/2005/8/colors/accent1_2" csCatId="accent1"/>
      <dgm:spPr/>
      <dgm:t>
        <a:bodyPr/>
        <a:lstStyle/>
        <a:p>
          <a:endParaRPr lang="zh-CN" altLang="en-US"/>
        </a:p>
      </dgm:t>
    </dgm:pt>
    <dgm:pt modelId="{45A67B79-E618-4284-8CA6-ADC40640A1B6}">
      <dgm:prSet/>
      <dgm:spPr/>
      <dgm:t>
        <a:bodyPr/>
        <a:lstStyle/>
        <a:p>
          <a:r>
            <a:rPr lang="en-US" b="1">
              <a:latin typeface="微软雅黑" panose="020B0503020204020204" pitchFamily="34" charset="-122"/>
              <a:ea typeface="微软雅黑" panose="020B0503020204020204" pitchFamily="34" charset="-122"/>
            </a:rPr>
            <a:t>4.1 </a:t>
          </a:r>
          <a:r>
            <a:rPr lang="zh-CN" b="1">
              <a:latin typeface="微软雅黑" panose="020B0503020204020204" pitchFamily="34" charset="-122"/>
              <a:ea typeface="微软雅黑" panose="020B0503020204020204" pitchFamily="34" charset="-122"/>
            </a:rPr>
            <a:t>概述</a:t>
          </a:r>
          <a:endParaRPr lang="zh-CN">
            <a:latin typeface="微软雅黑" panose="020B0503020204020204" pitchFamily="34" charset="-122"/>
            <a:ea typeface="微软雅黑" panose="020B0503020204020204" pitchFamily="34" charset="-122"/>
          </a:endParaRPr>
        </a:p>
      </dgm:t>
    </dgm:pt>
    <dgm:pt modelId="{592C246F-B09F-4AA2-9CD9-A2B5E9F6A5F6}" type="parTrans" cxnId="{990FC02F-56C2-46E9-AD47-76D746F6E6C9}">
      <dgm:prSet/>
      <dgm:spPr/>
      <dgm:t>
        <a:bodyPr/>
        <a:lstStyle/>
        <a:p>
          <a:endParaRPr lang="zh-CN" altLang="en-US"/>
        </a:p>
      </dgm:t>
    </dgm:pt>
    <dgm:pt modelId="{205491C2-1092-4B52-ADE5-862174A8E4C5}" type="sibTrans" cxnId="{990FC02F-56C2-46E9-AD47-76D746F6E6C9}">
      <dgm:prSet/>
      <dgm:spPr/>
      <dgm:t>
        <a:bodyPr/>
        <a:lstStyle/>
        <a:p>
          <a:endParaRPr lang="zh-CN" altLang="en-US"/>
        </a:p>
      </dgm:t>
    </dgm:pt>
    <dgm:pt modelId="{0CEC2E31-1EA2-4DC8-81CB-7018DB8171DF}">
      <dgm:prSet/>
      <dgm:spPr/>
      <dgm:t>
        <a:bodyPr/>
        <a:lstStyle/>
        <a:p>
          <a:r>
            <a:rPr lang="en-US" b="1">
              <a:latin typeface="微软雅黑" panose="020B0503020204020204" pitchFamily="34" charset="-122"/>
              <a:ea typeface="微软雅黑" panose="020B0503020204020204" pitchFamily="34" charset="-122"/>
            </a:rPr>
            <a:t>4.2 </a:t>
          </a:r>
          <a:r>
            <a:rPr lang="zh-CN" b="1">
              <a:latin typeface="微软雅黑" panose="020B0503020204020204" pitchFamily="34" charset="-122"/>
              <a:ea typeface="微软雅黑" panose="020B0503020204020204" pitchFamily="34" charset="-122"/>
            </a:rPr>
            <a:t>神经计算</a:t>
          </a:r>
          <a:endParaRPr lang="zh-CN">
            <a:latin typeface="微软雅黑" panose="020B0503020204020204" pitchFamily="34" charset="-122"/>
            <a:ea typeface="微软雅黑" panose="020B0503020204020204" pitchFamily="34" charset="-122"/>
          </a:endParaRPr>
        </a:p>
      </dgm:t>
    </dgm:pt>
    <dgm:pt modelId="{B23B1BEE-CC9C-4AEF-8EE6-4EE3FE801819}" type="parTrans" cxnId="{22205540-D193-4F5A-BDC6-5196799E04C9}">
      <dgm:prSet/>
      <dgm:spPr/>
      <dgm:t>
        <a:bodyPr/>
        <a:lstStyle/>
        <a:p>
          <a:endParaRPr lang="zh-CN" altLang="en-US"/>
        </a:p>
      </dgm:t>
    </dgm:pt>
    <dgm:pt modelId="{4B49769F-59F8-49FC-A420-6847DC83551E}" type="sibTrans" cxnId="{22205540-D193-4F5A-BDC6-5196799E04C9}">
      <dgm:prSet/>
      <dgm:spPr/>
      <dgm:t>
        <a:bodyPr/>
        <a:lstStyle/>
        <a:p>
          <a:endParaRPr lang="zh-CN" altLang="en-US"/>
        </a:p>
      </dgm:t>
    </dgm:pt>
    <dgm:pt modelId="{E5B9544C-98C2-4D62-B756-AE00B6D15093}">
      <dgm:prSet/>
      <dgm:spPr/>
      <dgm:t>
        <a:bodyPr/>
        <a:lstStyle/>
        <a:p>
          <a:r>
            <a:rPr lang="en-US" b="1">
              <a:latin typeface="微软雅黑" panose="020B0503020204020204" pitchFamily="34" charset="-122"/>
              <a:ea typeface="微软雅黑" panose="020B0503020204020204" pitchFamily="34" charset="-122"/>
            </a:rPr>
            <a:t>4.3 </a:t>
          </a:r>
          <a:r>
            <a:rPr lang="zh-CN" b="1">
              <a:latin typeface="微软雅黑" panose="020B0503020204020204" pitchFamily="34" charset="-122"/>
              <a:ea typeface="微软雅黑" panose="020B0503020204020204" pitchFamily="34" charset="-122"/>
            </a:rPr>
            <a:t>模糊计算</a:t>
          </a:r>
          <a:endParaRPr lang="zh-CN">
            <a:latin typeface="微软雅黑" panose="020B0503020204020204" pitchFamily="34" charset="-122"/>
            <a:ea typeface="微软雅黑" panose="020B0503020204020204" pitchFamily="34" charset="-122"/>
          </a:endParaRPr>
        </a:p>
      </dgm:t>
    </dgm:pt>
    <dgm:pt modelId="{FA815D97-F2DA-47FA-9D9A-F48E3153B69F}" type="parTrans" cxnId="{75C3F0C1-D970-4290-860F-F9925ABAEDD8}">
      <dgm:prSet/>
      <dgm:spPr/>
      <dgm:t>
        <a:bodyPr/>
        <a:lstStyle/>
        <a:p>
          <a:endParaRPr lang="zh-CN" altLang="en-US"/>
        </a:p>
      </dgm:t>
    </dgm:pt>
    <dgm:pt modelId="{0CD1BE0E-8174-4B61-A9C8-657EB1366B7B}" type="sibTrans" cxnId="{75C3F0C1-D970-4290-860F-F9925ABAEDD8}">
      <dgm:prSet/>
      <dgm:spPr/>
      <dgm:t>
        <a:bodyPr/>
        <a:lstStyle/>
        <a:p>
          <a:endParaRPr lang="zh-CN" altLang="en-US"/>
        </a:p>
      </dgm:t>
    </dgm:pt>
    <dgm:pt modelId="{4A666F31-8DF6-4717-8303-41680D6E5237}">
      <dgm:prSet/>
      <dgm:spPr/>
      <dgm:t>
        <a:bodyPr/>
        <a:lstStyle/>
        <a:p>
          <a:r>
            <a:rPr lang="en-US" b="1">
              <a:latin typeface="微软雅黑" panose="020B0503020204020204" pitchFamily="34" charset="-122"/>
              <a:ea typeface="微软雅黑" panose="020B0503020204020204" pitchFamily="34" charset="-122"/>
            </a:rPr>
            <a:t>4.4 </a:t>
          </a:r>
          <a:r>
            <a:rPr lang="zh-CN" b="1">
              <a:latin typeface="微软雅黑" panose="020B0503020204020204" pitchFamily="34" charset="-122"/>
              <a:ea typeface="微软雅黑" panose="020B0503020204020204" pitchFamily="34" charset="-122"/>
            </a:rPr>
            <a:t>进化计算</a:t>
          </a:r>
          <a:endParaRPr lang="zh-CN">
            <a:latin typeface="微软雅黑" panose="020B0503020204020204" pitchFamily="34" charset="-122"/>
            <a:ea typeface="微软雅黑" panose="020B0503020204020204" pitchFamily="34" charset="-122"/>
          </a:endParaRPr>
        </a:p>
      </dgm:t>
    </dgm:pt>
    <dgm:pt modelId="{6E30011E-6CF4-4ABA-B1E5-948568F536D8}" type="parTrans" cxnId="{8996F0CF-BAA5-4877-ABB5-D81C210A72DA}">
      <dgm:prSet/>
      <dgm:spPr/>
      <dgm:t>
        <a:bodyPr/>
        <a:lstStyle/>
        <a:p>
          <a:endParaRPr lang="zh-CN" altLang="en-US"/>
        </a:p>
      </dgm:t>
    </dgm:pt>
    <dgm:pt modelId="{D470669D-4F3B-48A5-8091-0B64106598BA}" type="sibTrans" cxnId="{8996F0CF-BAA5-4877-ABB5-D81C210A72DA}">
      <dgm:prSet/>
      <dgm:spPr/>
      <dgm:t>
        <a:bodyPr/>
        <a:lstStyle/>
        <a:p>
          <a:endParaRPr lang="zh-CN" altLang="en-US"/>
        </a:p>
      </dgm:t>
    </dgm:pt>
    <dgm:pt modelId="{004224E4-E9E7-4ED9-AA06-A805395E3C1B}">
      <dgm:prSet/>
      <dgm:spPr/>
      <dgm:t>
        <a:bodyPr/>
        <a:lstStyle/>
        <a:p>
          <a:r>
            <a:rPr lang="en-US" b="1">
              <a:latin typeface="微软雅黑" panose="020B0503020204020204" pitchFamily="34" charset="-122"/>
              <a:ea typeface="微软雅黑" panose="020B0503020204020204" pitchFamily="34" charset="-122"/>
            </a:rPr>
            <a:t>4.5 </a:t>
          </a:r>
          <a:r>
            <a:rPr lang="zh-CN" b="1">
              <a:latin typeface="微软雅黑" panose="020B0503020204020204" pitchFamily="34" charset="-122"/>
              <a:ea typeface="微软雅黑" panose="020B0503020204020204" pitchFamily="34" charset="-122"/>
            </a:rPr>
            <a:t>粒群优化算法</a:t>
          </a:r>
          <a:endParaRPr lang="zh-CN">
            <a:latin typeface="微软雅黑" panose="020B0503020204020204" pitchFamily="34" charset="-122"/>
            <a:ea typeface="微软雅黑" panose="020B0503020204020204" pitchFamily="34" charset="-122"/>
          </a:endParaRPr>
        </a:p>
      </dgm:t>
    </dgm:pt>
    <dgm:pt modelId="{FC518EBB-F2A9-4CBB-A1CC-D6C921119ED9}" type="parTrans" cxnId="{A985D496-3163-480E-98E7-63CE2CF39EDF}">
      <dgm:prSet/>
      <dgm:spPr/>
      <dgm:t>
        <a:bodyPr/>
        <a:lstStyle/>
        <a:p>
          <a:endParaRPr lang="zh-CN" altLang="en-US"/>
        </a:p>
      </dgm:t>
    </dgm:pt>
    <dgm:pt modelId="{B616E83F-F836-474F-A609-130AD9D03056}" type="sibTrans" cxnId="{A985D496-3163-480E-98E7-63CE2CF39EDF}">
      <dgm:prSet/>
      <dgm:spPr/>
      <dgm:t>
        <a:bodyPr/>
        <a:lstStyle/>
        <a:p>
          <a:endParaRPr lang="zh-CN" altLang="en-US"/>
        </a:p>
      </dgm:t>
    </dgm:pt>
    <dgm:pt modelId="{A63B9892-4E88-4441-8828-12643BF97B2D}">
      <dgm:prSet/>
      <dgm:spPr/>
      <dgm:t>
        <a:bodyPr/>
        <a:lstStyle/>
        <a:p>
          <a:r>
            <a:rPr lang="en-US" b="1" dirty="0">
              <a:latin typeface="微软雅黑" panose="020B0503020204020204" pitchFamily="34" charset="-122"/>
              <a:ea typeface="微软雅黑" panose="020B0503020204020204" pitchFamily="34" charset="-122"/>
            </a:rPr>
            <a:t>4.6 </a:t>
          </a:r>
          <a:r>
            <a:rPr lang="zh-CN" b="1" dirty="0">
              <a:latin typeface="微软雅黑" panose="020B0503020204020204" pitchFamily="34" charset="-122"/>
              <a:ea typeface="微软雅黑" panose="020B0503020204020204" pitchFamily="34" charset="-122"/>
            </a:rPr>
            <a:t>蚁群算法</a:t>
          </a:r>
          <a:endParaRPr lang="zh-CN" dirty="0">
            <a:latin typeface="微软雅黑" panose="020B0503020204020204" pitchFamily="34" charset="-122"/>
            <a:ea typeface="微软雅黑" panose="020B0503020204020204" pitchFamily="34" charset="-122"/>
          </a:endParaRPr>
        </a:p>
      </dgm:t>
    </dgm:pt>
    <dgm:pt modelId="{72764501-962C-498A-92BF-EDABAB686427}" type="parTrans" cxnId="{FF014043-B5F9-48C9-B3F8-9B2B6B271C92}">
      <dgm:prSet/>
      <dgm:spPr/>
      <dgm:t>
        <a:bodyPr/>
        <a:lstStyle/>
        <a:p>
          <a:endParaRPr lang="zh-CN" altLang="en-US"/>
        </a:p>
      </dgm:t>
    </dgm:pt>
    <dgm:pt modelId="{6F78DC08-4AE1-4F19-867A-78BFE3B487D9}" type="sibTrans" cxnId="{FF014043-B5F9-48C9-B3F8-9B2B6B271C92}">
      <dgm:prSet/>
      <dgm:spPr/>
      <dgm:t>
        <a:bodyPr/>
        <a:lstStyle/>
        <a:p>
          <a:endParaRPr lang="zh-CN" altLang="en-US"/>
        </a:p>
      </dgm:t>
    </dgm:pt>
    <dgm:pt modelId="{7AC4CB8C-CAF7-4D5E-858A-96D6546A6DC5}" type="pres">
      <dgm:prSet presAssocID="{3BEC3F1C-B661-4248-B5DB-D5CE20C722B1}" presName="Name0" presStyleCnt="0">
        <dgm:presLayoutVars>
          <dgm:chMax val="7"/>
          <dgm:chPref val="7"/>
          <dgm:dir/>
        </dgm:presLayoutVars>
      </dgm:prSet>
      <dgm:spPr/>
    </dgm:pt>
    <dgm:pt modelId="{F3BD5D62-F985-4ED3-BD96-DB5770130B7E}" type="pres">
      <dgm:prSet presAssocID="{3BEC3F1C-B661-4248-B5DB-D5CE20C722B1}" presName="Name1" presStyleCnt="0"/>
      <dgm:spPr/>
    </dgm:pt>
    <dgm:pt modelId="{124B025C-ABBE-451D-AB3F-1F53A24E73F4}" type="pres">
      <dgm:prSet presAssocID="{3BEC3F1C-B661-4248-B5DB-D5CE20C722B1}" presName="cycle" presStyleCnt="0"/>
      <dgm:spPr/>
    </dgm:pt>
    <dgm:pt modelId="{4C592E06-BA9A-4029-A032-2B0EC3C5895E}" type="pres">
      <dgm:prSet presAssocID="{3BEC3F1C-B661-4248-B5DB-D5CE20C722B1}" presName="srcNode" presStyleLbl="node1" presStyleIdx="0" presStyleCnt="6"/>
      <dgm:spPr/>
    </dgm:pt>
    <dgm:pt modelId="{E38F1671-0F13-42E6-8ECE-DB9F200EBF8D}" type="pres">
      <dgm:prSet presAssocID="{3BEC3F1C-B661-4248-B5DB-D5CE20C722B1}" presName="conn" presStyleLbl="parChTrans1D2" presStyleIdx="0" presStyleCnt="1"/>
      <dgm:spPr/>
    </dgm:pt>
    <dgm:pt modelId="{D358FBDA-B41F-4776-9CF3-6181736BD84B}" type="pres">
      <dgm:prSet presAssocID="{3BEC3F1C-B661-4248-B5DB-D5CE20C722B1}" presName="extraNode" presStyleLbl="node1" presStyleIdx="0" presStyleCnt="6"/>
      <dgm:spPr/>
    </dgm:pt>
    <dgm:pt modelId="{1CD6A491-45AC-416D-88D2-AE3CC605E79B}" type="pres">
      <dgm:prSet presAssocID="{3BEC3F1C-B661-4248-B5DB-D5CE20C722B1}" presName="dstNode" presStyleLbl="node1" presStyleIdx="0" presStyleCnt="6"/>
      <dgm:spPr/>
    </dgm:pt>
    <dgm:pt modelId="{B6463690-E4DC-415E-B207-B64CC611AB2A}" type="pres">
      <dgm:prSet presAssocID="{45A67B79-E618-4284-8CA6-ADC40640A1B6}" presName="text_1" presStyleLbl="node1" presStyleIdx="0" presStyleCnt="6">
        <dgm:presLayoutVars>
          <dgm:bulletEnabled val="1"/>
        </dgm:presLayoutVars>
      </dgm:prSet>
      <dgm:spPr/>
    </dgm:pt>
    <dgm:pt modelId="{36B9C7FD-59DA-4563-9E6F-63E5622EADB3}" type="pres">
      <dgm:prSet presAssocID="{45A67B79-E618-4284-8CA6-ADC40640A1B6}" presName="accent_1" presStyleCnt="0"/>
      <dgm:spPr/>
    </dgm:pt>
    <dgm:pt modelId="{B8C08CC8-E4F8-4D9F-B376-AC9F49C5A382}" type="pres">
      <dgm:prSet presAssocID="{45A67B79-E618-4284-8CA6-ADC40640A1B6}" presName="accentRepeatNode" presStyleLbl="solidFgAcc1" presStyleIdx="0" presStyleCnt="6"/>
      <dgm:spPr/>
    </dgm:pt>
    <dgm:pt modelId="{6434DFB3-360F-4038-9EC1-632AFDEFF2AF}" type="pres">
      <dgm:prSet presAssocID="{0CEC2E31-1EA2-4DC8-81CB-7018DB8171DF}" presName="text_2" presStyleLbl="node1" presStyleIdx="1" presStyleCnt="6">
        <dgm:presLayoutVars>
          <dgm:bulletEnabled val="1"/>
        </dgm:presLayoutVars>
      </dgm:prSet>
      <dgm:spPr/>
    </dgm:pt>
    <dgm:pt modelId="{5AA453FB-04D1-4A20-9F1F-1A4C0E44EC99}" type="pres">
      <dgm:prSet presAssocID="{0CEC2E31-1EA2-4DC8-81CB-7018DB8171DF}" presName="accent_2" presStyleCnt="0"/>
      <dgm:spPr/>
    </dgm:pt>
    <dgm:pt modelId="{5C063521-45D2-4994-96BE-0D6BB856D970}" type="pres">
      <dgm:prSet presAssocID="{0CEC2E31-1EA2-4DC8-81CB-7018DB8171DF}" presName="accentRepeatNode" presStyleLbl="solidFgAcc1" presStyleIdx="1" presStyleCnt="6"/>
      <dgm:spPr/>
    </dgm:pt>
    <dgm:pt modelId="{40430078-C145-44E6-8DE7-63389785568E}" type="pres">
      <dgm:prSet presAssocID="{E5B9544C-98C2-4D62-B756-AE00B6D15093}" presName="text_3" presStyleLbl="node1" presStyleIdx="2" presStyleCnt="6">
        <dgm:presLayoutVars>
          <dgm:bulletEnabled val="1"/>
        </dgm:presLayoutVars>
      </dgm:prSet>
      <dgm:spPr/>
    </dgm:pt>
    <dgm:pt modelId="{3F86844B-D708-4D3A-9D46-AB427D83073A}" type="pres">
      <dgm:prSet presAssocID="{E5B9544C-98C2-4D62-B756-AE00B6D15093}" presName="accent_3" presStyleCnt="0"/>
      <dgm:spPr/>
    </dgm:pt>
    <dgm:pt modelId="{E9954658-D77E-4E0F-9034-6BE5FBC5E1AB}" type="pres">
      <dgm:prSet presAssocID="{E5B9544C-98C2-4D62-B756-AE00B6D15093}" presName="accentRepeatNode" presStyleLbl="solidFgAcc1" presStyleIdx="2" presStyleCnt="6"/>
      <dgm:spPr/>
    </dgm:pt>
    <dgm:pt modelId="{41582E62-257D-407A-A72D-47A7D364EC25}" type="pres">
      <dgm:prSet presAssocID="{4A666F31-8DF6-4717-8303-41680D6E5237}" presName="text_4" presStyleLbl="node1" presStyleIdx="3" presStyleCnt="6">
        <dgm:presLayoutVars>
          <dgm:bulletEnabled val="1"/>
        </dgm:presLayoutVars>
      </dgm:prSet>
      <dgm:spPr/>
    </dgm:pt>
    <dgm:pt modelId="{33834B30-BD4C-438C-9686-BE777F52E9C6}" type="pres">
      <dgm:prSet presAssocID="{4A666F31-8DF6-4717-8303-41680D6E5237}" presName="accent_4" presStyleCnt="0"/>
      <dgm:spPr/>
    </dgm:pt>
    <dgm:pt modelId="{08AA681F-EFA1-4EDD-909E-A16DDBDC91DB}" type="pres">
      <dgm:prSet presAssocID="{4A666F31-8DF6-4717-8303-41680D6E5237}" presName="accentRepeatNode" presStyleLbl="solidFgAcc1" presStyleIdx="3" presStyleCnt="6"/>
      <dgm:spPr/>
    </dgm:pt>
    <dgm:pt modelId="{2C241F9F-89F4-4A40-8A82-7D98005F843F}" type="pres">
      <dgm:prSet presAssocID="{004224E4-E9E7-4ED9-AA06-A805395E3C1B}" presName="text_5" presStyleLbl="node1" presStyleIdx="4" presStyleCnt="6">
        <dgm:presLayoutVars>
          <dgm:bulletEnabled val="1"/>
        </dgm:presLayoutVars>
      </dgm:prSet>
      <dgm:spPr/>
    </dgm:pt>
    <dgm:pt modelId="{A8969531-3CDD-47EE-86DD-7DE03C064AD8}" type="pres">
      <dgm:prSet presAssocID="{004224E4-E9E7-4ED9-AA06-A805395E3C1B}" presName="accent_5" presStyleCnt="0"/>
      <dgm:spPr/>
    </dgm:pt>
    <dgm:pt modelId="{1ABE7E01-55B6-4BA5-A59E-E04A62C4C94D}" type="pres">
      <dgm:prSet presAssocID="{004224E4-E9E7-4ED9-AA06-A805395E3C1B}" presName="accentRepeatNode" presStyleLbl="solidFgAcc1" presStyleIdx="4" presStyleCnt="6"/>
      <dgm:spPr/>
    </dgm:pt>
    <dgm:pt modelId="{B2E7657A-9BE9-4F9A-82C8-DBA2806681B3}" type="pres">
      <dgm:prSet presAssocID="{A63B9892-4E88-4441-8828-12643BF97B2D}" presName="text_6" presStyleLbl="node1" presStyleIdx="5" presStyleCnt="6">
        <dgm:presLayoutVars>
          <dgm:bulletEnabled val="1"/>
        </dgm:presLayoutVars>
      </dgm:prSet>
      <dgm:spPr/>
    </dgm:pt>
    <dgm:pt modelId="{5F8CB7AF-B075-4F28-9BEE-8579ABE5D065}" type="pres">
      <dgm:prSet presAssocID="{A63B9892-4E88-4441-8828-12643BF97B2D}" presName="accent_6" presStyleCnt="0"/>
      <dgm:spPr/>
    </dgm:pt>
    <dgm:pt modelId="{A3DFE444-8A2D-4D1D-9116-8E0797B31293}" type="pres">
      <dgm:prSet presAssocID="{A63B9892-4E88-4441-8828-12643BF97B2D}" presName="accentRepeatNode" presStyleLbl="solidFgAcc1" presStyleIdx="5" presStyleCnt="6"/>
      <dgm:spPr/>
    </dgm:pt>
  </dgm:ptLst>
  <dgm:cxnLst>
    <dgm:cxn modelId="{CEA26306-4586-4CDA-9F01-AFB2131EB28D}" type="presOf" srcId="{004224E4-E9E7-4ED9-AA06-A805395E3C1B}" destId="{2C241F9F-89F4-4A40-8A82-7D98005F843F}" srcOrd="0" destOrd="0" presId="urn:microsoft.com/office/officeart/2008/layout/VerticalCurvedList"/>
    <dgm:cxn modelId="{E7C8EC1E-D0EF-4811-8605-505FA0FF6A81}" type="presOf" srcId="{3BEC3F1C-B661-4248-B5DB-D5CE20C722B1}" destId="{7AC4CB8C-CAF7-4D5E-858A-96D6546A6DC5}" srcOrd="0" destOrd="0" presId="urn:microsoft.com/office/officeart/2008/layout/VerticalCurvedList"/>
    <dgm:cxn modelId="{990FC02F-56C2-46E9-AD47-76D746F6E6C9}" srcId="{3BEC3F1C-B661-4248-B5DB-D5CE20C722B1}" destId="{45A67B79-E618-4284-8CA6-ADC40640A1B6}" srcOrd="0" destOrd="0" parTransId="{592C246F-B09F-4AA2-9CD9-A2B5E9F6A5F6}" sibTransId="{205491C2-1092-4B52-ADE5-862174A8E4C5}"/>
    <dgm:cxn modelId="{D8975F31-2799-4A47-8298-4BD3F1A094EB}" type="presOf" srcId="{0CEC2E31-1EA2-4DC8-81CB-7018DB8171DF}" destId="{6434DFB3-360F-4038-9EC1-632AFDEFF2AF}" srcOrd="0" destOrd="0" presId="urn:microsoft.com/office/officeart/2008/layout/VerticalCurvedList"/>
    <dgm:cxn modelId="{4DEDB739-9410-415B-85FF-4D5DBA67D747}" type="presOf" srcId="{4A666F31-8DF6-4717-8303-41680D6E5237}" destId="{41582E62-257D-407A-A72D-47A7D364EC25}" srcOrd="0" destOrd="0" presId="urn:microsoft.com/office/officeart/2008/layout/VerticalCurvedList"/>
    <dgm:cxn modelId="{22205540-D193-4F5A-BDC6-5196799E04C9}" srcId="{3BEC3F1C-B661-4248-B5DB-D5CE20C722B1}" destId="{0CEC2E31-1EA2-4DC8-81CB-7018DB8171DF}" srcOrd="1" destOrd="0" parTransId="{B23B1BEE-CC9C-4AEF-8EE6-4EE3FE801819}" sibTransId="{4B49769F-59F8-49FC-A420-6847DC83551E}"/>
    <dgm:cxn modelId="{FF014043-B5F9-48C9-B3F8-9B2B6B271C92}" srcId="{3BEC3F1C-B661-4248-B5DB-D5CE20C722B1}" destId="{A63B9892-4E88-4441-8828-12643BF97B2D}" srcOrd="5" destOrd="0" parTransId="{72764501-962C-498A-92BF-EDABAB686427}" sibTransId="{6F78DC08-4AE1-4F19-867A-78BFE3B487D9}"/>
    <dgm:cxn modelId="{CBC64B7D-7A19-49B2-90CC-EA00C767015C}" type="presOf" srcId="{E5B9544C-98C2-4D62-B756-AE00B6D15093}" destId="{40430078-C145-44E6-8DE7-63389785568E}" srcOrd="0" destOrd="0" presId="urn:microsoft.com/office/officeart/2008/layout/VerticalCurvedList"/>
    <dgm:cxn modelId="{A985D496-3163-480E-98E7-63CE2CF39EDF}" srcId="{3BEC3F1C-B661-4248-B5DB-D5CE20C722B1}" destId="{004224E4-E9E7-4ED9-AA06-A805395E3C1B}" srcOrd="4" destOrd="0" parTransId="{FC518EBB-F2A9-4CBB-A1CC-D6C921119ED9}" sibTransId="{B616E83F-F836-474F-A609-130AD9D03056}"/>
    <dgm:cxn modelId="{5EDD809A-7244-465B-B069-6CB244551333}" type="presOf" srcId="{205491C2-1092-4B52-ADE5-862174A8E4C5}" destId="{E38F1671-0F13-42E6-8ECE-DB9F200EBF8D}" srcOrd="0" destOrd="0" presId="urn:microsoft.com/office/officeart/2008/layout/VerticalCurvedList"/>
    <dgm:cxn modelId="{75C3F0C1-D970-4290-860F-F9925ABAEDD8}" srcId="{3BEC3F1C-B661-4248-B5DB-D5CE20C722B1}" destId="{E5B9544C-98C2-4D62-B756-AE00B6D15093}" srcOrd="2" destOrd="0" parTransId="{FA815D97-F2DA-47FA-9D9A-F48E3153B69F}" sibTransId="{0CD1BE0E-8174-4B61-A9C8-657EB1366B7B}"/>
    <dgm:cxn modelId="{8996F0CF-BAA5-4877-ABB5-D81C210A72DA}" srcId="{3BEC3F1C-B661-4248-B5DB-D5CE20C722B1}" destId="{4A666F31-8DF6-4717-8303-41680D6E5237}" srcOrd="3" destOrd="0" parTransId="{6E30011E-6CF4-4ABA-B1E5-948568F536D8}" sibTransId="{D470669D-4F3B-48A5-8091-0B64106598BA}"/>
    <dgm:cxn modelId="{866A5BD3-7379-488E-8E03-33DE7CE2B301}" type="presOf" srcId="{45A67B79-E618-4284-8CA6-ADC40640A1B6}" destId="{B6463690-E4DC-415E-B207-B64CC611AB2A}" srcOrd="0" destOrd="0" presId="urn:microsoft.com/office/officeart/2008/layout/VerticalCurvedList"/>
    <dgm:cxn modelId="{DB8729EA-3DE1-42C9-94BB-885FB02857E2}" type="presOf" srcId="{A63B9892-4E88-4441-8828-12643BF97B2D}" destId="{B2E7657A-9BE9-4F9A-82C8-DBA2806681B3}" srcOrd="0" destOrd="0" presId="urn:microsoft.com/office/officeart/2008/layout/VerticalCurvedList"/>
    <dgm:cxn modelId="{6DE67F57-F57F-42AA-9B46-A7759E99926C}" type="presParOf" srcId="{7AC4CB8C-CAF7-4D5E-858A-96D6546A6DC5}" destId="{F3BD5D62-F985-4ED3-BD96-DB5770130B7E}" srcOrd="0" destOrd="0" presId="urn:microsoft.com/office/officeart/2008/layout/VerticalCurvedList"/>
    <dgm:cxn modelId="{9B7FEBD3-45DC-4D5E-90EC-28CB8827DCB2}" type="presParOf" srcId="{F3BD5D62-F985-4ED3-BD96-DB5770130B7E}" destId="{124B025C-ABBE-451D-AB3F-1F53A24E73F4}" srcOrd="0" destOrd="0" presId="urn:microsoft.com/office/officeart/2008/layout/VerticalCurvedList"/>
    <dgm:cxn modelId="{8EA43FAE-E8EA-4122-B54D-E9648FF23DE9}" type="presParOf" srcId="{124B025C-ABBE-451D-AB3F-1F53A24E73F4}" destId="{4C592E06-BA9A-4029-A032-2B0EC3C5895E}" srcOrd="0" destOrd="0" presId="urn:microsoft.com/office/officeart/2008/layout/VerticalCurvedList"/>
    <dgm:cxn modelId="{CB5F9964-AE77-49BD-8182-E13CB1BD15F8}" type="presParOf" srcId="{124B025C-ABBE-451D-AB3F-1F53A24E73F4}" destId="{E38F1671-0F13-42E6-8ECE-DB9F200EBF8D}" srcOrd="1" destOrd="0" presId="urn:microsoft.com/office/officeart/2008/layout/VerticalCurvedList"/>
    <dgm:cxn modelId="{74752BA7-10F1-4E20-914A-752F7F9C1240}" type="presParOf" srcId="{124B025C-ABBE-451D-AB3F-1F53A24E73F4}" destId="{D358FBDA-B41F-4776-9CF3-6181736BD84B}" srcOrd="2" destOrd="0" presId="urn:microsoft.com/office/officeart/2008/layout/VerticalCurvedList"/>
    <dgm:cxn modelId="{8A17F992-D507-4BD7-AF9D-A8821D15A607}" type="presParOf" srcId="{124B025C-ABBE-451D-AB3F-1F53A24E73F4}" destId="{1CD6A491-45AC-416D-88D2-AE3CC605E79B}" srcOrd="3" destOrd="0" presId="urn:microsoft.com/office/officeart/2008/layout/VerticalCurvedList"/>
    <dgm:cxn modelId="{8BD25D3F-5ABE-43A0-B331-3C385EF2C3DC}" type="presParOf" srcId="{F3BD5D62-F985-4ED3-BD96-DB5770130B7E}" destId="{B6463690-E4DC-415E-B207-B64CC611AB2A}" srcOrd="1" destOrd="0" presId="urn:microsoft.com/office/officeart/2008/layout/VerticalCurvedList"/>
    <dgm:cxn modelId="{0D50E869-BC7B-4A85-86E1-95D508CBC670}" type="presParOf" srcId="{F3BD5D62-F985-4ED3-BD96-DB5770130B7E}" destId="{36B9C7FD-59DA-4563-9E6F-63E5622EADB3}" srcOrd="2" destOrd="0" presId="urn:microsoft.com/office/officeart/2008/layout/VerticalCurvedList"/>
    <dgm:cxn modelId="{85458285-09CF-4E03-B624-C21BCE581F52}" type="presParOf" srcId="{36B9C7FD-59DA-4563-9E6F-63E5622EADB3}" destId="{B8C08CC8-E4F8-4D9F-B376-AC9F49C5A382}" srcOrd="0" destOrd="0" presId="urn:microsoft.com/office/officeart/2008/layout/VerticalCurvedList"/>
    <dgm:cxn modelId="{CBA67666-3950-4342-86BD-48C26EA72062}" type="presParOf" srcId="{F3BD5D62-F985-4ED3-BD96-DB5770130B7E}" destId="{6434DFB3-360F-4038-9EC1-632AFDEFF2AF}" srcOrd="3" destOrd="0" presId="urn:microsoft.com/office/officeart/2008/layout/VerticalCurvedList"/>
    <dgm:cxn modelId="{BF7D55DE-D4DA-400A-939F-A614ADD62F7D}" type="presParOf" srcId="{F3BD5D62-F985-4ED3-BD96-DB5770130B7E}" destId="{5AA453FB-04D1-4A20-9F1F-1A4C0E44EC99}" srcOrd="4" destOrd="0" presId="urn:microsoft.com/office/officeart/2008/layout/VerticalCurvedList"/>
    <dgm:cxn modelId="{53C0AA3B-74CD-4358-9C2C-633C58D8D4F6}" type="presParOf" srcId="{5AA453FB-04D1-4A20-9F1F-1A4C0E44EC99}" destId="{5C063521-45D2-4994-96BE-0D6BB856D970}" srcOrd="0" destOrd="0" presId="urn:microsoft.com/office/officeart/2008/layout/VerticalCurvedList"/>
    <dgm:cxn modelId="{289076A5-4A61-4F8F-A338-82AD6412EF6E}" type="presParOf" srcId="{F3BD5D62-F985-4ED3-BD96-DB5770130B7E}" destId="{40430078-C145-44E6-8DE7-63389785568E}" srcOrd="5" destOrd="0" presId="urn:microsoft.com/office/officeart/2008/layout/VerticalCurvedList"/>
    <dgm:cxn modelId="{5974BC68-95D4-4C8A-8269-F658FE62F68B}" type="presParOf" srcId="{F3BD5D62-F985-4ED3-BD96-DB5770130B7E}" destId="{3F86844B-D708-4D3A-9D46-AB427D83073A}" srcOrd="6" destOrd="0" presId="urn:microsoft.com/office/officeart/2008/layout/VerticalCurvedList"/>
    <dgm:cxn modelId="{DABF1DAE-16AB-4257-BD02-943B2A869CC7}" type="presParOf" srcId="{3F86844B-D708-4D3A-9D46-AB427D83073A}" destId="{E9954658-D77E-4E0F-9034-6BE5FBC5E1AB}" srcOrd="0" destOrd="0" presId="urn:microsoft.com/office/officeart/2008/layout/VerticalCurvedList"/>
    <dgm:cxn modelId="{3C0C89BE-9ED5-4767-8CCE-31BBEB5DA740}" type="presParOf" srcId="{F3BD5D62-F985-4ED3-BD96-DB5770130B7E}" destId="{41582E62-257D-407A-A72D-47A7D364EC25}" srcOrd="7" destOrd="0" presId="urn:microsoft.com/office/officeart/2008/layout/VerticalCurvedList"/>
    <dgm:cxn modelId="{CE30A78A-AA5C-4386-8A3C-6CD89D1D509B}" type="presParOf" srcId="{F3BD5D62-F985-4ED3-BD96-DB5770130B7E}" destId="{33834B30-BD4C-438C-9686-BE777F52E9C6}" srcOrd="8" destOrd="0" presId="urn:microsoft.com/office/officeart/2008/layout/VerticalCurvedList"/>
    <dgm:cxn modelId="{E08459F5-7B15-4D34-870C-697376F7962E}" type="presParOf" srcId="{33834B30-BD4C-438C-9686-BE777F52E9C6}" destId="{08AA681F-EFA1-4EDD-909E-A16DDBDC91DB}" srcOrd="0" destOrd="0" presId="urn:microsoft.com/office/officeart/2008/layout/VerticalCurvedList"/>
    <dgm:cxn modelId="{C56BCBCB-88DA-4364-B955-6DA3F4D01CFD}" type="presParOf" srcId="{F3BD5D62-F985-4ED3-BD96-DB5770130B7E}" destId="{2C241F9F-89F4-4A40-8A82-7D98005F843F}" srcOrd="9" destOrd="0" presId="urn:microsoft.com/office/officeart/2008/layout/VerticalCurvedList"/>
    <dgm:cxn modelId="{996D7DD5-F449-4BBD-94F3-8A025FDA1BF4}" type="presParOf" srcId="{F3BD5D62-F985-4ED3-BD96-DB5770130B7E}" destId="{A8969531-3CDD-47EE-86DD-7DE03C064AD8}" srcOrd="10" destOrd="0" presId="urn:microsoft.com/office/officeart/2008/layout/VerticalCurvedList"/>
    <dgm:cxn modelId="{A9A877E5-0015-4973-A2A8-1670131DECE6}" type="presParOf" srcId="{A8969531-3CDD-47EE-86DD-7DE03C064AD8}" destId="{1ABE7E01-55B6-4BA5-A59E-E04A62C4C94D}" srcOrd="0" destOrd="0" presId="urn:microsoft.com/office/officeart/2008/layout/VerticalCurvedList"/>
    <dgm:cxn modelId="{6E1B0CBB-51D7-4787-910F-623E132AF149}" type="presParOf" srcId="{F3BD5D62-F985-4ED3-BD96-DB5770130B7E}" destId="{B2E7657A-9BE9-4F9A-82C8-DBA2806681B3}" srcOrd="11" destOrd="0" presId="urn:microsoft.com/office/officeart/2008/layout/VerticalCurvedList"/>
    <dgm:cxn modelId="{B29129DD-372E-4C6F-A5D1-00DF483D01E6}" type="presParOf" srcId="{F3BD5D62-F985-4ED3-BD96-DB5770130B7E}" destId="{5F8CB7AF-B075-4F28-9BEE-8579ABE5D065}" srcOrd="12" destOrd="0" presId="urn:microsoft.com/office/officeart/2008/layout/VerticalCurvedList"/>
    <dgm:cxn modelId="{FA42176B-8994-41E8-9378-F34DCF36EDE1}" type="presParOf" srcId="{5F8CB7AF-B075-4F28-9BEE-8579ABE5D065}" destId="{A3DFE444-8A2D-4D1D-9116-8E0797B3129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BD7DA6-E34C-4D02-BC54-AF8C4E12FE29}" type="doc">
      <dgm:prSet loTypeId="urn:microsoft.com/office/officeart/2005/8/layout/vList2" loCatId="list" qsTypeId="urn:microsoft.com/office/officeart/2005/8/quickstyle/simple3" qsCatId="simple" csTypeId="urn:microsoft.com/office/officeart/2005/8/colors/accent1_5" csCatId="accent1"/>
      <dgm:spPr/>
      <dgm:t>
        <a:bodyPr/>
        <a:lstStyle/>
        <a:p>
          <a:endParaRPr lang="zh-CN" altLang="en-US"/>
        </a:p>
      </dgm:t>
    </dgm:pt>
    <dgm:pt modelId="{F0712C47-63F2-4884-930D-50658948ABD3}">
      <dgm:prSet/>
      <dgm:spPr/>
      <dgm:t>
        <a:bodyPr/>
        <a:lstStyle/>
        <a:p>
          <a:r>
            <a:rPr lang="zh-CN" b="1">
              <a:latin typeface="微软雅黑" panose="020B0503020204020204" pitchFamily="34" charset="-122"/>
              <a:ea typeface="微软雅黑" panose="020B0503020204020204" pitchFamily="34" charset="-122"/>
            </a:rPr>
            <a:t>初始化群体</a:t>
          </a:r>
        </a:p>
      </dgm:t>
    </dgm:pt>
    <dgm:pt modelId="{6AF9AEEC-3366-4111-AA37-050F8C393E9F}" type="parTrans" cxnId="{BD52F387-21E3-4FDE-831F-4FE04641F59D}">
      <dgm:prSet/>
      <dgm:spPr/>
      <dgm:t>
        <a:bodyPr/>
        <a:lstStyle/>
        <a:p>
          <a:endParaRPr lang="zh-CN" altLang="en-US"/>
        </a:p>
      </dgm:t>
    </dgm:pt>
    <dgm:pt modelId="{484ABA45-9D99-4309-BEEB-5D34E1F32D01}" type="sibTrans" cxnId="{BD52F387-21E3-4FDE-831F-4FE04641F59D}">
      <dgm:prSet/>
      <dgm:spPr/>
      <dgm:t>
        <a:bodyPr/>
        <a:lstStyle/>
        <a:p>
          <a:endParaRPr lang="zh-CN" altLang="en-US"/>
        </a:p>
      </dgm:t>
    </dgm:pt>
    <dgm:pt modelId="{760A131B-CA33-41FE-8FDE-F43BFCC0E78F}">
      <dgm:prSet/>
      <dgm:spPr/>
      <dgm:t>
        <a:bodyPr/>
        <a:lstStyle/>
        <a:p>
          <a:r>
            <a:rPr lang="zh-CN" b="1">
              <a:latin typeface="微软雅黑" panose="020B0503020204020204" pitchFamily="34" charset="-122"/>
              <a:ea typeface="微软雅黑" panose="020B0503020204020204" pitchFamily="34" charset="-122"/>
            </a:rPr>
            <a:t>群体中的每一个个体都是染色体，由二进制串组成，所以算法中会牵扯到编码和解码操作</a:t>
          </a:r>
        </a:p>
      </dgm:t>
    </dgm:pt>
    <dgm:pt modelId="{CB008A0E-8F77-4517-A902-2F3AC2FDA1C6}" type="parTrans" cxnId="{D1888A9F-105A-42C1-9FB2-B19C1884BF5B}">
      <dgm:prSet/>
      <dgm:spPr/>
      <dgm:t>
        <a:bodyPr/>
        <a:lstStyle/>
        <a:p>
          <a:endParaRPr lang="zh-CN" altLang="en-US"/>
        </a:p>
      </dgm:t>
    </dgm:pt>
    <dgm:pt modelId="{40654742-34E5-4540-AE42-EBEE5334B2E2}" type="sibTrans" cxnId="{D1888A9F-105A-42C1-9FB2-B19C1884BF5B}">
      <dgm:prSet/>
      <dgm:spPr/>
      <dgm:t>
        <a:bodyPr/>
        <a:lstStyle/>
        <a:p>
          <a:endParaRPr lang="zh-CN" altLang="en-US"/>
        </a:p>
      </dgm:t>
    </dgm:pt>
    <dgm:pt modelId="{9055802F-7D8B-4146-8EBE-4C91052728CE}">
      <dgm:prSet/>
      <dgm:spPr/>
      <dgm:t>
        <a:bodyPr/>
        <a:lstStyle/>
        <a:p>
          <a:r>
            <a:rPr lang="zh-CN" b="1">
              <a:latin typeface="微软雅黑" panose="020B0503020204020204" pitchFamily="34" charset="-122"/>
              <a:ea typeface="微软雅黑" panose="020B0503020204020204" pitchFamily="34" charset="-122"/>
            </a:rPr>
            <a:t>计算所有个体的适应度</a:t>
          </a:r>
        </a:p>
      </dgm:t>
    </dgm:pt>
    <dgm:pt modelId="{AE37AF9F-F731-432C-BFDF-896ABCC34F55}" type="parTrans" cxnId="{D6F0EEC2-8423-49C9-968A-E43202118E37}">
      <dgm:prSet/>
      <dgm:spPr/>
      <dgm:t>
        <a:bodyPr/>
        <a:lstStyle/>
        <a:p>
          <a:endParaRPr lang="zh-CN" altLang="en-US"/>
        </a:p>
      </dgm:t>
    </dgm:pt>
    <dgm:pt modelId="{0004EA98-5F5D-4422-8DAA-0652C990CA0A}" type="sibTrans" cxnId="{D6F0EEC2-8423-49C9-968A-E43202118E37}">
      <dgm:prSet/>
      <dgm:spPr/>
      <dgm:t>
        <a:bodyPr/>
        <a:lstStyle/>
        <a:p>
          <a:endParaRPr lang="zh-CN" altLang="en-US"/>
        </a:p>
      </dgm:t>
    </dgm:pt>
    <dgm:pt modelId="{F0F7F5F3-0BCA-4998-8890-1208518D1B6D}">
      <dgm:prSet/>
      <dgm:spPr/>
      <dgm:t>
        <a:bodyPr/>
        <a:lstStyle/>
        <a:p>
          <a:r>
            <a:rPr lang="zh-CN" b="1">
              <a:latin typeface="微软雅黑" panose="020B0503020204020204" pitchFamily="34" charset="-122"/>
              <a:ea typeface="微软雅黑" panose="020B0503020204020204" pitchFamily="34" charset="-122"/>
            </a:rPr>
            <a:t>适应度函数由用户自定义，保证适应度大的个体质量更好</a:t>
          </a:r>
        </a:p>
      </dgm:t>
    </dgm:pt>
    <dgm:pt modelId="{736AA28C-4A3D-45AD-ADFD-92B26B8EAECC}" type="parTrans" cxnId="{E39F1442-0566-4456-A1E6-D7C43B24E08D}">
      <dgm:prSet/>
      <dgm:spPr/>
      <dgm:t>
        <a:bodyPr/>
        <a:lstStyle/>
        <a:p>
          <a:endParaRPr lang="zh-CN" altLang="en-US"/>
        </a:p>
      </dgm:t>
    </dgm:pt>
    <dgm:pt modelId="{BF37A7F6-2515-4F62-AC95-EBD88EEB92E9}" type="sibTrans" cxnId="{E39F1442-0566-4456-A1E6-D7C43B24E08D}">
      <dgm:prSet/>
      <dgm:spPr/>
      <dgm:t>
        <a:bodyPr/>
        <a:lstStyle/>
        <a:p>
          <a:endParaRPr lang="zh-CN" altLang="en-US"/>
        </a:p>
      </dgm:t>
    </dgm:pt>
    <dgm:pt modelId="{41142886-E2E6-4E62-A17A-77CDD3411D50}">
      <dgm:prSet/>
      <dgm:spPr/>
      <dgm:t>
        <a:bodyPr/>
        <a:lstStyle/>
        <a:p>
          <a:r>
            <a:rPr lang="zh-CN" b="1">
              <a:latin typeface="微软雅黑" panose="020B0503020204020204" pitchFamily="34" charset="-122"/>
              <a:ea typeface="微软雅黑" panose="020B0503020204020204" pitchFamily="34" charset="-122"/>
            </a:rPr>
            <a:t>选择</a:t>
          </a:r>
        </a:p>
      </dgm:t>
    </dgm:pt>
    <dgm:pt modelId="{D9DDF261-42F1-4D25-86AB-5E6C89B9F3C4}" type="parTrans" cxnId="{6C2DB779-5908-4155-8086-E212EE197650}">
      <dgm:prSet/>
      <dgm:spPr/>
      <dgm:t>
        <a:bodyPr/>
        <a:lstStyle/>
        <a:p>
          <a:endParaRPr lang="zh-CN" altLang="en-US"/>
        </a:p>
      </dgm:t>
    </dgm:pt>
    <dgm:pt modelId="{CB97EB03-17E0-4FC6-9146-BFCAED0D4CDC}" type="sibTrans" cxnId="{6C2DB779-5908-4155-8086-E212EE197650}">
      <dgm:prSet/>
      <dgm:spPr/>
      <dgm:t>
        <a:bodyPr/>
        <a:lstStyle/>
        <a:p>
          <a:endParaRPr lang="zh-CN" altLang="en-US"/>
        </a:p>
      </dgm:t>
    </dgm:pt>
    <dgm:pt modelId="{388F1C58-632E-4CE2-BA82-30C605C6030C}">
      <dgm:prSet/>
      <dgm:spPr/>
      <dgm:t>
        <a:bodyPr/>
        <a:lstStyle/>
        <a:p>
          <a:r>
            <a:rPr lang="zh-CN" b="1" dirty="0">
              <a:latin typeface="微软雅黑" panose="020B0503020204020204" pitchFamily="34" charset="-122"/>
              <a:ea typeface="微软雅黑" panose="020B0503020204020204" pitchFamily="34" charset="-122"/>
            </a:rPr>
            <a:t>选择方法一般有赌轮选择和联赛选择。赌轮选择：每个个体有一个选择的概率，可以定为个体的适应度除以群体总的适应度，产生随机数选择一个个体。联赛选择：随机选择</a:t>
          </a:r>
          <a:r>
            <a:rPr lang="en-US" b="1" dirty="0">
              <a:latin typeface="微软雅黑" panose="020B0503020204020204" pitchFamily="34" charset="-122"/>
              <a:ea typeface="微软雅黑" panose="020B0503020204020204" pitchFamily="34" charset="-122"/>
            </a:rPr>
            <a:t>m</a:t>
          </a:r>
          <a:r>
            <a:rPr lang="zh-CN" b="1" dirty="0">
              <a:latin typeface="微软雅黑" panose="020B0503020204020204" pitchFamily="34" charset="-122"/>
              <a:ea typeface="微软雅黑" panose="020B0503020204020204" pitchFamily="34" charset="-122"/>
            </a:rPr>
            <a:t>个个体，选择适应度最大的个体。选择之后要进行解码操作。</a:t>
          </a:r>
        </a:p>
      </dgm:t>
    </dgm:pt>
    <dgm:pt modelId="{ADC21394-6B05-413E-A564-ADDB0344AA5A}" type="parTrans" cxnId="{D3317D71-E632-4730-8B25-EE276420A1F7}">
      <dgm:prSet/>
      <dgm:spPr/>
      <dgm:t>
        <a:bodyPr/>
        <a:lstStyle/>
        <a:p>
          <a:endParaRPr lang="zh-CN" altLang="en-US"/>
        </a:p>
      </dgm:t>
    </dgm:pt>
    <dgm:pt modelId="{BF9E2071-E6A7-4DBC-B6C8-1F1A59B40E45}" type="sibTrans" cxnId="{D3317D71-E632-4730-8B25-EE276420A1F7}">
      <dgm:prSet/>
      <dgm:spPr/>
      <dgm:t>
        <a:bodyPr/>
        <a:lstStyle/>
        <a:p>
          <a:endParaRPr lang="zh-CN" altLang="en-US"/>
        </a:p>
      </dgm:t>
    </dgm:pt>
    <dgm:pt modelId="{2C7EABD5-B08E-4CF1-AF88-C9B349C567CA}">
      <dgm:prSet/>
      <dgm:spPr/>
      <dgm:t>
        <a:bodyPr/>
        <a:lstStyle/>
        <a:p>
          <a:r>
            <a:rPr lang="zh-CN" b="1">
              <a:latin typeface="微软雅黑" panose="020B0503020204020204" pitchFamily="34" charset="-122"/>
              <a:ea typeface="微软雅黑" panose="020B0503020204020204" pitchFamily="34" charset="-122"/>
            </a:rPr>
            <a:t>以某一概率进行交叉</a:t>
          </a:r>
        </a:p>
      </dgm:t>
    </dgm:pt>
    <dgm:pt modelId="{2A5D5878-80CC-4922-9A8A-1174B775DE24}" type="parTrans" cxnId="{50882782-306F-4221-8C9D-594E93C796AB}">
      <dgm:prSet/>
      <dgm:spPr/>
      <dgm:t>
        <a:bodyPr/>
        <a:lstStyle/>
        <a:p>
          <a:endParaRPr lang="zh-CN" altLang="en-US"/>
        </a:p>
      </dgm:t>
    </dgm:pt>
    <dgm:pt modelId="{E37B5368-9F82-48DB-9557-C2C9639BB9A8}" type="sibTrans" cxnId="{50882782-306F-4221-8C9D-594E93C796AB}">
      <dgm:prSet/>
      <dgm:spPr/>
      <dgm:t>
        <a:bodyPr/>
        <a:lstStyle/>
        <a:p>
          <a:endParaRPr lang="zh-CN" altLang="en-US"/>
        </a:p>
      </dgm:t>
    </dgm:pt>
    <dgm:pt modelId="{8D2AE25B-6692-489E-8A72-DB395B9B3C4E}">
      <dgm:prSet/>
      <dgm:spPr/>
      <dgm:t>
        <a:bodyPr/>
        <a:lstStyle/>
        <a:p>
          <a:r>
            <a:rPr lang="zh-CN" b="1">
              <a:latin typeface="微软雅黑" panose="020B0503020204020204" pitchFamily="34" charset="-122"/>
              <a:ea typeface="微软雅黑" panose="020B0503020204020204" pitchFamily="34" charset="-122"/>
            </a:rPr>
            <a:t>交叉分为一点交叉和两点交叉</a:t>
          </a:r>
        </a:p>
      </dgm:t>
    </dgm:pt>
    <dgm:pt modelId="{C9DB9FF8-2689-4657-9A3E-4B59A1A85EA1}" type="parTrans" cxnId="{53D5A37E-9CE8-4ABF-A32E-8253D8222F36}">
      <dgm:prSet/>
      <dgm:spPr/>
      <dgm:t>
        <a:bodyPr/>
        <a:lstStyle/>
        <a:p>
          <a:endParaRPr lang="zh-CN" altLang="en-US"/>
        </a:p>
      </dgm:t>
    </dgm:pt>
    <dgm:pt modelId="{7EE5A88F-C200-4EA2-8157-2C9E62399614}" type="sibTrans" cxnId="{53D5A37E-9CE8-4ABF-A32E-8253D8222F36}">
      <dgm:prSet/>
      <dgm:spPr/>
      <dgm:t>
        <a:bodyPr/>
        <a:lstStyle/>
        <a:p>
          <a:endParaRPr lang="zh-CN" altLang="en-US"/>
        </a:p>
      </dgm:t>
    </dgm:pt>
    <dgm:pt modelId="{7DDC19E1-D108-40BA-A208-251C1A388D69}">
      <dgm:prSet/>
      <dgm:spPr/>
      <dgm:t>
        <a:bodyPr/>
        <a:lstStyle/>
        <a:p>
          <a:r>
            <a:rPr lang="zh-CN" b="1">
              <a:latin typeface="微软雅黑" panose="020B0503020204020204" pitchFamily="34" charset="-122"/>
              <a:ea typeface="微软雅黑" panose="020B0503020204020204" pitchFamily="34" charset="-122"/>
            </a:rPr>
            <a:t>以某一概率进行突变</a:t>
          </a:r>
        </a:p>
      </dgm:t>
    </dgm:pt>
    <dgm:pt modelId="{27856FF0-8E9E-4CAE-A008-A37063E0B09E}" type="parTrans" cxnId="{A37DDC9C-F531-437A-9A27-2008FE9D886C}">
      <dgm:prSet/>
      <dgm:spPr/>
      <dgm:t>
        <a:bodyPr/>
        <a:lstStyle/>
        <a:p>
          <a:endParaRPr lang="zh-CN" altLang="en-US"/>
        </a:p>
      </dgm:t>
    </dgm:pt>
    <dgm:pt modelId="{2B6EF86C-8DC6-4E39-912C-1639802505E3}" type="sibTrans" cxnId="{A37DDC9C-F531-437A-9A27-2008FE9D886C}">
      <dgm:prSet/>
      <dgm:spPr/>
      <dgm:t>
        <a:bodyPr/>
        <a:lstStyle/>
        <a:p>
          <a:endParaRPr lang="zh-CN" altLang="en-US"/>
        </a:p>
      </dgm:t>
    </dgm:pt>
    <dgm:pt modelId="{30169F01-8A85-4242-B5C1-E608D587F285}">
      <dgm:prSet/>
      <dgm:spPr/>
      <dgm:t>
        <a:bodyPr/>
        <a:lstStyle/>
        <a:p>
          <a:r>
            <a:rPr lang="zh-CN" b="1">
              <a:latin typeface="微软雅黑" panose="020B0503020204020204" pitchFamily="34" charset="-122"/>
              <a:ea typeface="微软雅黑" panose="020B0503020204020204" pitchFamily="34" charset="-122"/>
            </a:rPr>
            <a:t>直至满足某种停止条件，否则一直进行适应度计算往下的操作</a:t>
          </a:r>
        </a:p>
      </dgm:t>
    </dgm:pt>
    <dgm:pt modelId="{896C5B64-3D20-4AF4-9144-E16E51421791}" type="parTrans" cxnId="{CF94D418-4679-4E36-AE80-488983106549}">
      <dgm:prSet/>
      <dgm:spPr/>
      <dgm:t>
        <a:bodyPr/>
        <a:lstStyle/>
        <a:p>
          <a:endParaRPr lang="zh-CN" altLang="en-US"/>
        </a:p>
      </dgm:t>
    </dgm:pt>
    <dgm:pt modelId="{121A97FA-C864-4E02-99CB-EE601E4D4249}" type="sibTrans" cxnId="{CF94D418-4679-4E36-AE80-488983106549}">
      <dgm:prSet/>
      <dgm:spPr/>
      <dgm:t>
        <a:bodyPr/>
        <a:lstStyle/>
        <a:p>
          <a:endParaRPr lang="zh-CN" altLang="en-US"/>
        </a:p>
      </dgm:t>
    </dgm:pt>
    <dgm:pt modelId="{BE6C722E-2F04-484F-A74D-6BB4709D2099}">
      <dgm:prSet/>
      <dgm:spPr/>
      <dgm:t>
        <a:bodyPr/>
        <a:lstStyle/>
        <a:p>
          <a:r>
            <a:rPr lang="zh-CN" b="1" dirty="0">
              <a:latin typeface="微软雅黑" panose="020B0503020204020204" pitchFamily="34" charset="-122"/>
              <a:ea typeface="微软雅黑" panose="020B0503020204020204" pitchFamily="34" charset="-122"/>
            </a:rPr>
            <a:t>输出适应度最优的染色体作为最优解</a:t>
          </a:r>
        </a:p>
      </dgm:t>
    </dgm:pt>
    <dgm:pt modelId="{B33F42E0-E1B2-4928-9176-4EAA9C96B003}" type="parTrans" cxnId="{2EABBDD9-4616-45B5-813D-687209AD677A}">
      <dgm:prSet/>
      <dgm:spPr/>
      <dgm:t>
        <a:bodyPr/>
        <a:lstStyle/>
        <a:p>
          <a:endParaRPr lang="zh-CN" altLang="en-US"/>
        </a:p>
      </dgm:t>
    </dgm:pt>
    <dgm:pt modelId="{08FB2D4A-F1BB-4A09-90D7-5B312DEB588F}" type="sibTrans" cxnId="{2EABBDD9-4616-45B5-813D-687209AD677A}">
      <dgm:prSet/>
      <dgm:spPr/>
      <dgm:t>
        <a:bodyPr/>
        <a:lstStyle/>
        <a:p>
          <a:endParaRPr lang="zh-CN" altLang="en-US"/>
        </a:p>
      </dgm:t>
    </dgm:pt>
    <dgm:pt modelId="{A5CFAFD9-55D1-402A-8A43-8D504941C945}" type="pres">
      <dgm:prSet presAssocID="{2EBD7DA6-E34C-4D02-BC54-AF8C4E12FE29}" presName="linear" presStyleCnt="0">
        <dgm:presLayoutVars>
          <dgm:animLvl val="lvl"/>
          <dgm:resizeHandles val="exact"/>
        </dgm:presLayoutVars>
      </dgm:prSet>
      <dgm:spPr/>
    </dgm:pt>
    <dgm:pt modelId="{65CC90E4-99DF-4AF7-8C05-1F4119E0CD0B}" type="pres">
      <dgm:prSet presAssocID="{F0712C47-63F2-4884-930D-50658948ABD3}" presName="parentText" presStyleLbl="node1" presStyleIdx="0" presStyleCnt="7">
        <dgm:presLayoutVars>
          <dgm:chMax val="0"/>
          <dgm:bulletEnabled val="1"/>
        </dgm:presLayoutVars>
      </dgm:prSet>
      <dgm:spPr/>
    </dgm:pt>
    <dgm:pt modelId="{75B918D7-3EA1-4B61-85A0-16F3149BD056}" type="pres">
      <dgm:prSet presAssocID="{F0712C47-63F2-4884-930D-50658948ABD3}" presName="childText" presStyleLbl="revTx" presStyleIdx="0" presStyleCnt="4">
        <dgm:presLayoutVars>
          <dgm:bulletEnabled val="1"/>
        </dgm:presLayoutVars>
      </dgm:prSet>
      <dgm:spPr/>
    </dgm:pt>
    <dgm:pt modelId="{B0C8581A-38FA-43CF-8979-DFCD8AEAE839}" type="pres">
      <dgm:prSet presAssocID="{9055802F-7D8B-4146-8EBE-4C91052728CE}" presName="parentText" presStyleLbl="node1" presStyleIdx="1" presStyleCnt="7">
        <dgm:presLayoutVars>
          <dgm:chMax val="0"/>
          <dgm:bulletEnabled val="1"/>
        </dgm:presLayoutVars>
      </dgm:prSet>
      <dgm:spPr/>
    </dgm:pt>
    <dgm:pt modelId="{B27FDB34-298D-4CC2-BD8F-DE7425B8925F}" type="pres">
      <dgm:prSet presAssocID="{9055802F-7D8B-4146-8EBE-4C91052728CE}" presName="childText" presStyleLbl="revTx" presStyleIdx="1" presStyleCnt="4">
        <dgm:presLayoutVars>
          <dgm:bulletEnabled val="1"/>
        </dgm:presLayoutVars>
      </dgm:prSet>
      <dgm:spPr/>
    </dgm:pt>
    <dgm:pt modelId="{331E39B8-2827-4309-BE98-49AAAC0ACD12}" type="pres">
      <dgm:prSet presAssocID="{41142886-E2E6-4E62-A17A-77CDD3411D50}" presName="parentText" presStyleLbl="node1" presStyleIdx="2" presStyleCnt="7">
        <dgm:presLayoutVars>
          <dgm:chMax val="0"/>
          <dgm:bulletEnabled val="1"/>
        </dgm:presLayoutVars>
      </dgm:prSet>
      <dgm:spPr/>
    </dgm:pt>
    <dgm:pt modelId="{A6D5F4A9-0CC4-4263-94DE-8988330ED605}" type="pres">
      <dgm:prSet presAssocID="{41142886-E2E6-4E62-A17A-77CDD3411D50}" presName="childText" presStyleLbl="revTx" presStyleIdx="2" presStyleCnt="4">
        <dgm:presLayoutVars>
          <dgm:bulletEnabled val="1"/>
        </dgm:presLayoutVars>
      </dgm:prSet>
      <dgm:spPr/>
    </dgm:pt>
    <dgm:pt modelId="{540C7A63-7F45-4540-91F4-27844A65A192}" type="pres">
      <dgm:prSet presAssocID="{2C7EABD5-B08E-4CF1-AF88-C9B349C567CA}" presName="parentText" presStyleLbl="node1" presStyleIdx="3" presStyleCnt="7">
        <dgm:presLayoutVars>
          <dgm:chMax val="0"/>
          <dgm:bulletEnabled val="1"/>
        </dgm:presLayoutVars>
      </dgm:prSet>
      <dgm:spPr/>
    </dgm:pt>
    <dgm:pt modelId="{3F1B5CAF-2BD1-40EB-BB01-7F75950F6DA9}" type="pres">
      <dgm:prSet presAssocID="{2C7EABD5-B08E-4CF1-AF88-C9B349C567CA}" presName="childText" presStyleLbl="revTx" presStyleIdx="3" presStyleCnt="4">
        <dgm:presLayoutVars>
          <dgm:bulletEnabled val="1"/>
        </dgm:presLayoutVars>
      </dgm:prSet>
      <dgm:spPr/>
    </dgm:pt>
    <dgm:pt modelId="{E3B318B6-5DB2-477B-9352-1C9B72DB4A4A}" type="pres">
      <dgm:prSet presAssocID="{7DDC19E1-D108-40BA-A208-251C1A388D69}" presName="parentText" presStyleLbl="node1" presStyleIdx="4" presStyleCnt="7">
        <dgm:presLayoutVars>
          <dgm:chMax val="0"/>
          <dgm:bulletEnabled val="1"/>
        </dgm:presLayoutVars>
      </dgm:prSet>
      <dgm:spPr/>
    </dgm:pt>
    <dgm:pt modelId="{099DD685-B1B7-409E-B763-231510DC8669}" type="pres">
      <dgm:prSet presAssocID="{2B6EF86C-8DC6-4E39-912C-1639802505E3}" presName="spacer" presStyleCnt="0"/>
      <dgm:spPr/>
    </dgm:pt>
    <dgm:pt modelId="{105C671D-A181-42DE-8F94-1567D0432B5A}" type="pres">
      <dgm:prSet presAssocID="{30169F01-8A85-4242-B5C1-E608D587F285}" presName="parentText" presStyleLbl="node1" presStyleIdx="5" presStyleCnt="7">
        <dgm:presLayoutVars>
          <dgm:chMax val="0"/>
          <dgm:bulletEnabled val="1"/>
        </dgm:presLayoutVars>
      </dgm:prSet>
      <dgm:spPr/>
    </dgm:pt>
    <dgm:pt modelId="{D1CE6B3B-8384-44CF-929F-5616A4F46C32}" type="pres">
      <dgm:prSet presAssocID="{121A97FA-C864-4E02-99CB-EE601E4D4249}" presName="spacer" presStyleCnt="0"/>
      <dgm:spPr/>
    </dgm:pt>
    <dgm:pt modelId="{E7DF35B1-1BD0-4925-A855-323824EDC47F}" type="pres">
      <dgm:prSet presAssocID="{BE6C722E-2F04-484F-A74D-6BB4709D2099}" presName="parentText" presStyleLbl="node1" presStyleIdx="6" presStyleCnt="7">
        <dgm:presLayoutVars>
          <dgm:chMax val="0"/>
          <dgm:bulletEnabled val="1"/>
        </dgm:presLayoutVars>
      </dgm:prSet>
      <dgm:spPr/>
    </dgm:pt>
  </dgm:ptLst>
  <dgm:cxnLst>
    <dgm:cxn modelId="{CF94D418-4679-4E36-AE80-488983106549}" srcId="{2EBD7DA6-E34C-4D02-BC54-AF8C4E12FE29}" destId="{30169F01-8A85-4242-B5C1-E608D587F285}" srcOrd="5" destOrd="0" parTransId="{896C5B64-3D20-4AF4-9144-E16E51421791}" sibTransId="{121A97FA-C864-4E02-99CB-EE601E4D4249}"/>
    <dgm:cxn modelId="{0CDBBC3B-CA40-46CC-92FD-B9223FACEB40}" type="presOf" srcId="{BE6C722E-2F04-484F-A74D-6BB4709D2099}" destId="{E7DF35B1-1BD0-4925-A855-323824EDC47F}" srcOrd="0" destOrd="0" presId="urn:microsoft.com/office/officeart/2005/8/layout/vList2"/>
    <dgm:cxn modelId="{E39F1442-0566-4456-A1E6-D7C43B24E08D}" srcId="{9055802F-7D8B-4146-8EBE-4C91052728CE}" destId="{F0F7F5F3-0BCA-4998-8890-1208518D1B6D}" srcOrd="0" destOrd="0" parTransId="{736AA28C-4A3D-45AD-ADFD-92B26B8EAECC}" sibTransId="{BF37A7F6-2515-4F62-AC95-EBD88EEB92E9}"/>
    <dgm:cxn modelId="{8F2BAF65-1361-4026-B0A5-4691E0E882F7}" type="presOf" srcId="{7DDC19E1-D108-40BA-A208-251C1A388D69}" destId="{E3B318B6-5DB2-477B-9352-1C9B72DB4A4A}" srcOrd="0" destOrd="0" presId="urn:microsoft.com/office/officeart/2005/8/layout/vList2"/>
    <dgm:cxn modelId="{FB51F350-8E1F-4D88-BCB6-74E989E87EE5}" type="presOf" srcId="{8D2AE25B-6692-489E-8A72-DB395B9B3C4E}" destId="{3F1B5CAF-2BD1-40EB-BB01-7F75950F6DA9}" srcOrd="0" destOrd="0" presId="urn:microsoft.com/office/officeart/2005/8/layout/vList2"/>
    <dgm:cxn modelId="{D3317D71-E632-4730-8B25-EE276420A1F7}" srcId="{41142886-E2E6-4E62-A17A-77CDD3411D50}" destId="{388F1C58-632E-4CE2-BA82-30C605C6030C}" srcOrd="0" destOrd="0" parTransId="{ADC21394-6B05-413E-A564-ADDB0344AA5A}" sibTransId="{BF9E2071-E6A7-4DBC-B6C8-1F1A59B40E45}"/>
    <dgm:cxn modelId="{26794172-E5E6-4386-947C-E3E15B4FE1C7}" type="presOf" srcId="{2C7EABD5-B08E-4CF1-AF88-C9B349C567CA}" destId="{540C7A63-7F45-4540-91F4-27844A65A192}" srcOrd="0" destOrd="0" presId="urn:microsoft.com/office/officeart/2005/8/layout/vList2"/>
    <dgm:cxn modelId="{6C2DB779-5908-4155-8086-E212EE197650}" srcId="{2EBD7DA6-E34C-4D02-BC54-AF8C4E12FE29}" destId="{41142886-E2E6-4E62-A17A-77CDD3411D50}" srcOrd="2" destOrd="0" parTransId="{D9DDF261-42F1-4D25-86AB-5E6C89B9F3C4}" sibTransId="{CB97EB03-17E0-4FC6-9146-BFCAED0D4CDC}"/>
    <dgm:cxn modelId="{53D5A37E-9CE8-4ABF-A32E-8253D8222F36}" srcId="{2C7EABD5-B08E-4CF1-AF88-C9B349C567CA}" destId="{8D2AE25B-6692-489E-8A72-DB395B9B3C4E}" srcOrd="0" destOrd="0" parTransId="{C9DB9FF8-2689-4657-9A3E-4B59A1A85EA1}" sibTransId="{7EE5A88F-C200-4EA2-8157-2C9E62399614}"/>
    <dgm:cxn modelId="{8348B37E-2325-476C-A96F-A465C250CE4E}" type="presOf" srcId="{30169F01-8A85-4242-B5C1-E608D587F285}" destId="{105C671D-A181-42DE-8F94-1567D0432B5A}" srcOrd="0" destOrd="0" presId="urn:microsoft.com/office/officeart/2005/8/layout/vList2"/>
    <dgm:cxn modelId="{50882782-306F-4221-8C9D-594E93C796AB}" srcId="{2EBD7DA6-E34C-4D02-BC54-AF8C4E12FE29}" destId="{2C7EABD5-B08E-4CF1-AF88-C9B349C567CA}" srcOrd="3" destOrd="0" parTransId="{2A5D5878-80CC-4922-9A8A-1174B775DE24}" sibTransId="{E37B5368-9F82-48DB-9557-C2C9639BB9A8}"/>
    <dgm:cxn modelId="{BD52F387-21E3-4FDE-831F-4FE04641F59D}" srcId="{2EBD7DA6-E34C-4D02-BC54-AF8C4E12FE29}" destId="{F0712C47-63F2-4884-930D-50658948ABD3}" srcOrd="0" destOrd="0" parTransId="{6AF9AEEC-3366-4111-AA37-050F8C393E9F}" sibTransId="{484ABA45-9D99-4309-BEEB-5D34E1F32D01}"/>
    <dgm:cxn modelId="{903F548E-F785-46A2-ABA1-A3169AB41F7A}" type="presOf" srcId="{41142886-E2E6-4E62-A17A-77CDD3411D50}" destId="{331E39B8-2827-4309-BE98-49AAAC0ACD12}" srcOrd="0" destOrd="0" presId="urn:microsoft.com/office/officeart/2005/8/layout/vList2"/>
    <dgm:cxn modelId="{754C9E96-D0BC-42A0-8731-3FC9BEEB7BA3}" type="presOf" srcId="{388F1C58-632E-4CE2-BA82-30C605C6030C}" destId="{A6D5F4A9-0CC4-4263-94DE-8988330ED605}" srcOrd="0" destOrd="0" presId="urn:microsoft.com/office/officeart/2005/8/layout/vList2"/>
    <dgm:cxn modelId="{A37DDC9C-F531-437A-9A27-2008FE9D886C}" srcId="{2EBD7DA6-E34C-4D02-BC54-AF8C4E12FE29}" destId="{7DDC19E1-D108-40BA-A208-251C1A388D69}" srcOrd="4" destOrd="0" parTransId="{27856FF0-8E9E-4CAE-A008-A37063E0B09E}" sibTransId="{2B6EF86C-8DC6-4E39-912C-1639802505E3}"/>
    <dgm:cxn modelId="{D1888A9F-105A-42C1-9FB2-B19C1884BF5B}" srcId="{F0712C47-63F2-4884-930D-50658948ABD3}" destId="{760A131B-CA33-41FE-8FDE-F43BFCC0E78F}" srcOrd="0" destOrd="0" parTransId="{CB008A0E-8F77-4517-A902-2F3AC2FDA1C6}" sibTransId="{40654742-34E5-4540-AE42-EBEE5334B2E2}"/>
    <dgm:cxn modelId="{4E9806B1-D52D-4325-ACB2-7BFB8C17C3C7}" type="presOf" srcId="{2EBD7DA6-E34C-4D02-BC54-AF8C4E12FE29}" destId="{A5CFAFD9-55D1-402A-8A43-8D504941C945}" srcOrd="0" destOrd="0" presId="urn:microsoft.com/office/officeart/2005/8/layout/vList2"/>
    <dgm:cxn modelId="{D6F0EEC2-8423-49C9-968A-E43202118E37}" srcId="{2EBD7DA6-E34C-4D02-BC54-AF8C4E12FE29}" destId="{9055802F-7D8B-4146-8EBE-4C91052728CE}" srcOrd="1" destOrd="0" parTransId="{AE37AF9F-F731-432C-BFDF-896ABCC34F55}" sibTransId="{0004EA98-5F5D-4422-8DAA-0652C990CA0A}"/>
    <dgm:cxn modelId="{1743D5C8-B42E-48F8-A9B8-831867EAD2C9}" type="presOf" srcId="{760A131B-CA33-41FE-8FDE-F43BFCC0E78F}" destId="{75B918D7-3EA1-4B61-85A0-16F3149BD056}" srcOrd="0" destOrd="0" presId="urn:microsoft.com/office/officeart/2005/8/layout/vList2"/>
    <dgm:cxn modelId="{2EABBDD9-4616-45B5-813D-687209AD677A}" srcId="{2EBD7DA6-E34C-4D02-BC54-AF8C4E12FE29}" destId="{BE6C722E-2F04-484F-A74D-6BB4709D2099}" srcOrd="6" destOrd="0" parTransId="{B33F42E0-E1B2-4928-9176-4EAA9C96B003}" sibTransId="{08FB2D4A-F1BB-4A09-90D7-5B312DEB588F}"/>
    <dgm:cxn modelId="{F8BE86E7-CE49-4262-95DD-52413AFB3C1B}" type="presOf" srcId="{F0712C47-63F2-4884-930D-50658948ABD3}" destId="{65CC90E4-99DF-4AF7-8C05-1F4119E0CD0B}" srcOrd="0" destOrd="0" presId="urn:microsoft.com/office/officeart/2005/8/layout/vList2"/>
    <dgm:cxn modelId="{F41084F7-C426-4B8C-BA2F-5725DB8C0691}" type="presOf" srcId="{9055802F-7D8B-4146-8EBE-4C91052728CE}" destId="{B0C8581A-38FA-43CF-8979-DFCD8AEAE839}" srcOrd="0" destOrd="0" presId="urn:microsoft.com/office/officeart/2005/8/layout/vList2"/>
    <dgm:cxn modelId="{A1341CF8-3DB1-40D5-9BDA-EE4B3943EF03}" type="presOf" srcId="{F0F7F5F3-0BCA-4998-8890-1208518D1B6D}" destId="{B27FDB34-298D-4CC2-BD8F-DE7425B8925F}" srcOrd="0" destOrd="0" presId="urn:microsoft.com/office/officeart/2005/8/layout/vList2"/>
    <dgm:cxn modelId="{942CFDD0-FB60-4C9B-A0E7-9B97698A8E77}" type="presParOf" srcId="{A5CFAFD9-55D1-402A-8A43-8D504941C945}" destId="{65CC90E4-99DF-4AF7-8C05-1F4119E0CD0B}" srcOrd="0" destOrd="0" presId="urn:microsoft.com/office/officeart/2005/8/layout/vList2"/>
    <dgm:cxn modelId="{9D48FE3F-F6E4-4914-AA90-3D41E8800829}" type="presParOf" srcId="{A5CFAFD9-55D1-402A-8A43-8D504941C945}" destId="{75B918D7-3EA1-4B61-85A0-16F3149BD056}" srcOrd="1" destOrd="0" presId="urn:microsoft.com/office/officeart/2005/8/layout/vList2"/>
    <dgm:cxn modelId="{3506F765-0A67-46E9-8CFC-1B91A99D89C4}" type="presParOf" srcId="{A5CFAFD9-55D1-402A-8A43-8D504941C945}" destId="{B0C8581A-38FA-43CF-8979-DFCD8AEAE839}" srcOrd="2" destOrd="0" presId="urn:microsoft.com/office/officeart/2005/8/layout/vList2"/>
    <dgm:cxn modelId="{3C626519-27F9-4EAF-BCD8-2DDF3CB29D9B}" type="presParOf" srcId="{A5CFAFD9-55D1-402A-8A43-8D504941C945}" destId="{B27FDB34-298D-4CC2-BD8F-DE7425B8925F}" srcOrd="3" destOrd="0" presId="urn:microsoft.com/office/officeart/2005/8/layout/vList2"/>
    <dgm:cxn modelId="{F229EB10-CEF7-48D8-8625-BA9ECCC788A8}" type="presParOf" srcId="{A5CFAFD9-55D1-402A-8A43-8D504941C945}" destId="{331E39B8-2827-4309-BE98-49AAAC0ACD12}" srcOrd="4" destOrd="0" presId="urn:microsoft.com/office/officeart/2005/8/layout/vList2"/>
    <dgm:cxn modelId="{C1F0B62E-0DCF-4C8B-ABA3-5E454EF69040}" type="presParOf" srcId="{A5CFAFD9-55D1-402A-8A43-8D504941C945}" destId="{A6D5F4A9-0CC4-4263-94DE-8988330ED605}" srcOrd="5" destOrd="0" presId="urn:microsoft.com/office/officeart/2005/8/layout/vList2"/>
    <dgm:cxn modelId="{13C192E0-37A9-4293-833B-C7A919D9CAD4}" type="presParOf" srcId="{A5CFAFD9-55D1-402A-8A43-8D504941C945}" destId="{540C7A63-7F45-4540-91F4-27844A65A192}" srcOrd="6" destOrd="0" presId="urn:microsoft.com/office/officeart/2005/8/layout/vList2"/>
    <dgm:cxn modelId="{2E1974C7-96D4-4E83-BF1C-353D643A514A}" type="presParOf" srcId="{A5CFAFD9-55D1-402A-8A43-8D504941C945}" destId="{3F1B5CAF-2BD1-40EB-BB01-7F75950F6DA9}" srcOrd="7" destOrd="0" presId="urn:microsoft.com/office/officeart/2005/8/layout/vList2"/>
    <dgm:cxn modelId="{328B2E80-7090-4E36-90D4-29E01AAF98EE}" type="presParOf" srcId="{A5CFAFD9-55D1-402A-8A43-8D504941C945}" destId="{E3B318B6-5DB2-477B-9352-1C9B72DB4A4A}" srcOrd="8" destOrd="0" presId="urn:microsoft.com/office/officeart/2005/8/layout/vList2"/>
    <dgm:cxn modelId="{485C7FE8-2E72-485A-98B2-5199DACABB85}" type="presParOf" srcId="{A5CFAFD9-55D1-402A-8A43-8D504941C945}" destId="{099DD685-B1B7-409E-B763-231510DC8669}" srcOrd="9" destOrd="0" presId="urn:microsoft.com/office/officeart/2005/8/layout/vList2"/>
    <dgm:cxn modelId="{C0A019ED-C831-43AB-BE9D-FEBE707B82CC}" type="presParOf" srcId="{A5CFAFD9-55D1-402A-8A43-8D504941C945}" destId="{105C671D-A181-42DE-8F94-1567D0432B5A}" srcOrd="10" destOrd="0" presId="urn:microsoft.com/office/officeart/2005/8/layout/vList2"/>
    <dgm:cxn modelId="{4FFF13DE-404B-452C-B539-BBB408B42A10}" type="presParOf" srcId="{A5CFAFD9-55D1-402A-8A43-8D504941C945}" destId="{D1CE6B3B-8384-44CF-929F-5616A4F46C32}" srcOrd="11" destOrd="0" presId="urn:microsoft.com/office/officeart/2005/8/layout/vList2"/>
    <dgm:cxn modelId="{9C074632-7381-4A68-9A62-2934F2D77C13}" type="presParOf" srcId="{A5CFAFD9-55D1-402A-8A43-8D504941C945}" destId="{E7DF35B1-1BD0-4925-A855-323824EDC47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7E6561A-89BD-4298-A7F8-5A94D029B3B4}"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A5B26AC2-FF85-4F85-B6C4-5004DCA11307}">
      <dgm:prSet/>
      <dgm:spPr/>
      <dgm:t>
        <a:bodyPr/>
        <a:lstStyle/>
        <a:p>
          <a:r>
            <a:rPr lang="en-US" b="1">
              <a:latin typeface="微软雅黑" panose="020B0503020204020204" pitchFamily="34" charset="-122"/>
              <a:ea typeface="微软雅黑" panose="020B0503020204020204" pitchFamily="34" charset="-122"/>
            </a:rPr>
            <a:t>5.1 </a:t>
          </a:r>
          <a:r>
            <a:rPr lang="zh-CN" b="1">
              <a:latin typeface="微软雅黑" panose="020B0503020204020204" pitchFamily="34" charset="-122"/>
              <a:ea typeface="微软雅黑" panose="020B0503020204020204" pitchFamily="34" charset="-122"/>
            </a:rPr>
            <a:t>专家系统概述</a:t>
          </a:r>
        </a:p>
      </dgm:t>
    </dgm:pt>
    <dgm:pt modelId="{32FE31FD-6267-47DB-B014-BCC5F85B9434}" type="parTrans" cxnId="{E700088E-CEE9-4795-BFD5-3F4505BF24BC}">
      <dgm:prSet/>
      <dgm:spPr/>
      <dgm:t>
        <a:bodyPr/>
        <a:lstStyle/>
        <a:p>
          <a:endParaRPr lang="zh-CN" altLang="en-US"/>
        </a:p>
      </dgm:t>
    </dgm:pt>
    <dgm:pt modelId="{3CC34223-CC71-4967-8EA3-9235B5032C9C}" type="sibTrans" cxnId="{E700088E-CEE9-4795-BFD5-3F4505BF24BC}">
      <dgm:prSet/>
      <dgm:spPr/>
      <dgm:t>
        <a:bodyPr/>
        <a:lstStyle/>
        <a:p>
          <a:endParaRPr lang="zh-CN" altLang="en-US"/>
        </a:p>
      </dgm:t>
    </dgm:pt>
    <dgm:pt modelId="{3464D178-631B-4117-81F6-2B3B0770D78A}">
      <dgm:prSet/>
      <dgm:spPr/>
      <dgm:t>
        <a:bodyPr/>
        <a:lstStyle/>
        <a:p>
          <a:r>
            <a:rPr lang="en-US" b="1">
              <a:latin typeface="微软雅黑" panose="020B0503020204020204" pitchFamily="34" charset="-122"/>
              <a:ea typeface="微软雅黑" panose="020B0503020204020204" pitchFamily="34" charset="-122"/>
            </a:rPr>
            <a:t>5.2 </a:t>
          </a:r>
          <a:r>
            <a:rPr lang="zh-CN" b="1">
              <a:latin typeface="微软雅黑" panose="020B0503020204020204" pitchFamily="34" charset="-122"/>
              <a:ea typeface="微软雅黑" panose="020B0503020204020204" pitchFamily="34" charset="-122"/>
            </a:rPr>
            <a:t>基于规则的专家系统</a:t>
          </a:r>
        </a:p>
      </dgm:t>
    </dgm:pt>
    <dgm:pt modelId="{42A9E438-9688-4739-AA31-F50F51D682CE}" type="parTrans" cxnId="{B3342828-26EE-4232-BABE-41B7F409DD73}">
      <dgm:prSet/>
      <dgm:spPr/>
      <dgm:t>
        <a:bodyPr/>
        <a:lstStyle/>
        <a:p>
          <a:endParaRPr lang="zh-CN" altLang="en-US"/>
        </a:p>
      </dgm:t>
    </dgm:pt>
    <dgm:pt modelId="{3389879C-59F4-4078-A587-91FCFFF38926}" type="sibTrans" cxnId="{B3342828-26EE-4232-BABE-41B7F409DD73}">
      <dgm:prSet/>
      <dgm:spPr/>
      <dgm:t>
        <a:bodyPr/>
        <a:lstStyle/>
        <a:p>
          <a:endParaRPr lang="zh-CN" altLang="en-US"/>
        </a:p>
      </dgm:t>
    </dgm:pt>
    <dgm:pt modelId="{D13223D1-2645-4A32-A67A-369DA121B45A}">
      <dgm:prSet/>
      <dgm:spPr/>
      <dgm:t>
        <a:bodyPr/>
        <a:lstStyle/>
        <a:p>
          <a:r>
            <a:rPr lang="en-US" b="1">
              <a:latin typeface="微软雅黑" panose="020B0503020204020204" pitchFamily="34" charset="-122"/>
              <a:ea typeface="微软雅黑" panose="020B0503020204020204" pitchFamily="34" charset="-122"/>
            </a:rPr>
            <a:t>5.3 </a:t>
          </a:r>
          <a:r>
            <a:rPr lang="zh-CN" b="1">
              <a:latin typeface="微软雅黑" panose="020B0503020204020204" pitchFamily="34" charset="-122"/>
              <a:ea typeface="微软雅黑" panose="020B0503020204020204" pitchFamily="34" charset="-122"/>
            </a:rPr>
            <a:t>基于框架的专家系统</a:t>
          </a:r>
        </a:p>
      </dgm:t>
    </dgm:pt>
    <dgm:pt modelId="{10B8CB65-F0BF-431B-82A9-1A23CFF34C60}" type="parTrans" cxnId="{1D8C1760-72B3-488D-9A3B-BD0A347063CD}">
      <dgm:prSet/>
      <dgm:spPr/>
      <dgm:t>
        <a:bodyPr/>
        <a:lstStyle/>
        <a:p>
          <a:endParaRPr lang="zh-CN" altLang="en-US"/>
        </a:p>
      </dgm:t>
    </dgm:pt>
    <dgm:pt modelId="{31ED0DAD-20CE-468E-B2F0-E5B857AFF0CC}" type="sibTrans" cxnId="{1D8C1760-72B3-488D-9A3B-BD0A347063CD}">
      <dgm:prSet/>
      <dgm:spPr/>
      <dgm:t>
        <a:bodyPr/>
        <a:lstStyle/>
        <a:p>
          <a:endParaRPr lang="zh-CN" altLang="en-US"/>
        </a:p>
      </dgm:t>
    </dgm:pt>
    <dgm:pt modelId="{A868C58F-30E6-49CC-9BE1-2F831FBA3CA9}">
      <dgm:prSet/>
      <dgm:spPr/>
      <dgm:t>
        <a:bodyPr/>
        <a:lstStyle/>
        <a:p>
          <a:r>
            <a:rPr lang="en-US" b="1" dirty="0">
              <a:latin typeface="微软雅黑" panose="020B0503020204020204" pitchFamily="34" charset="-122"/>
              <a:ea typeface="微软雅黑" panose="020B0503020204020204" pitchFamily="34" charset="-122"/>
            </a:rPr>
            <a:t>5.4 </a:t>
          </a:r>
          <a:r>
            <a:rPr lang="zh-CN" b="1" dirty="0">
              <a:latin typeface="微软雅黑" panose="020B0503020204020204" pitchFamily="34" charset="-122"/>
              <a:ea typeface="微软雅黑" panose="020B0503020204020204" pitchFamily="34" charset="-122"/>
            </a:rPr>
            <a:t>基于模型的专家系统</a:t>
          </a:r>
        </a:p>
      </dgm:t>
    </dgm:pt>
    <dgm:pt modelId="{559AA0C9-7FFA-4091-B3A0-8B73E7F98A96}" type="parTrans" cxnId="{C5068D61-CDCA-4E5E-85E6-F8FF59052135}">
      <dgm:prSet/>
      <dgm:spPr/>
      <dgm:t>
        <a:bodyPr/>
        <a:lstStyle/>
        <a:p>
          <a:endParaRPr lang="zh-CN" altLang="en-US"/>
        </a:p>
      </dgm:t>
    </dgm:pt>
    <dgm:pt modelId="{CF3EC49C-CEC5-4C5D-A437-08E3C54A939B}" type="sibTrans" cxnId="{C5068D61-CDCA-4E5E-85E6-F8FF59052135}">
      <dgm:prSet/>
      <dgm:spPr/>
      <dgm:t>
        <a:bodyPr/>
        <a:lstStyle/>
        <a:p>
          <a:endParaRPr lang="zh-CN" altLang="en-US"/>
        </a:p>
      </dgm:t>
    </dgm:pt>
    <dgm:pt modelId="{16F5C0C7-8537-4EED-B21E-4BBB4462BF1C}">
      <dgm:prSet/>
      <dgm:spPr/>
      <dgm:t>
        <a:bodyPr/>
        <a:lstStyle/>
        <a:p>
          <a:r>
            <a:rPr lang="en-US" b="1">
              <a:latin typeface="微软雅黑" panose="020B0503020204020204" pitchFamily="34" charset="-122"/>
              <a:ea typeface="微软雅黑" panose="020B0503020204020204" pitchFamily="34" charset="-122"/>
            </a:rPr>
            <a:t>5.5 </a:t>
          </a:r>
          <a:r>
            <a:rPr lang="zh-CN" b="1">
              <a:latin typeface="微软雅黑" panose="020B0503020204020204" pitchFamily="34" charset="-122"/>
              <a:ea typeface="微软雅黑" panose="020B0503020204020204" pitchFamily="34" charset="-122"/>
            </a:rPr>
            <a:t>新型专家系统</a:t>
          </a:r>
        </a:p>
      </dgm:t>
    </dgm:pt>
    <dgm:pt modelId="{A7211EB4-FAB4-4B7D-91B1-E396087D4A2C}" type="parTrans" cxnId="{35C11707-29E9-48A9-8BEC-4121A4795F55}">
      <dgm:prSet/>
      <dgm:spPr/>
      <dgm:t>
        <a:bodyPr/>
        <a:lstStyle/>
        <a:p>
          <a:endParaRPr lang="zh-CN" altLang="en-US"/>
        </a:p>
      </dgm:t>
    </dgm:pt>
    <dgm:pt modelId="{53B6A88B-788D-4AA1-8823-967CEB591007}" type="sibTrans" cxnId="{35C11707-29E9-48A9-8BEC-4121A4795F55}">
      <dgm:prSet/>
      <dgm:spPr/>
      <dgm:t>
        <a:bodyPr/>
        <a:lstStyle/>
        <a:p>
          <a:endParaRPr lang="zh-CN" altLang="en-US"/>
        </a:p>
      </dgm:t>
    </dgm:pt>
    <dgm:pt modelId="{DADEBFF7-A19A-4AE2-9C61-DBD687DB8624}">
      <dgm:prSet/>
      <dgm:spPr/>
      <dgm:t>
        <a:bodyPr/>
        <a:lstStyle/>
        <a:p>
          <a:r>
            <a:rPr lang="en-US" b="1">
              <a:latin typeface="微软雅黑" panose="020B0503020204020204" pitchFamily="34" charset="-122"/>
              <a:ea typeface="微软雅黑" panose="020B0503020204020204" pitchFamily="34" charset="-122"/>
            </a:rPr>
            <a:t>5.6 </a:t>
          </a:r>
          <a:r>
            <a:rPr lang="zh-CN" b="1">
              <a:latin typeface="微软雅黑" panose="020B0503020204020204" pitchFamily="34" charset="-122"/>
              <a:ea typeface="微软雅黑" panose="020B0503020204020204" pitchFamily="34" charset="-122"/>
            </a:rPr>
            <a:t>专家系统设计</a:t>
          </a:r>
        </a:p>
      </dgm:t>
    </dgm:pt>
    <dgm:pt modelId="{AB6F3421-A3B9-4A03-9BF9-5A2BECB3CA2E}" type="parTrans" cxnId="{9B463A9C-5485-4007-AF66-C9F492483775}">
      <dgm:prSet/>
      <dgm:spPr/>
      <dgm:t>
        <a:bodyPr/>
        <a:lstStyle/>
        <a:p>
          <a:endParaRPr lang="zh-CN" altLang="en-US"/>
        </a:p>
      </dgm:t>
    </dgm:pt>
    <dgm:pt modelId="{FE6433A3-9D58-45CC-A5A2-FEA5503E5377}" type="sibTrans" cxnId="{9B463A9C-5485-4007-AF66-C9F492483775}">
      <dgm:prSet/>
      <dgm:spPr/>
      <dgm:t>
        <a:bodyPr/>
        <a:lstStyle/>
        <a:p>
          <a:endParaRPr lang="zh-CN" altLang="en-US"/>
        </a:p>
      </dgm:t>
    </dgm:pt>
    <dgm:pt modelId="{B33DB591-05D0-481B-827F-46F61BEAFB64}">
      <dgm:prSet/>
      <dgm:spPr/>
      <dgm:t>
        <a:bodyPr/>
        <a:lstStyle/>
        <a:p>
          <a:r>
            <a:rPr lang="en-US" b="1" dirty="0">
              <a:latin typeface="微软雅黑" panose="020B0503020204020204" pitchFamily="34" charset="-122"/>
              <a:ea typeface="微软雅黑" panose="020B0503020204020204" pitchFamily="34" charset="-122"/>
            </a:rPr>
            <a:t>5.7 </a:t>
          </a:r>
          <a:r>
            <a:rPr lang="zh-CN" b="1" dirty="0">
              <a:latin typeface="微软雅黑" panose="020B0503020204020204" pitchFamily="34" charset="-122"/>
              <a:ea typeface="微软雅黑" panose="020B0503020204020204" pitchFamily="34" charset="-122"/>
            </a:rPr>
            <a:t>专家系统开发工具</a:t>
          </a:r>
        </a:p>
      </dgm:t>
    </dgm:pt>
    <dgm:pt modelId="{410151C4-7119-44CB-ACCF-84D2E6D749C2}" type="parTrans" cxnId="{D0FDD245-8D95-4594-9FE8-F3F8E2B00DAD}">
      <dgm:prSet/>
      <dgm:spPr/>
      <dgm:t>
        <a:bodyPr/>
        <a:lstStyle/>
        <a:p>
          <a:endParaRPr lang="zh-CN" altLang="en-US"/>
        </a:p>
      </dgm:t>
    </dgm:pt>
    <dgm:pt modelId="{A740BAE3-1902-422F-88DB-D2D23E6D9F77}" type="sibTrans" cxnId="{D0FDD245-8D95-4594-9FE8-F3F8E2B00DAD}">
      <dgm:prSet/>
      <dgm:spPr/>
      <dgm:t>
        <a:bodyPr/>
        <a:lstStyle/>
        <a:p>
          <a:endParaRPr lang="zh-CN" altLang="en-US"/>
        </a:p>
      </dgm:t>
    </dgm:pt>
    <dgm:pt modelId="{2FFD793D-87A7-4712-9E9E-6C6C0613DEDA}" type="pres">
      <dgm:prSet presAssocID="{87E6561A-89BD-4298-A7F8-5A94D029B3B4}" presName="Name0" presStyleCnt="0">
        <dgm:presLayoutVars>
          <dgm:chMax val="7"/>
          <dgm:chPref val="7"/>
          <dgm:dir/>
        </dgm:presLayoutVars>
      </dgm:prSet>
      <dgm:spPr/>
    </dgm:pt>
    <dgm:pt modelId="{9D3BC435-3BD6-4A5B-A4DD-C34AA69AEF0A}" type="pres">
      <dgm:prSet presAssocID="{87E6561A-89BD-4298-A7F8-5A94D029B3B4}" presName="Name1" presStyleCnt="0"/>
      <dgm:spPr/>
    </dgm:pt>
    <dgm:pt modelId="{B56A64AC-CBDA-4DA4-9ADC-F9682A8A9552}" type="pres">
      <dgm:prSet presAssocID="{87E6561A-89BD-4298-A7F8-5A94D029B3B4}" presName="cycle" presStyleCnt="0"/>
      <dgm:spPr/>
    </dgm:pt>
    <dgm:pt modelId="{35F55E33-C1CB-43BE-8DDC-C6DDFBC21265}" type="pres">
      <dgm:prSet presAssocID="{87E6561A-89BD-4298-A7F8-5A94D029B3B4}" presName="srcNode" presStyleLbl="node1" presStyleIdx="0" presStyleCnt="7"/>
      <dgm:spPr/>
    </dgm:pt>
    <dgm:pt modelId="{15DB6B16-7621-4FC1-B582-F9496CA8B766}" type="pres">
      <dgm:prSet presAssocID="{87E6561A-89BD-4298-A7F8-5A94D029B3B4}" presName="conn" presStyleLbl="parChTrans1D2" presStyleIdx="0" presStyleCnt="1"/>
      <dgm:spPr/>
    </dgm:pt>
    <dgm:pt modelId="{D54E7096-EC7B-4691-A1A1-E18E352FFCE2}" type="pres">
      <dgm:prSet presAssocID="{87E6561A-89BD-4298-A7F8-5A94D029B3B4}" presName="extraNode" presStyleLbl="node1" presStyleIdx="0" presStyleCnt="7"/>
      <dgm:spPr/>
    </dgm:pt>
    <dgm:pt modelId="{6CC70DA4-1424-48C4-9C9C-21E7CBD1779A}" type="pres">
      <dgm:prSet presAssocID="{87E6561A-89BD-4298-A7F8-5A94D029B3B4}" presName="dstNode" presStyleLbl="node1" presStyleIdx="0" presStyleCnt="7"/>
      <dgm:spPr/>
    </dgm:pt>
    <dgm:pt modelId="{2B3048CC-6374-4349-AC0A-FE73AA8AE93C}" type="pres">
      <dgm:prSet presAssocID="{A5B26AC2-FF85-4F85-B6C4-5004DCA11307}" presName="text_1" presStyleLbl="node1" presStyleIdx="0" presStyleCnt="7">
        <dgm:presLayoutVars>
          <dgm:bulletEnabled val="1"/>
        </dgm:presLayoutVars>
      </dgm:prSet>
      <dgm:spPr/>
    </dgm:pt>
    <dgm:pt modelId="{12AB4C11-28CA-4D37-8E75-7B84E43236D1}" type="pres">
      <dgm:prSet presAssocID="{A5B26AC2-FF85-4F85-B6C4-5004DCA11307}" presName="accent_1" presStyleCnt="0"/>
      <dgm:spPr/>
    </dgm:pt>
    <dgm:pt modelId="{7937CB0C-D7ED-4290-AA62-131A1B8C8DA0}" type="pres">
      <dgm:prSet presAssocID="{A5B26AC2-FF85-4F85-B6C4-5004DCA11307}" presName="accentRepeatNode" presStyleLbl="solidFgAcc1" presStyleIdx="0" presStyleCnt="7"/>
      <dgm:spPr/>
    </dgm:pt>
    <dgm:pt modelId="{422861BE-8AC4-4169-B6D6-750890E7B9F4}" type="pres">
      <dgm:prSet presAssocID="{3464D178-631B-4117-81F6-2B3B0770D78A}" presName="text_2" presStyleLbl="node1" presStyleIdx="1" presStyleCnt="7">
        <dgm:presLayoutVars>
          <dgm:bulletEnabled val="1"/>
        </dgm:presLayoutVars>
      </dgm:prSet>
      <dgm:spPr/>
    </dgm:pt>
    <dgm:pt modelId="{66F1E5BB-10F5-41B5-96E8-7D021885325B}" type="pres">
      <dgm:prSet presAssocID="{3464D178-631B-4117-81F6-2B3B0770D78A}" presName="accent_2" presStyleCnt="0"/>
      <dgm:spPr/>
    </dgm:pt>
    <dgm:pt modelId="{6EBA8DA1-7D6C-4159-941D-B64B6DEE954C}" type="pres">
      <dgm:prSet presAssocID="{3464D178-631B-4117-81F6-2B3B0770D78A}" presName="accentRepeatNode" presStyleLbl="solidFgAcc1" presStyleIdx="1" presStyleCnt="7"/>
      <dgm:spPr/>
    </dgm:pt>
    <dgm:pt modelId="{A4E83751-2B90-4E8E-8BA1-40D6B2F1D557}" type="pres">
      <dgm:prSet presAssocID="{D13223D1-2645-4A32-A67A-369DA121B45A}" presName="text_3" presStyleLbl="node1" presStyleIdx="2" presStyleCnt="7">
        <dgm:presLayoutVars>
          <dgm:bulletEnabled val="1"/>
        </dgm:presLayoutVars>
      </dgm:prSet>
      <dgm:spPr/>
    </dgm:pt>
    <dgm:pt modelId="{9AE40D21-3C54-4F41-A478-AD5BD217F880}" type="pres">
      <dgm:prSet presAssocID="{D13223D1-2645-4A32-A67A-369DA121B45A}" presName="accent_3" presStyleCnt="0"/>
      <dgm:spPr/>
    </dgm:pt>
    <dgm:pt modelId="{93DA7FE7-9199-4189-8B04-20941237F904}" type="pres">
      <dgm:prSet presAssocID="{D13223D1-2645-4A32-A67A-369DA121B45A}" presName="accentRepeatNode" presStyleLbl="solidFgAcc1" presStyleIdx="2" presStyleCnt="7"/>
      <dgm:spPr/>
    </dgm:pt>
    <dgm:pt modelId="{E06DD93B-0557-4E5A-8390-549B85A1FE17}" type="pres">
      <dgm:prSet presAssocID="{A868C58F-30E6-49CC-9BE1-2F831FBA3CA9}" presName="text_4" presStyleLbl="node1" presStyleIdx="3" presStyleCnt="7">
        <dgm:presLayoutVars>
          <dgm:bulletEnabled val="1"/>
        </dgm:presLayoutVars>
      </dgm:prSet>
      <dgm:spPr/>
    </dgm:pt>
    <dgm:pt modelId="{1403ACEE-2557-4651-B384-90DB807AED49}" type="pres">
      <dgm:prSet presAssocID="{A868C58F-30E6-49CC-9BE1-2F831FBA3CA9}" presName="accent_4" presStyleCnt="0"/>
      <dgm:spPr/>
    </dgm:pt>
    <dgm:pt modelId="{6963BB21-1B0F-49BF-9A2E-11D731CAD94D}" type="pres">
      <dgm:prSet presAssocID="{A868C58F-30E6-49CC-9BE1-2F831FBA3CA9}" presName="accentRepeatNode" presStyleLbl="solidFgAcc1" presStyleIdx="3" presStyleCnt="7"/>
      <dgm:spPr/>
    </dgm:pt>
    <dgm:pt modelId="{824003A6-BA7B-443C-9A91-AC18285EDED1}" type="pres">
      <dgm:prSet presAssocID="{16F5C0C7-8537-4EED-B21E-4BBB4462BF1C}" presName="text_5" presStyleLbl="node1" presStyleIdx="4" presStyleCnt="7">
        <dgm:presLayoutVars>
          <dgm:bulletEnabled val="1"/>
        </dgm:presLayoutVars>
      </dgm:prSet>
      <dgm:spPr/>
    </dgm:pt>
    <dgm:pt modelId="{97C456CA-CCDB-4847-9026-4EF7A2ABC054}" type="pres">
      <dgm:prSet presAssocID="{16F5C0C7-8537-4EED-B21E-4BBB4462BF1C}" presName="accent_5" presStyleCnt="0"/>
      <dgm:spPr/>
    </dgm:pt>
    <dgm:pt modelId="{0187ED1E-3D01-45EB-8221-400CFD316145}" type="pres">
      <dgm:prSet presAssocID="{16F5C0C7-8537-4EED-B21E-4BBB4462BF1C}" presName="accentRepeatNode" presStyleLbl="solidFgAcc1" presStyleIdx="4" presStyleCnt="7"/>
      <dgm:spPr/>
    </dgm:pt>
    <dgm:pt modelId="{78441F1E-96EE-44FB-9E0C-DBAC6836C4C8}" type="pres">
      <dgm:prSet presAssocID="{DADEBFF7-A19A-4AE2-9C61-DBD687DB8624}" presName="text_6" presStyleLbl="node1" presStyleIdx="5" presStyleCnt="7">
        <dgm:presLayoutVars>
          <dgm:bulletEnabled val="1"/>
        </dgm:presLayoutVars>
      </dgm:prSet>
      <dgm:spPr/>
    </dgm:pt>
    <dgm:pt modelId="{DC50FDF5-A304-46D6-81FA-BBD221B09E4A}" type="pres">
      <dgm:prSet presAssocID="{DADEBFF7-A19A-4AE2-9C61-DBD687DB8624}" presName="accent_6" presStyleCnt="0"/>
      <dgm:spPr/>
    </dgm:pt>
    <dgm:pt modelId="{6040527D-82AC-45D2-8BD6-CA35377BDEFD}" type="pres">
      <dgm:prSet presAssocID="{DADEBFF7-A19A-4AE2-9C61-DBD687DB8624}" presName="accentRepeatNode" presStyleLbl="solidFgAcc1" presStyleIdx="5" presStyleCnt="7"/>
      <dgm:spPr/>
    </dgm:pt>
    <dgm:pt modelId="{080F90B9-26E4-4052-95E9-01E05326F7E7}" type="pres">
      <dgm:prSet presAssocID="{B33DB591-05D0-481B-827F-46F61BEAFB64}" presName="text_7" presStyleLbl="node1" presStyleIdx="6" presStyleCnt="7">
        <dgm:presLayoutVars>
          <dgm:bulletEnabled val="1"/>
        </dgm:presLayoutVars>
      </dgm:prSet>
      <dgm:spPr/>
    </dgm:pt>
    <dgm:pt modelId="{5213BA3F-1AF6-4BD6-9123-DC2C87E14BDF}" type="pres">
      <dgm:prSet presAssocID="{B33DB591-05D0-481B-827F-46F61BEAFB64}" presName="accent_7" presStyleCnt="0"/>
      <dgm:spPr/>
    </dgm:pt>
    <dgm:pt modelId="{11928B0F-7CAA-485C-9E62-FEEA08422CA6}" type="pres">
      <dgm:prSet presAssocID="{B33DB591-05D0-481B-827F-46F61BEAFB64}" presName="accentRepeatNode" presStyleLbl="solidFgAcc1" presStyleIdx="6" presStyleCnt="7"/>
      <dgm:spPr/>
    </dgm:pt>
  </dgm:ptLst>
  <dgm:cxnLst>
    <dgm:cxn modelId="{73F9E805-47C2-4AEC-B854-C6F72B89B1BE}" type="presOf" srcId="{B33DB591-05D0-481B-827F-46F61BEAFB64}" destId="{080F90B9-26E4-4052-95E9-01E05326F7E7}" srcOrd="0" destOrd="0" presId="urn:microsoft.com/office/officeart/2008/layout/VerticalCurvedList"/>
    <dgm:cxn modelId="{35C11707-29E9-48A9-8BEC-4121A4795F55}" srcId="{87E6561A-89BD-4298-A7F8-5A94D029B3B4}" destId="{16F5C0C7-8537-4EED-B21E-4BBB4462BF1C}" srcOrd="4" destOrd="0" parTransId="{A7211EB4-FAB4-4B7D-91B1-E396087D4A2C}" sibTransId="{53B6A88B-788D-4AA1-8823-967CEB591007}"/>
    <dgm:cxn modelId="{3757111D-33AB-4734-84D2-26F04BCFF381}" type="presOf" srcId="{A868C58F-30E6-49CC-9BE1-2F831FBA3CA9}" destId="{E06DD93B-0557-4E5A-8390-549B85A1FE17}" srcOrd="0" destOrd="0" presId="urn:microsoft.com/office/officeart/2008/layout/VerticalCurvedList"/>
    <dgm:cxn modelId="{B3342828-26EE-4232-BABE-41B7F409DD73}" srcId="{87E6561A-89BD-4298-A7F8-5A94D029B3B4}" destId="{3464D178-631B-4117-81F6-2B3B0770D78A}" srcOrd="1" destOrd="0" parTransId="{42A9E438-9688-4739-AA31-F50F51D682CE}" sibTransId="{3389879C-59F4-4078-A587-91FCFFF38926}"/>
    <dgm:cxn modelId="{0DC82A2C-7242-49C8-A804-9CF2D94099CF}" type="presOf" srcId="{DADEBFF7-A19A-4AE2-9C61-DBD687DB8624}" destId="{78441F1E-96EE-44FB-9E0C-DBAC6836C4C8}" srcOrd="0" destOrd="0" presId="urn:microsoft.com/office/officeart/2008/layout/VerticalCurvedList"/>
    <dgm:cxn modelId="{478FFB30-9B43-4E1D-9B0F-DB15AED3367F}" type="presOf" srcId="{3CC34223-CC71-4967-8EA3-9235B5032C9C}" destId="{15DB6B16-7621-4FC1-B582-F9496CA8B766}" srcOrd="0" destOrd="0" presId="urn:microsoft.com/office/officeart/2008/layout/VerticalCurvedList"/>
    <dgm:cxn modelId="{F84C923D-CDA1-4323-907C-71B9AF7F52F8}" type="presOf" srcId="{A5B26AC2-FF85-4F85-B6C4-5004DCA11307}" destId="{2B3048CC-6374-4349-AC0A-FE73AA8AE93C}" srcOrd="0" destOrd="0" presId="urn:microsoft.com/office/officeart/2008/layout/VerticalCurvedList"/>
    <dgm:cxn modelId="{1D8C1760-72B3-488D-9A3B-BD0A347063CD}" srcId="{87E6561A-89BD-4298-A7F8-5A94D029B3B4}" destId="{D13223D1-2645-4A32-A67A-369DA121B45A}" srcOrd="2" destOrd="0" parTransId="{10B8CB65-F0BF-431B-82A9-1A23CFF34C60}" sibTransId="{31ED0DAD-20CE-468E-B2F0-E5B857AFF0CC}"/>
    <dgm:cxn modelId="{C5068D61-CDCA-4E5E-85E6-F8FF59052135}" srcId="{87E6561A-89BD-4298-A7F8-5A94D029B3B4}" destId="{A868C58F-30E6-49CC-9BE1-2F831FBA3CA9}" srcOrd="3" destOrd="0" parTransId="{559AA0C9-7FFA-4091-B3A0-8B73E7F98A96}" sibTransId="{CF3EC49C-CEC5-4C5D-A437-08E3C54A939B}"/>
    <dgm:cxn modelId="{D0FDD245-8D95-4594-9FE8-F3F8E2B00DAD}" srcId="{87E6561A-89BD-4298-A7F8-5A94D029B3B4}" destId="{B33DB591-05D0-481B-827F-46F61BEAFB64}" srcOrd="6" destOrd="0" parTransId="{410151C4-7119-44CB-ACCF-84D2E6D749C2}" sibTransId="{A740BAE3-1902-422F-88DB-D2D23E6D9F77}"/>
    <dgm:cxn modelId="{E700088E-CEE9-4795-BFD5-3F4505BF24BC}" srcId="{87E6561A-89BD-4298-A7F8-5A94D029B3B4}" destId="{A5B26AC2-FF85-4F85-B6C4-5004DCA11307}" srcOrd="0" destOrd="0" parTransId="{32FE31FD-6267-47DB-B014-BCC5F85B9434}" sibTransId="{3CC34223-CC71-4967-8EA3-9235B5032C9C}"/>
    <dgm:cxn modelId="{E1E6F98E-AC33-4685-B16F-5CC50ABF4B2F}" type="presOf" srcId="{3464D178-631B-4117-81F6-2B3B0770D78A}" destId="{422861BE-8AC4-4169-B6D6-750890E7B9F4}" srcOrd="0" destOrd="0" presId="urn:microsoft.com/office/officeart/2008/layout/VerticalCurvedList"/>
    <dgm:cxn modelId="{9B463A9C-5485-4007-AF66-C9F492483775}" srcId="{87E6561A-89BD-4298-A7F8-5A94D029B3B4}" destId="{DADEBFF7-A19A-4AE2-9C61-DBD687DB8624}" srcOrd="5" destOrd="0" parTransId="{AB6F3421-A3B9-4A03-9BF9-5A2BECB3CA2E}" sibTransId="{FE6433A3-9D58-45CC-A5A2-FEA5503E5377}"/>
    <dgm:cxn modelId="{B6A80FAD-B733-4910-A6F5-9F6F6EE1A14A}" type="presOf" srcId="{16F5C0C7-8537-4EED-B21E-4BBB4462BF1C}" destId="{824003A6-BA7B-443C-9A91-AC18285EDED1}" srcOrd="0" destOrd="0" presId="urn:microsoft.com/office/officeart/2008/layout/VerticalCurvedList"/>
    <dgm:cxn modelId="{E50C28BB-03FA-4B36-B2AD-118B5CAF18D4}" type="presOf" srcId="{87E6561A-89BD-4298-A7F8-5A94D029B3B4}" destId="{2FFD793D-87A7-4712-9E9E-6C6C0613DEDA}" srcOrd="0" destOrd="0" presId="urn:microsoft.com/office/officeart/2008/layout/VerticalCurvedList"/>
    <dgm:cxn modelId="{199C55BE-C4A0-4FE8-AA8B-8C042283F807}" type="presOf" srcId="{D13223D1-2645-4A32-A67A-369DA121B45A}" destId="{A4E83751-2B90-4E8E-8BA1-40D6B2F1D557}" srcOrd="0" destOrd="0" presId="urn:microsoft.com/office/officeart/2008/layout/VerticalCurvedList"/>
    <dgm:cxn modelId="{A9DA7AD4-D419-47F5-8668-ACADDD455CC6}" type="presParOf" srcId="{2FFD793D-87A7-4712-9E9E-6C6C0613DEDA}" destId="{9D3BC435-3BD6-4A5B-A4DD-C34AA69AEF0A}" srcOrd="0" destOrd="0" presId="urn:microsoft.com/office/officeart/2008/layout/VerticalCurvedList"/>
    <dgm:cxn modelId="{96546495-20D9-4167-8356-E75E4336CFEC}" type="presParOf" srcId="{9D3BC435-3BD6-4A5B-A4DD-C34AA69AEF0A}" destId="{B56A64AC-CBDA-4DA4-9ADC-F9682A8A9552}" srcOrd="0" destOrd="0" presId="urn:microsoft.com/office/officeart/2008/layout/VerticalCurvedList"/>
    <dgm:cxn modelId="{87FA537C-2DA8-4F43-BF39-FB0C823CFE05}" type="presParOf" srcId="{B56A64AC-CBDA-4DA4-9ADC-F9682A8A9552}" destId="{35F55E33-C1CB-43BE-8DDC-C6DDFBC21265}" srcOrd="0" destOrd="0" presId="urn:microsoft.com/office/officeart/2008/layout/VerticalCurvedList"/>
    <dgm:cxn modelId="{56D847D9-4451-4543-9BE8-1E91E2D65162}" type="presParOf" srcId="{B56A64AC-CBDA-4DA4-9ADC-F9682A8A9552}" destId="{15DB6B16-7621-4FC1-B582-F9496CA8B766}" srcOrd="1" destOrd="0" presId="urn:microsoft.com/office/officeart/2008/layout/VerticalCurvedList"/>
    <dgm:cxn modelId="{3AD0E505-E3A1-44F0-9B7D-3B727A6788B8}" type="presParOf" srcId="{B56A64AC-CBDA-4DA4-9ADC-F9682A8A9552}" destId="{D54E7096-EC7B-4691-A1A1-E18E352FFCE2}" srcOrd="2" destOrd="0" presId="urn:microsoft.com/office/officeart/2008/layout/VerticalCurvedList"/>
    <dgm:cxn modelId="{3ED8C743-5827-4872-BB34-BD47171DDA7F}" type="presParOf" srcId="{B56A64AC-CBDA-4DA4-9ADC-F9682A8A9552}" destId="{6CC70DA4-1424-48C4-9C9C-21E7CBD1779A}" srcOrd="3" destOrd="0" presId="urn:microsoft.com/office/officeart/2008/layout/VerticalCurvedList"/>
    <dgm:cxn modelId="{6E75BA1E-6B73-45F0-892E-77351E298C73}" type="presParOf" srcId="{9D3BC435-3BD6-4A5B-A4DD-C34AA69AEF0A}" destId="{2B3048CC-6374-4349-AC0A-FE73AA8AE93C}" srcOrd="1" destOrd="0" presId="urn:microsoft.com/office/officeart/2008/layout/VerticalCurvedList"/>
    <dgm:cxn modelId="{41A40827-46D8-4229-B713-04A9A1092C25}" type="presParOf" srcId="{9D3BC435-3BD6-4A5B-A4DD-C34AA69AEF0A}" destId="{12AB4C11-28CA-4D37-8E75-7B84E43236D1}" srcOrd="2" destOrd="0" presId="urn:microsoft.com/office/officeart/2008/layout/VerticalCurvedList"/>
    <dgm:cxn modelId="{3F0B0E33-5D5E-4B11-B060-638F01A4B6A9}" type="presParOf" srcId="{12AB4C11-28CA-4D37-8E75-7B84E43236D1}" destId="{7937CB0C-D7ED-4290-AA62-131A1B8C8DA0}" srcOrd="0" destOrd="0" presId="urn:microsoft.com/office/officeart/2008/layout/VerticalCurvedList"/>
    <dgm:cxn modelId="{26FD7BA4-D316-4A32-9488-AE75AABF1CC0}" type="presParOf" srcId="{9D3BC435-3BD6-4A5B-A4DD-C34AA69AEF0A}" destId="{422861BE-8AC4-4169-B6D6-750890E7B9F4}" srcOrd="3" destOrd="0" presId="urn:microsoft.com/office/officeart/2008/layout/VerticalCurvedList"/>
    <dgm:cxn modelId="{B9FC15BD-3B37-4DAA-B0D2-0292490C0B06}" type="presParOf" srcId="{9D3BC435-3BD6-4A5B-A4DD-C34AA69AEF0A}" destId="{66F1E5BB-10F5-41B5-96E8-7D021885325B}" srcOrd="4" destOrd="0" presId="urn:microsoft.com/office/officeart/2008/layout/VerticalCurvedList"/>
    <dgm:cxn modelId="{AF20B3F9-C4B1-4DD4-B8EC-E7EC9B3EEF44}" type="presParOf" srcId="{66F1E5BB-10F5-41B5-96E8-7D021885325B}" destId="{6EBA8DA1-7D6C-4159-941D-B64B6DEE954C}" srcOrd="0" destOrd="0" presId="urn:microsoft.com/office/officeart/2008/layout/VerticalCurvedList"/>
    <dgm:cxn modelId="{2BC4C212-1ED1-4FA5-875D-E38E1FF73D3E}" type="presParOf" srcId="{9D3BC435-3BD6-4A5B-A4DD-C34AA69AEF0A}" destId="{A4E83751-2B90-4E8E-8BA1-40D6B2F1D557}" srcOrd="5" destOrd="0" presId="urn:microsoft.com/office/officeart/2008/layout/VerticalCurvedList"/>
    <dgm:cxn modelId="{D3D2F05D-269D-4D1B-B030-E6F9754AB853}" type="presParOf" srcId="{9D3BC435-3BD6-4A5B-A4DD-C34AA69AEF0A}" destId="{9AE40D21-3C54-4F41-A478-AD5BD217F880}" srcOrd="6" destOrd="0" presId="urn:microsoft.com/office/officeart/2008/layout/VerticalCurvedList"/>
    <dgm:cxn modelId="{8E0A2D07-877F-4C5C-98A2-1F17965651F1}" type="presParOf" srcId="{9AE40D21-3C54-4F41-A478-AD5BD217F880}" destId="{93DA7FE7-9199-4189-8B04-20941237F904}" srcOrd="0" destOrd="0" presId="urn:microsoft.com/office/officeart/2008/layout/VerticalCurvedList"/>
    <dgm:cxn modelId="{C409774B-C99F-422D-9A62-6AD415570F16}" type="presParOf" srcId="{9D3BC435-3BD6-4A5B-A4DD-C34AA69AEF0A}" destId="{E06DD93B-0557-4E5A-8390-549B85A1FE17}" srcOrd="7" destOrd="0" presId="urn:microsoft.com/office/officeart/2008/layout/VerticalCurvedList"/>
    <dgm:cxn modelId="{1577F7F2-358E-47C4-888E-085AE5C1A048}" type="presParOf" srcId="{9D3BC435-3BD6-4A5B-A4DD-C34AA69AEF0A}" destId="{1403ACEE-2557-4651-B384-90DB807AED49}" srcOrd="8" destOrd="0" presId="urn:microsoft.com/office/officeart/2008/layout/VerticalCurvedList"/>
    <dgm:cxn modelId="{6BDE2B88-4977-4BB0-8B77-749C2AE42AED}" type="presParOf" srcId="{1403ACEE-2557-4651-B384-90DB807AED49}" destId="{6963BB21-1B0F-49BF-9A2E-11D731CAD94D}" srcOrd="0" destOrd="0" presId="urn:microsoft.com/office/officeart/2008/layout/VerticalCurvedList"/>
    <dgm:cxn modelId="{FD30B086-D9A1-4652-B4F2-CB3391DC1C9E}" type="presParOf" srcId="{9D3BC435-3BD6-4A5B-A4DD-C34AA69AEF0A}" destId="{824003A6-BA7B-443C-9A91-AC18285EDED1}" srcOrd="9" destOrd="0" presId="urn:microsoft.com/office/officeart/2008/layout/VerticalCurvedList"/>
    <dgm:cxn modelId="{D458E275-E866-4BEA-9A1C-25663AECF707}" type="presParOf" srcId="{9D3BC435-3BD6-4A5B-A4DD-C34AA69AEF0A}" destId="{97C456CA-CCDB-4847-9026-4EF7A2ABC054}" srcOrd="10" destOrd="0" presId="urn:microsoft.com/office/officeart/2008/layout/VerticalCurvedList"/>
    <dgm:cxn modelId="{DE9202A3-215E-485D-B32F-CD9A89FCE9BE}" type="presParOf" srcId="{97C456CA-CCDB-4847-9026-4EF7A2ABC054}" destId="{0187ED1E-3D01-45EB-8221-400CFD316145}" srcOrd="0" destOrd="0" presId="urn:microsoft.com/office/officeart/2008/layout/VerticalCurvedList"/>
    <dgm:cxn modelId="{5AE0CF38-0C0B-4167-AB48-959959D512BA}" type="presParOf" srcId="{9D3BC435-3BD6-4A5B-A4DD-C34AA69AEF0A}" destId="{78441F1E-96EE-44FB-9E0C-DBAC6836C4C8}" srcOrd="11" destOrd="0" presId="urn:microsoft.com/office/officeart/2008/layout/VerticalCurvedList"/>
    <dgm:cxn modelId="{2BED330F-3F90-4F94-9FE5-29ECDD8BD69C}" type="presParOf" srcId="{9D3BC435-3BD6-4A5B-A4DD-C34AA69AEF0A}" destId="{DC50FDF5-A304-46D6-81FA-BBD221B09E4A}" srcOrd="12" destOrd="0" presId="urn:microsoft.com/office/officeart/2008/layout/VerticalCurvedList"/>
    <dgm:cxn modelId="{3EBDAFCE-EF03-4682-A149-512FCFE5FD3C}" type="presParOf" srcId="{DC50FDF5-A304-46D6-81FA-BBD221B09E4A}" destId="{6040527D-82AC-45D2-8BD6-CA35377BDEFD}" srcOrd="0" destOrd="0" presId="urn:microsoft.com/office/officeart/2008/layout/VerticalCurvedList"/>
    <dgm:cxn modelId="{2E96C274-7F75-457A-8822-D110BA88B0AA}" type="presParOf" srcId="{9D3BC435-3BD6-4A5B-A4DD-C34AA69AEF0A}" destId="{080F90B9-26E4-4052-95E9-01E05326F7E7}" srcOrd="13" destOrd="0" presId="urn:microsoft.com/office/officeart/2008/layout/VerticalCurvedList"/>
    <dgm:cxn modelId="{40D53937-5DD6-4CD8-97EE-5D732376BB13}" type="presParOf" srcId="{9D3BC435-3BD6-4A5B-A4DD-C34AA69AEF0A}" destId="{5213BA3F-1AF6-4BD6-9123-DC2C87E14BDF}" srcOrd="14" destOrd="0" presId="urn:microsoft.com/office/officeart/2008/layout/VerticalCurvedList"/>
    <dgm:cxn modelId="{CB6D808F-DA75-438C-A3AF-EE784BC51F70}" type="presParOf" srcId="{5213BA3F-1AF6-4BD6-9123-DC2C87E14BDF}" destId="{11928B0F-7CAA-485C-9E62-FEEA08422CA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C8305B3-A191-4F85-B394-F736D3DCB681}" type="doc">
      <dgm:prSet loTypeId="urn:microsoft.com/office/officeart/2008/layout/VerticalCurvedList" loCatId="list" qsTypeId="urn:microsoft.com/office/officeart/2005/8/quickstyle/simple3" qsCatId="simple" csTypeId="urn:microsoft.com/office/officeart/2005/8/colors/accent1_2" csCatId="accent1"/>
      <dgm:spPr/>
      <dgm:t>
        <a:bodyPr/>
        <a:lstStyle/>
        <a:p>
          <a:endParaRPr lang="zh-CN" altLang="en-US"/>
        </a:p>
      </dgm:t>
    </dgm:pt>
    <dgm:pt modelId="{9053BCF7-4868-475F-BBC3-126FCDFFDA6D}">
      <dgm:prSet/>
      <dgm:spPr/>
      <dgm:t>
        <a:bodyPr/>
        <a:lstStyle/>
        <a:p>
          <a:r>
            <a:rPr lang="en-US" b="1">
              <a:latin typeface="微软雅黑" panose="020B0503020204020204" pitchFamily="34" charset="-122"/>
              <a:ea typeface="微软雅黑" panose="020B0503020204020204" pitchFamily="34" charset="-122"/>
            </a:rPr>
            <a:t>6.1 </a:t>
          </a:r>
          <a:r>
            <a:rPr lang="zh-CN" b="1">
              <a:latin typeface="微软雅黑" panose="020B0503020204020204" pitchFamily="34" charset="-122"/>
              <a:ea typeface="微软雅黑" panose="020B0503020204020204" pitchFamily="34" charset="-122"/>
            </a:rPr>
            <a:t>机器学习的定义和发展历史</a:t>
          </a:r>
          <a:endParaRPr lang="zh-CN">
            <a:latin typeface="微软雅黑" panose="020B0503020204020204" pitchFamily="34" charset="-122"/>
            <a:ea typeface="微软雅黑" panose="020B0503020204020204" pitchFamily="34" charset="-122"/>
          </a:endParaRPr>
        </a:p>
      </dgm:t>
    </dgm:pt>
    <dgm:pt modelId="{4969A775-D16D-4BB2-847A-2702A675F308}" type="parTrans" cxnId="{D8684794-8B51-4F75-A63A-4146D091EDE1}">
      <dgm:prSet/>
      <dgm:spPr/>
      <dgm:t>
        <a:bodyPr/>
        <a:lstStyle/>
        <a:p>
          <a:endParaRPr lang="zh-CN" altLang="en-US"/>
        </a:p>
      </dgm:t>
    </dgm:pt>
    <dgm:pt modelId="{8EB56BF8-B65A-42BD-9699-1F9EE4938984}" type="sibTrans" cxnId="{D8684794-8B51-4F75-A63A-4146D091EDE1}">
      <dgm:prSet/>
      <dgm:spPr/>
      <dgm:t>
        <a:bodyPr/>
        <a:lstStyle/>
        <a:p>
          <a:endParaRPr lang="zh-CN" altLang="en-US"/>
        </a:p>
      </dgm:t>
    </dgm:pt>
    <dgm:pt modelId="{066DCE2A-B93E-4AEA-9E17-14CCEF276F57}">
      <dgm:prSet/>
      <dgm:spPr/>
      <dgm:t>
        <a:bodyPr/>
        <a:lstStyle/>
        <a:p>
          <a:r>
            <a:rPr lang="en-US" b="1">
              <a:latin typeface="微软雅黑" panose="020B0503020204020204" pitchFamily="34" charset="-122"/>
              <a:ea typeface="微软雅黑" panose="020B0503020204020204" pitchFamily="34" charset="-122"/>
            </a:rPr>
            <a:t>6.2 </a:t>
          </a:r>
          <a:r>
            <a:rPr lang="zh-CN" b="1">
              <a:latin typeface="微软雅黑" panose="020B0503020204020204" pitchFamily="34" charset="-122"/>
              <a:ea typeface="微软雅黑" panose="020B0503020204020204" pitchFamily="34" charset="-122"/>
            </a:rPr>
            <a:t>机器学习的主要策略与基本结构</a:t>
          </a:r>
          <a:endParaRPr lang="zh-CN">
            <a:latin typeface="微软雅黑" panose="020B0503020204020204" pitchFamily="34" charset="-122"/>
            <a:ea typeface="微软雅黑" panose="020B0503020204020204" pitchFamily="34" charset="-122"/>
          </a:endParaRPr>
        </a:p>
      </dgm:t>
    </dgm:pt>
    <dgm:pt modelId="{B52F2C2C-DBFF-43A9-A19F-A46BF2D3938E}" type="parTrans" cxnId="{EE7833A9-1D1D-4295-A484-658B93CC25E2}">
      <dgm:prSet/>
      <dgm:spPr/>
      <dgm:t>
        <a:bodyPr/>
        <a:lstStyle/>
        <a:p>
          <a:endParaRPr lang="zh-CN" altLang="en-US"/>
        </a:p>
      </dgm:t>
    </dgm:pt>
    <dgm:pt modelId="{B18A1F4F-FFCC-427C-8FF3-EF771F25EBF5}" type="sibTrans" cxnId="{EE7833A9-1D1D-4295-A484-658B93CC25E2}">
      <dgm:prSet/>
      <dgm:spPr/>
      <dgm:t>
        <a:bodyPr/>
        <a:lstStyle/>
        <a:p>
          <a:endParaRPr lang="zh-CN" altLang="en-US"/>
        </a:p>
      </dgm:t>
    </dgm:pt>
    <dgm:pt modelId="{917F4605-9C16-477A-AEC7-2775F680DB20}">
      <dgm:prSet/>
      <dgm:spPr/>
      <dgm:t>
        <a:bodyPr/>
        <a:lstStyle/>
        <a:p>
          <a:r>
            <a:rPr lang="en-US" b="1" dirty="0">
              <a:latin typeface="微软雅黑" panose="020B0503020204020204" pitchFamily="34" charset="-122"/>
              <a:ea typeface="微软雅黑" panose="020B0503020204020204" pitchFamily="34" charset="-122"/>
            </a:rPr>
            <a:t>6.3 </a:t>
          </a:r>
          <a:r>
            <a:rPr lang="zh-CN" b="1" dirty="0">
              <a:latin typeface="微软雅黑" panose="020B0503020204020204" pitchFamily="34" charset="-122"/>
              <a:ea typeface="微软雅黑" panose="020B0503020204020204" pitchFamily="34" charset="-122"/>
            </a:rPr>
            <a:t>归纳学习</a:t>
          </a:r>
          <a:endParaRPr lang="zh-CN" dirty="0">
            <a:latin typeface="微软雅黑" panose="020B0503020204020204" pitchFamily="34" charset="-122"/>
            <a:ea typeface="微软雅黑" panose="020B0503020204020204" pitchFamily="34" charset="-122"/>
          </a:endParaRPr>
        </a:p>
      </dgm:t>
    </dgm:pt>
    <dgm:pt modelId="{187ED295-D507-4352-B21B-6BF26E742B07}" type="parTrans" cxnId="{A606CF76-D581-4876-83E8-A482FA769E00}">
      <dgm:prSet/>
      <dgm:spPr/>
      <dgm:t>
        <a:bodyPr/>
        <a:lstStyle/>
        <a:p>
          <a:endParaRPr lang="zh-CN" altLang="en-US"/>
        </a:p>
      </dgm:t>
    </dgm:pt>
    <dgm:pt modelId="{EB262EE2-1FFA-4B19-83E9-81675FF9AECE}" type="sibTrans" cxnId="{A606CF76-D581-4876-83E8-A482FA769E00}">
      <dgm:prSet/>
      <dgm:spPr/>
      <dgm:t>
        <a:bodyPr/>
        <a:lstStyle/>
        <a:p>
          <a:endParaRPr lang="zh-CN" altLang="en-US"/>
        </a:p>
      </dgm:t>
    </dgm:pt>
    <dgm:pt modelId="{60233A3C-0E58-4297-988E-0FAA1A775E9E}">
      <dgm:prSet/>
      <dgm:spPr/>
      <dgm:t>
        <a:bodyPr/>
        <a:lstStyle/>
        <a:p>
          <a:r>
            <a:rPr lang="en-US" b="1">
              <a:latin typeface="微软雅黑" panose="020B0503020204020204" pitchFamily="34" charset="-122"/>
              <a:ea typeface="微软雅黑" panose="020B0503020204020204" pitchFamily="34" charset="-122"/>
            </a:rPr>
            <a:t>6.4 </a:t>
          </a:r>
          <a:r>
            <a:rPr lang="zh-CN" b="1">
              <a:latin typeface="微软雅黑" panose="020B0503020204020204" pitchFamily="34" charset="-122"/>
              <a:ea typeface="微软雅黑" panose="020B0503020204020204" pitchFamily="34" charset="-122"/>
            </a:rPr>
            <a:t>决策树学习</a:t>
          </a:r>
          <a:endParaRPr lang="zh-CN">
            <a:latin typeface="微软雅黑" panose="020B0503020204020204" pitchFamily="34" charset="-122"/>
            <a:ea typeface="微软雅黑" panose="020B0503020204020204" pitchFamily="34" charset="-122"/>
          </a:endParaRPr>
        </a:p>
      </dgm:t>
    </dgm:pt>
    <dgm:pt modelId="{AB5110F2-9CFC-4BDD-A44D-54229D25CF50}" type="parTrans" cxnId="{65407611-4A5C-4C3E-A4CF-C36C88B43669}">
      <dgm:prSet/>
      <dgm:spPr/>
      <dgm:t>
        <a:bodyPr/>
        <a:lstStyle/>
        <a:p>
          <a:endParaRPr lang="zh-CN" altLang="en-US"/>
        </a:p>
      </dgm:t>
    </dgm:pt>
    <dgm:pt modelId="{BADF71E3-503B-4540-AECD-A97BEB3A0017}" type="sibTrans" cxnId="{65407611-4A5C-4C3E-A4CF-C36C88B43669}">
      <dgm:prSet/>
      <dgm:spPr/>
      <dgm:t>
        <a:bodyPr/>
        <a:lstStyle/>
        <a:p>
          <a:endParaRPr lang="zh-CN" altLang="en-US"/>
        </a:p>
      </dgm:t>
    </dgm:pt>
    <dgm:pt modelId="{EA320B9D-5569-43C2-B66E-39B7C5BB2EF1}">
      <dgm:prSet/>
      <dgm:spPr/>
      <dgm:t>
        <a:bodyPr/>
        <a:lstStyle/>
        <a:p>
          <a:r>
            <a:rPr lang="en-US" b="1">
              <a:latin typeface="微软雅黑" panose="020B0503020204020204" pitchFamily="34" charset="-122"/>
              <a:ea typeface="微软雅黑" panose="020B0503020204020204" pitchFamily="34" charset="-122"/>
            </a:rPr>
            <a:t>6.5 </a:t>
          </a:r>
          <a:r>
            <a:rPr lang="zh-CN" b="1">
              <a:latin typeface="微软雅黑" panose="020B0503020204020204" pitchFamily="34" charset="-122"/>
              <a:ea typeface="微软雅黑" panose="020B0503020204020204" pitchFamily="34" charset="-122"/>
            </a:rPr>
            <a:t>类比学习</a:t>
          </a:r>
          <a:endParaRPr lang="zh-CN">
            <a:latin typeface="微软雅黑" panose="020B0503020204020204" pitchFamily="34" charset="-122"/>
            <a:ea typeface="微软雅黑" panose="020B0503020204020204" pitchFamily="34" charset="-122"/>
          </a:endParaRPr>
        </a:p>
      </dgm:t>
    </dgm:pt>
    <dgm:pt modelId="{587D5EA0-A1CF-478F-828F-D1FB3789DBD5}" type="parTrans" cxnId="{EEE8A3E9-D104-4D25-AC08-A0B90B420FD7}">
      <dgm:prSet/>
      <dgm:spPr/>
      <dgm:t>
        <a:bodyPr/>
        <a:lstStyle/>
        <a:p>
          <a:endParaRPr lang="zh-CN" altLang="en-US"/>
        </a:p>
      </dgm:t>
    </dgm:pt>
    <dgm:pt modelId="{363C975D-100C-45D3-A877-FAE5C357DF74}" type="sibTrans" cxnId="{EEE8A3E9-D104-4D25-AC08-A0B90B420FD7}">
      <dgm:prSet/>
      <dgm:spPr/>
      <dgm:t>
        <a:bodyPr/>
        <a:lstStyle/>
        <a:p>
          <a:endParaRPr lang="zh-CN" altLang="en-US"/>
        </a:p>
      </dgm:t>
    </dgm:pt>
    <dgm:pt modelId="{9FFB3121-8E06-401E-9913-E53B864305C6}">
      <dgm:prSet/>
      <dgm:spPr/>
      <dgm:t>
        <a:bodyPr/>
        <a:lstStyle/>
        <a:p>
          <a:r>
            <a:rPr lang="en-US" b="1">
              <a:latin typeface="微软雅黑" panose="020B0503020204020204" pitchFamily="34" charset="-122"/>
              <a:ea typeface="微软雅黑" panose="020B0503020204020204" pitchFamily="34" charset="-122"/>
            </a:rPr>
            <a:t>6.6 </a:t>
          </a:r>
          <a:r>
            <a:rPr lang="zh-CN" b="1">
              <a:latin typeface="微软雅黑" panose="020B0503020204020204" pitchFamily="34" charset="-122"/>
              <a:ea typeface="微软雅黑" panose="020B0503020204020204" pitchFamily="34" charset="-122"/>
            </a:rPr>
            <a:t>神经网络学习</a:t>
          </a:r>
          <a:endParaRPr lang="zh-CN">
            <a:latin typeface="微软雅黑" panose="020B0503020204020204" pitchFamily="34" charset="-122"/>
            <a:ea typeface="微软雅黑" panose="020B0503020204020204" pitchFamily="34" charset="-122"/>
          </a:endParaRPr>
        </a:p>
      </dgm:t>
    </dgm:pt>
    <dgm:pt modelId="{2D40E819-14D4-461A-AF45-02810A0E2D02}" type="parTrans" cxnId="{D7256BDA-A4DD-43AB-8ED3-3BDE42983B73}">
      <dgm:prSet/>
      <dgm:spPr/>
      <dgm:t>
        <a:bodyPr/>
        <a:lstStyle/>
        <a:p>
          <a:endParaRPr lang="zh-CN" altLang="en-US"/>
        </a:p>
      </dgm:t>
    </dgm:pt>
    <dgm:pt modelId="{3160B0A1-54E6-46CF-93F3-75CE850A0A28}" type="sibTrans" cxnId="{D7256BDA-A4DD-43AB-8ED3-3BDE42983B73}">
      <dgm:prSet/>
      <dgm:spPr/>
      <dgm:t>
        <a:bodyPr/>
        <a:lstStyle/>
        <a:p>
          <a:endParaRPr lang="zh-CN" altLang="en-US"/>
        </a:p>
      </dgm:t>
    </dgm:pt>
    <dgm:pt modelId="{5457C1BE-D18A-4177-8CF8-3B65F2484137}">
      <dgm:prSet/>
      <dgm:spPr/>
      <dgm:t>
        <a:bodyPr/>
        <a:lstStyle/>
        <a:p>
          <a:r>
            <a:rPr lang="en-US" b="1">
              <a:latin typeface="微软雅黑" panose="020B0503020204020204" pitchFamily="34" charset="-122"/>
              <a:ea typeface="微软雅黑" panose="020B0503020204020204" pitchFamily="34" charset="-122"/>
            </a:rPr>
            <a:t>6.7 </a:t>
          </a:r>
          <a:r>
            <a:rPr lang="zh-CN" b="1">
              <a:latin typeface="微软雅黑" panose="020B0503020204020204" pitchFamily="34" charset="-122"/>
              <a:ea typeface="微软雅黑" panose="020B0503020204020204" pitchFamily="34" charset="-122"/>
            </a:rPr>
            <a:t>深度学习</a:t>
          </a:r>
          <a:endParaRPr lang="zh-CN">
            <a:latin typeface="微软雅黑" panose="020B0503020204020204" pitchFamily="34" charset="-122"/>
            <a:ea typeface="微软雅黑" panose="020B0503020204020204" pitchFamily="34" charset="-122"/>
          </a:endParaRPr>
        </a:p>
      </dgm:t>
    </dgm:pt>
    <dgm:pt modelId="{C0B40B38-C39B-4FF2-8DEB-0BA01B6EC9E4}" type="parTrans" cxnId="{1A6CAA32-66E6-4A66-82E0-947E31A9000C}">
      <dgm:prSet/>
      <dgm:spPr/>
      <dgm:t>
        <a:bodyPr/>
        <a:lstStyle/>
        <a:p>
          <a:endParaRPr lang="zh-CN" altLang="en-US"/>
        </a:p>
      </dgm:t>
    </dgm:pt>
    <dgm:pt modelId="{63814B56-DE6A-41AF-B740-07E731170E48}" type="sibTrans" cxnId="{1A6CAA32-66E6-4A66-82E0-947E31A9000C}">
      <dgm:prSet/>
      <dgm:spPr/>
      <dgm:t>
        <a:bodyPr/>
        <a:lstStyle/>
        <a:p>
          <a:endParaRPr lang="zh-CN" altLang="en-US"/>
        </a:p>
      </dgm:t>
    </dgm:pt>
    <dgm:pt modelId="{33DFAD39-1BE3-4F82-B55B-282C3F664C82}">
      <dgm:prSet/>
      <dgm:spPr/>
    </dgm:pt>
    <dgm:pt modelId="{837F6559-739E-4A05-A4D5-57C9EBCF9781}" type="parTrans" cxnId="{E13659D1-FB6F-46EF-B423-30907141D62D}">
      <dgm:prSet/>
      <dgm:spPr/>
      <dgm:t>
        <a:bodyPr/>
        <a:lstStyle/>
        <a:p>
          <a:endParaRPr lang="zh-CN" altLang="en-US"/>
        </a:p>
      </dgm:t>
    </dgm:pt>
    <dgm:pt modelId="{156171E6-95C8-4611-8A1B-4409B5148F4B}" type="sibTrans" cxnId="{E13659D1-FB6F-46EF-B423-30907141D62D}">
      <dgm:prSet/>
      <dgm:spPr/>
      <dgm:t>
        <a:bodyPr/>
        <a:lstStyle/>
        <a:p>
          <a:endParaRPr lang="zh-CN" altLang="en-US"/>
        </a:p>
      </dgm:t>
    </dgm:pt>
    <dgm:pt modelId="{D3CD1C0C-F145-4E84-9FEE-A80BB6EB19A9}" type="pres">
      <dgm:prSet presAssocID="{6C8305B3-A191-4F85-B394-F736D3DCB681}" presName="Name0" presStyleCnt="0">
        <dgm:presLayoutVars>
          <dgm:chMax val="7"/>
          <dgm:chPref val="7"/>
          <dgm:dir/>
        </dgm:presLayoutVars>
      </dgm:prSet>
      <dgm:spPr/>
    </dgm:pt>
    <dgm:pt modelId="{5EAE1CB3-632C-4539-BAA1-D95DA10A1D2F}" type="pres">
      <dgm:prSet presAssocID="{6C8305B3-A191-4F85-B394-F736D3DCB681}" presName="Name1" presStyleCnt="0"/>
      <dgm:spPr/>
    </dgm:pt>
    <dgm:pt modelId="{9F5CEBDE-EACE-4F68-8142-08578F9336A7}" type="pres">
      <dgm:prSet presAssocID="{6C8305B3-A191-4F85-B394-F736D3DCB681}" presName="cycle" presStyleCnt="0"/>
      <dgm:spPr/>
    </dgm:pt>
    <dgm:pt modelId="{C31B223E-D089-4D42-B2EE-902918943BC0}" type="pres">
      <dgm:prSet presAssocID="{6C8305B3-A191-4F85-B394-F736D3DCB681}" presName="srcNode" presStyleLbl="node1" presStyleIdx="0" presStyleCnt="7"/>
      <dgm:spPr/>
    </dgm:pt>
    <dgm:pt modelId="{81E72539-CE5A-4355-8169-FA45696F1204}" type="pres">
      <dgm:prSet presAssocID="{6C8305B3-A191-4F85-B394-F736D3DCB681}" presName="conn" presStyleLbl="parChTrans1D2" presStyleIdx="0" presStyleCnt="1"/>
      <dgm:spPr/>
    </dgm:pt>
    <dgm:pt modelId="{731519E0-6658-4822-9DE2-28C2EEC3CD9D}" type="pres">
      <dgm:prSet presAssocID="{6C8305B3-A191-4F85-B394-F736D3DCB681}" presName="extraNode" presStyleLbl="node1" presStyleIdx="0" presStyleCnt="7"/>
      <dgm:spPr/>
    </dgm:pt>
    <dgm:pt modelId="{281D2E0B-64BF-415E-AD40-C68E9BD9E39D}" type="pres">
      <dgm:prSet presAssocID="{6C8305B3-A191-4F85-B394-F736D3DCB681}" presName="dstNode" presStyleLbl="node1" presStyleIdx="0" presStyleCnt="7"/>
      <dgm:spPr/>
    </dgm:pt>
    <dgm:pt modelId="{67795AD4-611C-454B-9956-5CE42F70804C}" type="pres">
      <dgm:prSet presAssocID="{9053BCF7-4868-475F-BBC3-126FCDFFDA6D}" presName="text_1" presStyleLbl="node1" presStyleIdx="0" presStyleCnt="7">
        <dgm:presLayoutVars>
          <dgm:bulletEnabled val="1"/>
        </dgm:presLayoutVars>
      </dgm:prSet>
      <dgm:spPr/>
    </dgm:pt>
    <dgm:pt modelId="{D7C34A4F-9BF5-4A7A-84D3-F035D3B526DD}" type="pres">
      <dgm:prSet presAssocID="{9053BCF7-4868-475F-BBC3-126FCDFFDA6D}" presName="accent_1" presStyleCnt="0"/>
      <dgm:spPr/>
    </dgm:pt>
    <dgm:pt modelId="{8D45C6DA-0AE2-4B8E-8C1D-5C858131B5FB}" type="pres">
      <dgm:prSet presAssocID="{9053BCF7-4868-475F-BBC3-126FCDFFDA6D}" presName="accentRepeatNode" presStyleLbl="solidFgAcc1" presStyleIdx="0" presStyleCnt="7"/>
      <dgm:spPr/>
    </dgm:pt>
    <dgm:pt modelId="{521B1814-E181-4315-BE05-1E3E6678DF43}" type="pres">
      <dgm:prSet presAssocID="{066DCE2A-B93E-4AEA-9E17-14CCEF276F57}" presName="text_2" presStyleLbl="node1" presStyleIdx="1" presStyleCnt="7">
        <dgm:presLayoutVars>
          <dgm:bulletEnabled val="1"/>
        </dgm:presLayoutVars>
      </dgm:prSet>
      <dgm:spPr/>
    </dgm:pt>
    <dgm:pt modelId="{EAA3BFC7-BB49-4308-AFFB-F6A75F375121}" type="pres">
      <dgm:prSet presAssocID="{066DCE2A-B93E-4AEA-9E17-14CCEF276F57}" presName="accent_2" presStyleCnt="0"/>
      <dgm:spPr/>
    </dgm:pt>
    <dgm:pt modelId="{13666B43-64A5-4025-AB1E-A6D0B8897639}" type="pres">
      <dgm:prSet presAssocID="{066DCE2A-B93E-4AEA-9E17-14CCEF276F57}" presName="accentRepeatNode" presStyleLbl="solidFgAcc1" presStyleIdx="1" presStyleCnt="7"/>
      <dgm:spPr/>
    </dgm:pt>
    <dgm:pt modelId="{AA8ADD67-21AF-4F9E-8C6E-388735A35626}" type="pres">
      <dgm:prSet presAssocID="{917F4605-9C16-477A-AEC7-2775F680DB20}" presName="text_3" presStyleLbl="node1" presStyleIdx="2" presStyleCnt="7">
        <dgm:presLayoutVars>
          <dgm:bulletEnabled val="1"/>
        </dgm:presLayoutVars>
      </dgm:prSet>
      <dgm:spPr/>
    </dgm:pt>
    <dgm:pt modelId="{ECD4F3B1-CFB5-4B2F-86C8-1AA28AAF06A9}" type="pres">
      <dgm:prSet presAssocID="{917F4605-9C16-477A-AEC7-2775F680DB20}" presName="accent_3" presStyleCnt="0"/>
      <dgm:spPr/>
    </dgm:pt>
    <dgm:pt modelId="{ADFB683A-761D-4A4A-9D4E-3F01CBE4D27C}" type="pres">
      <dgm:prSet presAssocID="{917F4605-9C16-477A-AEC7-2775F680DB20}" presName="accentRepeatNode" presStyleLbl="solidFgAcc1" presStyleIdx="2" presStyleCnt="7"/>
      <dgm:spPr/>
    </dgm:pt>
    <dgm:pt modelId="{22DAF865-D38C-487A-B03C-EE7490A7A437}" type="pres">
      <dgm:prSet presAssocID="{60233A3C-0E58-4297-988E-0FAA1A775E9E}" presName="text_4" presStyleLbl="node1" presStyleIdx="3" presStyleCnt="7">
        <dgm:presLayoutVars>
          <dgm:bulletEnabled val="1"/>
        </dgm:presLayoutVars>
      </dgm:prSet>
      <dgm:spPr/>
    </dgm:pt>
    <dgm:pt modelId="{90C90264-5860-4885-8734-696E28E71742}" type="pres">
      <dgm:prSet presAssocID="{60233A3C-0E58-4297-988E-0FAA1A775E9E}" presName="accent_4" presStyleCnt="0"/>
      <dgm:spPr/>
    </dgm:pt>
    <dgm:pt modelId="{534F40F2-BB21-4F6B-84AD-1F6E5CF24901}" type="pres">
      <dgm:prSet presAssocID="{60233A3C-0E58-4297-988E-0FAA1A775E9E}" presName="accentRepeatNode" presStyleLbl="solidFgAcc1" presStyleIdx="3" presStyleCnt="7"/>
      <dgm:spPr/>
    </dgm:pt>
    <dgm:pt modelId="{07E3BC34-9ED9-4065-9606-F407623D6524}" type="pres">
      <dgm:prSet presAssocID="{EA320B9D-5569-43C2-B66E-39B7C5BB2EF1}" presName="text_5" presStyleLbl="node1" presStyleIdx="4" presStyleCnt="7">
        <dgm:presLayoutVars>
          <dgm:bulletEnabled val="1"/>
        </dgm:presLayoutVars>
      </dgm:prSet>
      <dgm:spPr/>
    </dgm:pt>
    <dgm:pt modelId="{790B99F0-3B0E-495E-BB7A-2528420B1EFB}" type="pres">
      <dgm:prSet presAssocID="{EA320B9D-5569-43C2-B66E-39B7C5BB2EF1}" presName="accent_5" presStyleCnt="0"/>
      <dgm:spPr/>
    </dgm:pt>
    <dgm:pt modelId="{BA1DD7FE-F381-4035-A86C-E41182B23EC1}" type="pres">
      <dgm:prSet presAssocID="{EA320B9D-5569-43C2-B66E-39B7C5BB2EF1}" presName="accentRepeatNode" presStyleLbl="solidFgAcc1" presStyleIdx="4" presStyleCnt="7"/>
      <dgm:spPr/>
    </dgm:pt>
    <dgm:pt modelId="{F03FC2EE-3EF8-4C0D-9866-5FB9797F9A0B}" type="pres">
      <dgm:prSet presAssocID="{9FFB3121-8E06-401E-9913-E53B864305C6}" presName="text_6" presStyleLbl="node1" presStyleIdx="5" presStyleCnt="7">
        <dgm:presLayoutVars>
          <dgm:bulletEnabled val="1"/>
        </dgm:presLayoutVars>
      </dgm:prSet>
      <dgm:spPr/>
    </dgm:pt>
    <dgm:pt modelId="{777D4466-D9D7-456C-896C-CFB8DDBE9AFD}" type="pres">
      <dgm:prSet presAssocID="{9FFB3121-8E06-401E-9913-E53B864305C6}" presName="accent_6" presStyleCnt="0"/>
      <dgm:spPr/>
    </dgm:pt>
    <dgm:pt modelId="{D09E89C9-A777-46C8-A0B3-2E6076200C77}" type="pres">
      <dgm:prSet presAssocID="{9FFB3121-8E06-401E-9913-E53B864305C6}" presName="accentRepeatNode" presStyleLbl="solidFgAcc1" presStyleIdx="5" presStyleCnt="7"/>
      <dgm:spPr/>
    </dgm:pt>
    <dgm:pt modelId="{FAF6244D-6E78-43DF-B06B-6415107750E6}" type="pres">
      <dgm:prSet presAssocID="{5457C1BE-D18A-4177-8CF8-3B65F2484137}" presName="text_7" presStyleLbl="node1" presStyleIdx="6" presStyleCnt="7">
        <dgm:presLayoutVars>
          <dgm:bulletEnabled val="1"/>
        </dgm:presLayoutVars>
      </dgm:prSet>
      <dgm:spPr/>
    </dgm:pt>
    <dgm:pt modelId="{1117BF79-58D7-4FA6-BE9E-9AB387AF3152}" type="pres">
      <dgm:prSet presAssocID="{5457C1BE-D18A-4177-8CF8-3B65F2484137}" presName="accent_7" presStyleCnt="0"/>
      <dgm:spPr/>
    </dgm:pt>
    <dgm:pt modelId="{1324E9C2-8E38-48D9-9405-756F76162071}" type="pres">
      <dgm:prSet presAssocID="{5457C1BE-D18A-4177-8CF8-3B65F2484137}" presName="accentRepeatNode" presStyleLbl="solidFgAcc1" presStyleIdx="6" presStyleCnt="7"/>
      <dgm:spPr/>
    </dgm:pt>
  </dgm:ptLst>
  <dgm:cxnLst>
    <dgm:cxn modelId="{65407611-4A5C-4C3E-A4CF-C36C88B43669}" srcId="{6C8305B3-A191-4F85-B394-F736D3DCB681}" destId="{60233A3C-0E58-4297-988E-0FAA1A775E9E}" srcOrd="3" destOrd="0" parTransId="{AB5110F2-9CFC-4BDD-A44D-54229D25CF50}" sibTransId="{BADF71E3-503B-4540-AECD-A97BEB3A0017}"/>
    <dgm:cxn modelId="{1A6CAA32-66E6-4A66-82E0-947E31A9000C}" srcId="{6C8305B3-A191-4F85-B394-F736D3DCB681}" destId="{5457C1BE-D18A-4177-8CF8-3B65F2484137}" srcOrd="6" destOrd="0" parTransId="{C0B40B38-C39B-4FF2-8DEB-0BA01B6EC9E4}" sibTransId="{63814B56-DE6A-41AF-B740-07E731170E48}"/>
    <dgm:cxn modelId="{3038513C-0465-4C22-AF4E-0C5186E7A5F5}" type="presOf" srcId="{6C8305B3-A191-4F85-B394-F736D3DCB681}" destId="{D3CD1C0C-F145-4E84-9FEE-A80BB6EB19A9}" srcOrd="0" destOrd="0" presId="urn:microsoft.com/office/officeart/2008/layout/VerticalCurvedList"/>
    <dgm:cxn modelId="{9BB4224C-DE99-412C-AD4D-92A8FB02E5AD}" type="presOf" srcId="{5457C1BE-D18A-4177-8CF8-3B65F2484137}" destId="{FAF6244D-6E78-43DF-B06B-6415107750E6}" srcOrd="0" destOrd="0" presId="urn:microsoft.com/office/officeart/2008/layout/VerticalCurvedList"/>
    <dgm:cxn modelId="{0A909754-17B7-4D10-A870-FD685A461F53}" type="presOf" srcId="{9053BCF7-4868-475F-BBC3-126FCDFFDA6D}" destId="{67795AD4-611C-454B-9956-5CE42F70804C}" srcOrd="0" destOrd="0" presId="urn:microsoft.com/office/officeart/2008/layout/VerticalCurvedList"/>
    <dgm:cxn modelId="{A606CF76-D581-4876-83E8-A482FA769E00}" srcId="{6C8305B3-A191-4F85-B394-F736D3DCB681}" destId="{917F4605-9C16-477A-AEC7-2775F680DB20}" srcOrd="2" destOrd="0" parTransId="{187ED295-D507-4352-B21B-6BF26E742B07}" sibTransId="{EB262EE2-1FFA-4B19-83E9-81675FF9AECE}"/>
    <dgm:cxn modelId="{2F8ED287-E0B1-4F2D-9DCB-90A00627F7C8}" type="presOf" srcId="{60233A3C-0E58-4297-988E-0FAA1A775E9E}" destId="{22DAF865-D38C-487A-B03C-EE7490A7A437}" srcOrd="0" destOrd="0" presId="urn:microsoft.com/office/officeart/2008/layout/VerticalCurvedList"/>
    <dgm:cxn modelId="{E92F808E-E58D-41F6-B514-C60FBEC33900}" type="presOf" srcId="{8EB56BF8-B65A-42BD-9699-1F9EE4938984}" destId="{81E72539-CE5A-4355-8169-FA45696F1204}" srcOrd="0" destOrd="0" presId="urn:microsoft.com/office/officeart/2008/layout/VerticalCurvedList"/>
    <dgm:cxn modelId="{7D6AE68E-A757-4795-90C2-43D5D207B801}" type="presOf" srcId="{EA320B9D-5569-43C2-B66E-39B7C5BB2EF1}" destId="{07E3BC34-9ED9-4065-9606-F407623D6524}" srcOrd="0" destOrd="0" presId="urn:microsoft.com/office/officeart/2008/layout/VerticalCurvedList"/>
    <dgm:cxn modelId="{D8684794-8B51-4F75-A63A-4146D091EDE1}" srcId="{6C8305B3-A191-4F85-B394-F736D3DCB681}" destId="{9053BCF7-4868-475F-BBC3-126FCDFFDA6D}" srcOrd="0" destOrd="0" parTransId="{4969A775-D16D-4BB2-847A-2702A675F308}" sibTransId="{8EB56BF8-B65A-42BD-9699-1F9EE4938984}"/>
    <dgm:cxn modelId="{85C2F6A1-B50F-4E8D-A2D8-013323FE335B}" type="presOf" srcId="{066DCE2A-B93E-4AEA-9E17-14CCEF276F57}" destId="{521B1814-E181-4315-BE05-1E3E6678DF43}" srcOrd="0" destOrd="0" presId="urn:microsoft.com/office/officeart/2008/layout/VerticalCurvedList"/>
    <dgm:cxn modelId="{EE7833A9-1D1D-4295-A484-658B93CC25E2}" srcId="{6C8305B3-A191-4F85-B394-F736D3DCB681}" destId="{066DCE2A-B93E-4AEA-9E17-14CCEF276F57}" srcOrd="1" destOrd="0" parTransId="{B52F2C2C-DBFF-43A9-A19F-A46BF2D3938E}" sibTransId="{B18A1F4F-FFCC-427C-8FF3-EF771F25EBF5}"/>
    <dgm:cxn modelId="{6B797CAC-3E36-43D3-967E-325C16403A31}" type="presOf" srcId="{917F4605-9C16-477A-AEC7-2775F680DB20}" destId="{AA8ADD67-21AF-4F9E-8C6E-388735A35626}" srcOrd="0" destOrd="0" presId="urn:microsoft.com/office/officeart/2008/layout/VerticalCurvedList"/>
    <dgm:cxn modelId="{E13659D1-FB6F-46EF-B423-30907141D62D}" srcId="{6C8305B3-A191-4F85-B394-F736D3DCB681}" destId="{33DFAD39-1BE3-4F82-B55B-282C3F664C82}" srcOrd="7" destOrd="0" parTransId="{837F6559-739E-4A05-A4D5-57C9EBCF9781}" sibTransId="{156171E6-95C8-4611-8A1B-4409B5148F4B}"/>
    <dgm:cxn modelId="{D7256BDA-A4DD-43AB-8ED3-3BDE42983B73}" srcId="{6C8305B3-A191-4F85-B394-F736D3DCB681}" destId="{9FFB3121-8E06-401E-9913-E53B864305C6}" srcOrd="5" destOrd="0" parTransId="{2D40E819-14D4-461A-AF45-02810A0E2D02}" sibTransId="{3160B0A1-54E6-46CF-93F3-75CE850A0A28}"/>
    <dgm:cxn modelId="{517831DD-1545-49EB-B9E1-D7457B20D251}" type="presOf" srcId="{9FFB3121-8E06-401E-9913-E53B864305C6}" destId="{F03FC2EE-3EF8-4C0D-9866-5FB9797F9A0B}" srcOrd="0" destOrd="0" presId="urn:microsoft.com/office/officeart/2008/layout/VerticalCurvedList"/>
    <dgm:cxn modelId="{EEE8A3E9-D104-4D25-AC08-A0B90B420FD7}" srcId="{6C8305B3-A191-4F85-B394-F736D3DCB681}" destId="{EA320B9D-5569-43C2-B66E-39B7C5BB2EF1}" srcOrd="4" destOrd="0" parTransId="{587D5EA0-A1CF-478F-828F-D1FB3789DBD5}" sibTransId="{363C975D-100C-45D3-A877-FAE5C357DF74}"/>
    <dgm:cxn modelId="{293758EE-6F77-4676-A041-1A8C1EB85FDF}" type="presParOf" srcId="{D3CD1C0C-F145-4E84-9FEE-A80BB6EB19A9}" destId="{5EAE1CB3-632C-4539-BAA1-D95DA10A1D2F}" srcOrd="0" destOrd="0" presId="urn:microsoft.com/office/officeart/2008/layout/VerticalCurvedList"/>
    <dgm:cxn modelId="{11E38DE2-16C9-4A27-81DF-6D337A558DB5}" type="presParOf" srcId="{5EAE1CB3-632C-4539-BAA1-D95DA10A1D2F}" destId="{9F5CEBDE-EACE-4F68-8142-08578F9336A7}" srcOrd="0" destOrd="0" presId="urn:microsoft.com/office/officeart/2008/layout/VerticalCurvedList"/>
    <dgm:cxn modelId="{628A37AB-2535-4B32-A62B-9FEA94E1A43C}" type="presParOf" srcId="{9F5CEBDE-EACE-4F68-8142-08578F9336A7}" destId="{C31B223E-D089-4D42-B2EE-902918943BC0}" srcOrd="0" destOrd="0" presId="urn:microsoft.com/office/officeart/2008/layout/VerticalCurvedList"/>
    <dgm:cxn modelId="{EE2E1425-BF68-44A4-BFFD-D3D8775D7216}" type="presParOf" srcId="{9F5CEBDE-EACE-4F68-8142-08578F9336A7}" destId="{81E72539-CE5A-4355-8169-FA45696F1204}" srcOrd="1" destOrd="0" presId="urn:microsoft.com/office/officeart/2008/layout/VerticalCurvedList"/>
    <dgm:cxn modelId="{BD71F028-A0E9-4D49-ACC3-415F35238530}" type="presParOf" srcId="{9F5CEBDE-EACE-4F68-8142-08578F9336A7}" destId="{731519E0-6658-4822-9DE2-28C2EEC3CD9D}" srcOrd="2" destOrd="0" presId="urn:microsoft.com/office/officeart/2008/layout/VerticalCurvedList"/>
    <dgm:cxn modelId="{51B432EB-BA6B-49B8-B4DA-B4FB860956B5}" type="presParOf" srcId="{9F5CEBDE-EACE-4F68-8142-08578F9336A7}" destId="{281D2E0B-64BF-415E-AD40-C68E9BD9E39D}" srcOrd="3" destOrd="0" presId="urn:microsoft.com/office/officeart/2008/layout/VerticalCurvedList"/>
    <dgm:cxn modelId="{96F4FBCB-0F0F-4E07-A363-6D0350AF9222}" type="presParOf" srcId="{5EAE1CB3-632C-4539-BAA1-D95DA10A1D2F}" destId="{67795AD4-611C-454B-9956-5CE42F70804C}" srcOrd="1" destOrd="0" presId="urn:microsoft.com/office/officeart/2008/layout/VerticalCurvedList"/>
    <dgm:cxn modelId="{D42C8E6D-B4FF-4786-9D23-85020259C14E}" type="presParOf" srcId="{5EAE1CB3-632C-4539-BAA1-D95DA10A1D2F}" destId="{D7C34A4F-9BF5-4A7A-84D3-F035D3B526DD}" srcOrd="2" destOrd="0" presId="urn:microsoft.com/office/officeart/2008/layout/VerticalCurvedList"/>
    <dgm:cxn modelId="{7F34DB6B-7487-42F9-B4D2-916B828B4FE6}" type="presParOf" srcId="{D7C34A4F-9BF5-4A7A-84D3-F035D3B526DD}" destId="{8D45C6DA-0AE2-4B8E-8C1D-5C858131B5FB}" srcOrd="0" destOrd="0" presId="urn:microsoft.com/office/officeart/2008/layout/VerticalCurvedList"/>
    <dgm:cxn modelId="{DDC44433-CF9D-4808-BE9A-ECE073B822AF}" type="presParOf" srcId="{5EAE1CB3-632C-4539-BAA1-D95DA10A1D2F}" destId="{521B1814-E181-4315-BE05-1E3E6678DF43}" srcOrd="3" destOrd="0" presId="urn:microsoft.com/office/officeart/2008/layout/VerticalCurvedList"/>
    <dgm:cxn modelId="{AC5C0C2A-C27E-40D2-82EB-6EA0341F95CF}" type="presParOf" srcId="{5EAE1CB3-632C-4539-BAA1-D95DA10A1D2F}" destId="{EAA3BFC7-BB49-4308-AFFB-F6A75F375121}" srcOrd="4" destOrd="0" presId="urn:microsoft.com/office/officeart/2008/layout/VerticalCurvedList"/>
    <dgm:cxn modelId="{942E1A93-E882-4891-A896-CE1BB274DBDE}" type="presParOf" srcId="{EAA3BFC7-BB49-4308-AFFB-F6A75F375121}" destId="{13666B43-64A5-4025-AB1E-A6D0B8897639}" srcOrd="0" destOrd="0" presId="urn:microsoft.com/office/officeart/2008/layout/VerticalCurvedList"/>
    <dgm:cxn modelId="{40CDF49A-984A-4F63-B13A-3A79601922FF}" type="presParOf" srcId="{5EAE1CB3-632C-4539-BAA1-D95DA10A1D2F}" destId="{AA8ADD67-21AF-4F9E-8C6E-388735A35626}" srcOrd="5" destOrd="0" presId="urn:microsoft.com/office/officeart/2008/layout/VerticalCurvedList"/>
    <dgm:cxn modelId="{CF823958-030A-43E1-80E5-0CC28B490B3D}" type="presParOf" srcId="{5EAE1CB3-632C-4539-BAA1-D95DA10A1D2F}" destId="{ECD4F3B1-CFB5-4B2F-86C8-1AA28AAF06A9}" srcOrd="6" destOrd="0" presId="urn:microsoft.com/office/officeart/2008/layout/VerticalCurvedList"/>
    <dgm:cxn modelId="{A79126EE-DBFB-4299-924B-36274438DBCF}" type="presParOf" srcId="{ECD4F3B1-CFB5-4B2F-86C8-1AA28AAF06A9}" destId="{ADFB683A-761D-4A4A-9D4E-3F01CBE4D27C}" srcOrd="0" destOrd="0" presId="urn:microsoft.com/office/officeart/2008/layout/VerticalCurvedList"/>
    <dgm:cxn modelId="{63F35133-0EC9-42E4-A2E0-FF4508D8C499}" type="presParOf" srcId="{5EAE1CB3-632C-4539-BAA1-D95DA10A1D2F}" destId="{22DAF865-D38C-487A-B03C-EE7490A7A437}" srcOrd="7" destOrd="0" presId="urn:microsoft.com/office/officeart/2008/layout/VerticalCurvedList"/>
    <dgm:cxn modelId="{8D7F963F-EFB0-4FCF-B57C-18FEF2FDC560}" type="presParOf" srcId="{5EAE1CB3-632C-4539-BAA1-D95DA10A1D2F}" destId="{90C90264-5860-4885-8734-696E28E71742}" srcOrd="8" destOrd="0" presId="urn:microsoft.com/office/officeart/2008/layout/VerticalCurvedList"/>
    <dgm:cxn modelId="{15E9E984-22AC-4C0B-89CC-BF956EEBE261}" type="presParOf" srcId="{90C90264-5860-4885-8734-696E28E71742}" destId="{534F40F2-BB21-4F6B-84AD-1F6E5CF24901}" srcOrd="0" destOrd="0" presId="urn:microsoft.com/office/officeart/2008/layout/VerticalCurvedList"/>
    <dgm:cxn modelId="{0EF30314-E656-4A39-8A0E-A9BF3B4A16C9}" type="presParOf" srcId="{5EAE1CB3-632C-4539-BAA1-D95DA10A1D2F}" destId="{07E3BC34-9ED9-4065-9606-F407623D6524}" srcOrd="9" destOrd="0" presId="urn:microsoft.com/office/officeart/2008/layout/VerticalCurvedList"/>
    <dgm:cxn modelId="{13D176F4-D04A-479B-BA31-F2A6FE2BE794}" type="presParOf" srcId="{5EAE1CB3-632C-4539-BAA1-D95DA10A1D2F}" destId="{790B99F0-3B0E-495E-BB7A-2528420B1EFB}" srcOrd="10" destOrd="0" presId="urn:microsoft.com/office/officeart/2008/layout/VerticalCurvedList"/>
    <dgm:cxn modelId="{443F8F5E-3C0A-429C-B7B5-2A583F0F4545}" type="presParOf" srcId="{790B99F0-3B0E-495E-BB7A-2528420B1EFB}" destId="{BA1DD7FE-F381-4035-A86C-E41182B23EC1}" srcOrd="0" destOrd="0" presId="urn:microsoft.com/office/officeart/2008/layout/VerticalCurvedList"/>
    <dgm:cxn modelId="{2B1EF30D-CB53-414A-BC1E-EDF66B3B55FE}" type="presParOf" srcId="{5EAE1CB3-632C-4539-BAA1-D95DA10A1D2F}" destId="{F03FC2EE-3EF8-4C0D-9866-5FB9797F9A0B}" srcOrd="11" destOrd="0" presId="urn:microsoft.com/office/officeart/2008/layout/VerticalCurvedList"/>
    <dgm:cxn modelId="{3CC33A83-E46D-414F-9D05-FD09CB2AF76D}" type="presParOf" srcId="{5EAE1CB3-632C-4539-BAA1-D95DA10A1D2F}" destId="{777D4466-D9D7-456C-896C-CFB8DDBE9AFD}" srcOrd="12" destOrd="0" presId="urn:microsoft.com/office/officeart/2008/layout/VerticalCurvedList"/>
    <dgm:cxn modelId="{F188475F-5F33-446D-B593-691925892477}" type="presParOf" srcId="{777D4466-D9D7-456C-896C-CFB8DDBE9AFD}" destId="{D09E89C9-A777-46C8-A0B3-2E6076200C77}" srcOrd="0" destOrd="0" presId="urn:microsoft.com/office/officeart/2008/layout/VerticalCurvedList"/>
    <dgm:cxn modelId="{9245BB00-BDBF-4E3F-AF38-6FA3FCFFEBEA}" type="presParOf" srcId="{5EAE1CB3-632C-4539-BAA1-D95DA10A1D2F}" destId="{FAF6244D-6E78-43DF-B06B-6415107750E6}" srcOrd="13" destOrd="0" presId="urn:microsoft.com/office/officeart/2008/layout/VerticalCurvedList"/>
    <dgm:cxn modelId="{17E1771F-C9BD-42DD-B9A1-A65527C5756C}" type="presParOf" srcId="{5EAE1CB3-632C-4539-BAA1-D95DA10A1D2F}" destId="{1117BF79-58D7-4FA6-BE9E-9AB387AF3152}" srcOrd="14" destOrd="0" presId="urn:microsoft.com/office/officeart/2008/layout/VerticalCurvedList"/>
    <dgm:cxn modelId="{5FF7009F-6DDF-4D13-B120-1B65972712C1}" type="presParOf" srcId="{1117BF79-58D7-4FA6-BE9E-9AB387AF3152}" destId="{1324E9C2-8E38-48D9-9405-756F7616207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AE5D962-4FFB-48EC-A5A8-5C2BE6A6E4E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AB21D6DD-559A-4D4F-94D4-534499D1312B}">
      <dgm:prSet/>
      <dgm:spPr/>
      <dgm:t>
        <a:bodyPr/>
        <a:lstStyle/>
        <a:p>
          <a:r>
            <a:rPr lang="zh-CN" b="1">
              <a:latin typeface="微软雅黑" panose="020B0503020204020204" pitchFamily="34" charset="-122"/>
              <a:ea typeface="微软雅黑" panose="020B0503020204020204" pitchFamily="34" charset="-122"/>
            </a:rPr>
            <a:t>机器学习的主要策略：按照学习中使用推理的多少，机器学习所采用的策略大体上可分为</a:t>
          </a:r>
          <a:r>
            <a:rPr lang="en-US" b="1">
              <a:latin typeface="微软雅黑" panose="020B0503020204020204" pitchFamily="34" charset="-122"/>
              <a:ea typeface="微软雅黑" panose="020B0503020204020204" pitchFamily="34" charset="-122"/>
            </a:rPr>
            <a:t>4</a:t>
          </a:r>
          <a:r>
            <a:rPr lang="zh-CN" b="1">
              <a:latin typeface="微软雅黑" panose="020B0503020204020204" pitchFamily="34" charset="-122"/>
              <a:ea typeface="微软雅黑" panose="020B0503020204020204" pitchFamily="34" charset="-122"/>
            </a:rPr>
            <a:t>种</a:t>
          </a:r>
          <a:endParaRPr lang="zh-CN">
            <a:latin typeface="微软雅黑" panose="020B0503020204020204" pitchFamily="34" charset="-122"/>
            <a:ea typeface="微软雅黑" panose="020B0503020204020204" pitchFamily="34" charset="-122"/>
          </a:endParaRPr>
        </a:p>
      </dgm:t>
    </dgm:pt>
    <dgm:pt modelId="{C7E17BA8-FCC3-436C-81D6-9FEC5A65E216}" type="parTrans" cxnId="{CE585C0B-E9FB-4554-8BF0-FFE15A1EB324}">
      <dgm:prSet/>
      <dgm:spPr/>
      <dgm:t>
        <a:bodyPr/>
        <a:lstStyle/>
        <a:p>
          <a:endParaRPr lang="zh-CN" altLang="en-US"/>
        </a:p>
      </dgm:t>
    </dgm:pt>
    <dgm:pt modelId="{EE49F721-62E2-47C1-BD1D-C6CB0232B922}" type="sibTrans" cxnId="{CE585C0B-E9FB-4554-8BF0-FFE15A1EB324}">
      <dgm:prSet/>
      <dgm:spPr/>
      <dgm:t>
        <a:bodyPr/>
        <a:lstStyle/>
        <a:p>
          <a:endParaRPr lang="zh-CN" altLang="en-US"/>
        </a:p>
      </dgm:t>
    </dgm:pt>
    <dgm:pt modelId="{10A5B9F7-96F0-426A-B11F-329FD7192766}">
      <dgm:prSet/>
      <dgm:spPr/>
      <dgm:t>
        <a:bodyPr/>
        <a:lstStyle/>
        <a:p>
          <a:r>
            <a:rPr lang="zh-CN" b="1" dirty="0">
              <a:solidFill>
                <a:srgbClr val="3333FF"/>
              </a:solidFill>
              <a:latin typeface="微软雅黑" panose="020B0503020204020204" pitchFamily="34" charset="-122"/>
              <a:ea typeface="微软雅黑" panose="020B0503020204020204" pitchFamily="34" charset="-122"/>
            </a:rPr>
            <a:t>机械学习</a:t>
          </a:r>
          <a:r>
            <a:rPr lang="zh-CN" b="1" dirty="0">
              <a:latin typeface="微软雅黑" panose="020B0503020204020204" pitchFamily="34" charset="-122"/>
              <a:ea typeface="微软雅黑" panose="020B0503020204020204" pitchFamily="34" charset="-122"/>
            </a:rPr>
            <a:t>：记忆学习方法，即把新的知识存储起来，供需要时检索调用，而不需要计算和推理。</a:t>
          </a:r>
          <a:endParaRPr lang="zh-CN" dirty="0">
            <a:latin typeface="微软雅黑" panose="020B0503020204020204" pitchFamily="34" charset="-122"/>
            <a:ea typeface="微软雅黑" panose="020B0503020204020204" pitchFamily="34" charset="-122"/>
          </a:endParaRPr>
        </a:p>
      </dgm:t>
    </dgm:pt>
    <dgm:pt modelId="{56E864FA-76C9-45BF-854B-E9C88E0C7BB0}" type="parTrans" cxnId="{11726C0D-AE8E-4139-8830-B6E091F05103}">
      <dgm:prSet/>
      <dgm:spPr/>
      <dgm:t>
        <a:bodyPr/>
        <a:lstStyle/>
        <a:p>
          <a:endParaRPr lang="zh-CN" altLang="en-US"/>
        </a:p>
      </dgm:t>
    </dgm:pt>
    <dgm:pt modelId="{12F79743-0418-4F97-AFD8-8742556C869C}" type="sibTrans" cxnId="{11726C0D-AE8E-4139-8830-B6E091F05103}">
      <dgm:prSet/>
      <dgm:spPr/>
      <dgm:t>
        <a:bodyPr/>
        <a:lstStyle/>
        <a:p>
          <a:endParaRPr lang="zh-CN" altLang="en-US"/>
        </a:p>
      </dgm:t>
    </dgm:pt>
    <dgm:pt modelId="{22A155B7-B0E7-4E66-B409-F79690E1FB8A}">
      <dgm:prSet/>
      <dgm:spPr/>
      <dgm:t>
        <a:bodyPr/>
        <a:lstStyle/>
        <a:p>
          <a:r>
            <a:rPr lang="zh-CN" b="1" dirty="0">
              <a:solidFill>
                <a:srgbClr val="3333FF"/>
              </a:solidFill>
              <a:latin typeface="微软雅黑" panose="020B0503020204020204" pitchFamily="34" charset="-122"/>
              <a:ea typeface="微软雅黑" panose="020B0503020204020204" pitchFamily="34" charset="-122"/>
            </a:rPr>
            <a:t>示教学习</a:t>
          </a:r>
          <a:r>
            <a:rPr lang="zh-CN" b="1" dirty="0">
              <a:latin typeface="微软雅黑" panose="020B0503020204020204" pitchFamily="34" charset="-122"/>
              <a:ea typeface="微软雅黑" panose="020B0503020204020204" pitchFamily="34" charset="-122"/>
            </a:rPr>
            <a:t>：外界输入知识与内部知识的表达不完全一致，系统在接受外部知识时需要推理、翻译和转化。</a:t>
          </a:r>
          <a:endParaRPr lang="zh-CN" dirty="0">
            <a:latin typeface="微软雅黑" panose="020B0503020204020204" pitchFamily="34" charset="-122"/>
            <a:ea typeface="微软雅黑" panose="020B0503020204020204" pitchFamily="34" charset="-122"/>
          </a:endParaRPr>
        </a:p>
      </dgm:t>
    </dgm:pt>
    <dgm:pt modelId="{440B4B3A-157F-4B81-BAA1-B2061120F2FC}" type="parTrans" cxnId="{CDE0D1D5-08B7-45A3-B11A-3CC6E774E128}">
      <dgm:prSet/>
      <dgm:spPr/>
      <dgm:t>
        <a:bodyPr/>
        <a:lstStyle/>
        <a:p>
          <a:endParaRPr lang="zh-CN" altLang="en-US"/>
        </a:p>
      </dgm:t>
    </dgm:pt>
    <dgm:pt modelId="{D3967231-18AA-44AD-B307-A8B857B0C58E}" type="sibTrans" cxnId="{CDE0D1D5-08B7-45A3-B11A-3CC6E774E128}">
      <dgm:prSet/>
      <dgm:spPr/>
      <dgm:t>
        <a:bodyPr/>
        <a:lstStyle/>
        <a:p>
          <a:endParaRPr lang="zh-CN" altLang="en-US"/>
        </a:p>
      </dgm:t>
    </dgm:pt>
    <dgm:pt modelId="{B647A702-1F5A-413C-92DC-2EC4D2AF6F86}">
      <dgm:prSet/>
      <dgm:spPr/>
      <dgm:t>
        <a:bodyPr/>
        <a:lstStyle/>
        <a:p>
          <a:r>
            <a:rPr lang="zh-CN" b="1" dirty="0">
              <a:solidFill>
                <a:srgbClr val="3333FF"/>
              </a:solidFill>
              <a:latin typeface="微软雅黑" panose="020B0503020204020204" pitchFamily="34" charset="-122"/>
              <a:ea typeface="微软雅黑" panose="020B0503020204020204" pitchFamily="34" charset="-122"/>
            </a:rPr>
            <a:t>类比学习</a:t>
          </a:r>
          <a:r>
            <a:rPr lang="zh-CN" b="1" dirty="0">
              <a:latin typeface="微软雅黑" panose="020B0503020204020204" pitchFamily="34" charset="-122"/>
              <a:ea typeface="微软雅黑" panose="020B0503020204020204" pitchFamily="34" charset="-122"/>
            </a:rPr>
            <a:t>：需要发现当前任务与已知知识的相似之处，通过类比给出完成当前任务的方案。</a:t>
          </a:r>
          <a:endParaRPr lang="zh-CN" dirty="0">
            <a:latin typeface="微软雅黑" panose="020B0503020204020204" pitchFamily="34" charset="-122"/>
            <a:ea typeface="微软雅黑" panose="020B0503020204020204" pitchFamily="34" charset="-122"/>
          </a:endParaRPr>
        </a:p>
      </dgm:t>
    </dgm:pt>
    <dgm:pt modelId="{5FC41858-9631-475A-8349-D6B23469EDC6}" type="parTrans" cxnId="{924FD412-4B2C-437F-BCA3-100D59CF2C46}">
      <dgm:prSet/>
      <dgm:spPr/>
      <dgm:t>
        <a:bodyPr/>
        <a:lstStyle/>
        <a:p>
          <a:endParaRPr lang="zh-CN" altLang="en-US"/>
        </a:p>
      </dgm:t>
    </dgm:pt>
    <dgm:pt modelId="{6C72F837-E0D7-4CD9-91D3-19561D91E73F}" type="sibTrans" cxnId="{924FD412-4B2C-437F-BCA3-100D59CF2C46}">
      <dgm:prSet/>
      <dgm:spPr/>
      <dgm:t>
        <a:bodyPr/>
        <a:lstStyle/>
        <a:p>
          <a:endParaRPr lang="zh-CN" altLang="en-US"/>
        </a:p>
      </dgm:t>
    </dgm:pt>
    <dgm:pt modelId="{F1BEB6C9-5D7E-4FFA-8132-E6682F1D80F9}">
      <dgm:prSet/>
      <dgm:spPr/>
      <dgm:t>
        <a:bodyPr/>
        <a:lstStyle/>
        <a:p>
          <a:r>
            <a:rPr lang="zh-CN" b="1" dirty="0">
              <a:solidFill>
                <a:srgbClr val="3333FF"/>
              </a:solidFill>
              <a:latin typeface="微软雅黑" panose="020B0503020204020204" pitchFamily="34" charset="-122"/>
              <a:ea typeface="微软雅黑" panose="020B0503020204020204" pitchFamily="34" charset="-122"/>
            </a:rPr>
            <a:t>示例学习</a:t>
          </a:r>
          <a:r>
            <a:rPr lang="zh-CN" b="1" dirty="0">
              <a:latin typeface="微软雅黑" panose="020B0503020204020204" pitchFamily="34" charset="-122"/>
              <a:ea typeface="微软雅黑" panose="020B0503020204020204" pitchFamily="34" charset="-122"/>
            </a:rPr>
            <a:t>：需要从一组正例和反例中分析和总结出一般性的规律，在新的任务中推广、验证、修改规律。</a:t>
          </a:r>
          <a:endParaRPr lang="zh-CN" dirty="0">
            <a:latin typeface="微软雅黑" panose="020B0503020204020204" pitchFamily="34" charset="-122"/>
            <a:ea typeface="微软雅黑" panose="020B0503020204020204" pitchFamily="34" charset="-122"/>
          </a:endParaRPr>
        </a:p>
      </dgm:t>
    </dgm:pt>
    <dgm:pt modelId="{07426FDB-33BF-4BD7-8457-0B344D320674}" type="parTrans" cxnId="{54B97B6F-9247-48D5-A061-1D77CA175BC2}">
      <dgm:prSet/>
      <dgm:spPr/>
      <dgm:t>
        <a:bodyPr/>
        <a:lstStyle/>
        <a:p>
          <a:endParaRPr lang="zh-CN" altLang="en-US"/>
        </a:p>
      </dgm:t>
    </dgm:pt>
    <dgm:pt modelId="{05C44F32-FB30-43AC-BE9E-042EB72B8079}" type="sibTrans" cxnId="{54B97B6F-9247-48D5-A061-1D77CA175BC2}">
      <dgm:prSet/>
      <dgm:spPr/>
      <dgm:t>
        <a:bodyPr/>
        <a:lstStyle/>
        <a:p>
          <a:endParaRPr lang="zh-CN" altLang="en-US"/>
        </a:p>
      </dgm:t>
    </dgm:pt>
    <dgm:pt modelId="{C9D7FF6C-B5B3-474E-95F8-FD33C130E688}" type="pres">
      <dgm:prSet presAssocID="{1AE5D962-4FFB-48EC-A5A8-5C2BE6A6E4E5}" presName="linear" presStyleCnt="0">
        <dgm:presLayoutVars>
          <dgm:animLvl val="lvl"/>
          <dgm:resizeHandles val="exact"/>
        </dgm:presLayoutVars>
      </dgm:prSet>
      <dgm:spPr/>
    </dgm:pt>
    <dgm:pt modelId="{8BE46AD5-5EBB-4ECC-8F18-5820AF5F1E4E}" type="pres">
      <dgm:prSet presAssocID="{AB21D6DD-559A-4D4F-94D4-534499D1312B}" presName="parentText" presStyleLbl="node1" presStyleIdx="0" presStyleCnt="1">
        <dgm:presLayoutVars>
          <dgm:chMax val="0"/>
          <dgm:bulletEnabled val="1"/>
        </dgm:presLayoutVars>
      </dgm:prSet>
      <dgm:spPr/>
    </dgm:pt>
    <dgm:pt modelId="{DC570146-439F-4514-AB9C-A07100C8E779}" type="pres">
      <dgm:prSet presAssocID="{AB21D6DD-559A-4D4F-94D4-534499D1312B}" presName="childText" presStyleLbl="revTx" presStyleIdx="0" presStyleCnt="1">
        <dgm:presLayoutVars>
          <dgm:bulletEnabled val="1"/>
        </dgm:presLayoutVars>
      </dgm:prSet>
      <dgm:spPr/>
    </dgm:pt>
  </dgm:ptLst>
  <dgm:cxnLst>
    <dgm:cxn modelId="{CE585C0B-E9FB-4554-8BF0-FFE15A1EB324}" srcId="{1AE5D962-4FFB-48EC-A5A8-5C2BE6A6E4E5}" destId="{AB21D6DD-559A-4D4F-94D4-534499D1312B}" srcOrd="0" destOrd="0" parTransId="{C7E17BA8-FCC3-436C-81D6-9FEC5A65E216}" sibTransId="{EE49F721-62E2-47C1-BD1D-C6CB0232B922}"/>
    <dgm:cxn modelId="{11726C0D-AE8E-4139-8830-B6E091F05103}" srcId="{AB21D6DD-559A-4D4F-94D4-534499D1312B}" destId="{10A5B9F7-96F0-426A-B11F-329FD7192766}" srcOrd="0" destOrd="0" parTransId="{56E864FA-76C9-45BF-854B-E9C88E0C7BB0}" sibTransId="{12F79743-0418-4F97-AFD8-8742556C869C}"/>
    <dgm:cxn modelId="{924FD412-4B2C-437F-BCA3-100D59CF2C46}" srcId="{AB21D6DD-559A-4D4F-94D4-534499D1312B}" destId="{B647A702-1F5A-413C-92DC-2EC4D2AF6F86}" srcOrd="2" destOrd="0" parTransId="{5FC41858-9631-475A-8349-D6B23469EDC6}" sibTransId="{6C72F837-E0D7-4CD9-91D3-19561D91E73F}"/>
    <dgm:cxn modelId="{C92E8919-6CEF-4967-BEDC-A817BB6B85CC}" type="presOf" srcId="{10A5B9F7-96F0-426A-B11F-329FD7192766}" destId="{DC570146-439F-4514-AB9C-A07100C8E779}" srcOrd="0" destOrd="0" presId="urn:microsoft.com/office/officeart/2005/8/layout/vList2"/>
    <dgm:cxn modelId="{3CF4AE27-B5B2-4E4A-B994-A9CC41B2C9C4}" type="presOf" srcId="{F1BEB6C9-5D7E-4FFA-8132-E6682F1D80F9}" destId="{DC570146-439F-4514-AB9C-A07100C8E779}" srcOrd="0" destOrd="3" presId="urn:microsoft.com/office/officeart/2005/8/layout/vList2"/>
    <dgm:cxn modelId="{54B97B6F-9247-48D5-A061-1D77CA175BC2}" srcId="{AB21D6DD-559A-4D4F-94D4-534499D1312B}" destId="{F1BEB6C9-5D7E-4FFA-8132-E6682F1D80F9}" srcOrd="3" destOrd="0" parTransId="{07426FDB-33BF-4BD7-8457-0B344D320674}" sibTransId="{05C44F32-FB30-43AC-BE9E-042EB72B8079}"/>
    <dgm:cxn modelId="{92ED2EB5-B83F-4A47-807A-C8BC2208B011}" type="presOf" srcId="{1AE5D962-4FFB-48EC-A5A8-5C2BE6A6E4E5}" destId="{C9D7FF6C-B5B3-474E-95F8-FD33C130E688}" srcOrd="0" destOrd="0" presId="urn:microsoft.com/office/officeart/2005/8/layout/vList2"/>
    <dgm:cxn modelId="{19330BBA-7ED1-4DB2-8528-9DF7E8C6D2E2}" type="presOf" srcId="{AB21D6DD-559A-4D4F-94D4-534499D1312B}" destId="{8BE46AD5-5EBB-4ECC-8F18-5820AF5F1E4E}" srcOrd="0" destOrd="0" presId="urn:microsoft.com/office/officeart/2005/8/layout/vList2"/>
    <dgm:cxn modelId="{1EFB7FCA-7687-40D4-85F9-C6565F55D813}" type="presOf" srcId="{22A155B7-B0E7-4E66-B409-F79690E1FB8A}" destId="{DC570146-439F-4514-AB9C-A07100C8E779}" srcOrd="0" destOrd="1" presId="urn:microsoft.com/office/officeart/2005/8/layout/vList2"/>
    <dgm:cxn modelId="{CDE0D1D5-08B7-45A3-B11A-3CC6E774E128}" srcId="{AB21D6DD-559A-4D4F-94D4-534499D1312B}" destId="{22A155B7-B0E7-4E66-B409-F79690E1FB8A}" srcOrd="1" destOrd="0" parTransId="{440B4B3A-157F-4B81-BAA1-B2061120F2FC}" sibTransId="{D3967231-18AA-44AD-B307-A8B857B0C58E}"/>
    <dgm:cxn modelId="{107254DE-1F59-4484-89E1-D49364BBF0AC}" type="presOf" srcId="{B647A702-1F5A-413C-92DC-2EC4D2AF6F86}" destId="{DC570146-439F-4514-AB9C-A07100C8E779}" srcOrd="0" destOrd="2" presId="urn:microsoft.com/office/officeart/2005/8/layout/vList2"/>
    <dgm:cxn modelId="{A74297C9-9DB0-4854-8C69-2283C1A3415A}" type="presParOf" srcId="{C9D7FF6C-B5B3-474E-95F8-FD33C130E688}" destId="{8BE46AD5-5EBB-4ECC-8F18-5820AF5F1E4E}" srcOrd="0" destOrd="0" presId="urn:microsoft.com/office/officeart/2005/8/layout/vList2"/>
    <dgm:cxn modelId="{D023148E-BAE1-48EB-B0C4-8BB3BE961FAC}" type="presParOf" srcId="{C9D7FF6C-B5B3-474E-95F8-FD33C130E688}" destId="{DC570146-439F-4514-AB9C-A07100C8E77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A13FC7E-71B0-4C5F-9DA4-C49A0071DF3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5838CC27-CBB9-415F-AF3E-9F3225A57A30}">
      <dgm:prSet/>
      <dgm:spPr/>
      <dgm:t>
        <a:bodyPr/>
        <a:lstStyle/>
        <a:p>
          <a:r>
            <a:rPr lang="zh-CN" b="1">
              <a:latin typeface="微软雅黑" panose="020B0503020204020204" pitchFamily="34" charset="-122"/>
              <a:ea typeface="微软雅黑" panose="020B0503020204020204" pitchFamily="34" charset="-122"/>
            </a:rPr>
            <a:t>构作一个神经网络，用于计算含有</a:t>
          </a:r>
          <a:r>
            <a:rPr lang="en-US" b="1">
              <a:latin typeface="微软雅黑" panose="020B0503020204020204" pitchFamily="34" charset="-122"/>
              <a:ea typeface="微软雅黑" panose="020B0503020204020204" pitchFamily="34" charset="-122"/>
            </a:rPr>
            <a:t>2</a:t>
          </a:r>
          <a:r>
            <a:rPr lang="zh-CN" b="1">
              <a:latin typeface="微软雅黑" panose="020B0503020204020204" pitchFamily="34" charset="-122"/>
              <a:ea typeface="微软雅黑" panose="020B0503020204020204" pitchFamily="34" charset="-122"/>
            </a:rPr>
            <a:t>个输入的</a:t>
          </a:r>
          <a:r>
            <a:rPr lang="en-US" b="1">
              <a:latin typeface="微软雅黑" panose="020B0503020204020204" pitchFamily="34" charset="-122"/>
              <a:ea typeface="微软雅黑" panose="020B0503020204020204" pitchFamily="34" charset="-122"/>
            </a:rPr>
            <a:t>XOR</a:t>
          </a:r>
          <a:r>
            <a:rPr lang="zh-CN" b="1">
              <a:latin typeface="微软雅黑" panose="020B0503020204020204" pitchFamily="34" charset="-122"/>
              <a:ea typeface="微软雅黑" panose="020B0503020204020204" pitchFamily="34" charset="-122"/>
            </a:rPr>
            <a:t>函数。指定所用神经网络单元的种类。</a:t>
          </a:r>
        </a:p>
      </dgm:t>
    </dgm:pt>
    <dgm:pt modelId="{68AC3914-1DAB-4A86-9ED3-BA852D1C3A26}" type="parTrans" cxnId="{54DF47DF-6719-447B-87D1-88E6C31F4275}">
      <dgm:prSet/>
      <dgm:spPr/>
      <dgm:t>
        <a:bodyPr/>
        <a:lstStyle/>
        <a:p>
          <a:endParaRPr lang="zh-CN" altLang="en-US"/>
        </a:p>
      </dgm:t>
    </dgm:pt>
    <dgm:pt modelId="{DC7756C3-1094-487E-ACAC-53F58058CB3F}" type="sibTrans" cxnId="{54DF47DF-6719-447B-87D1-88E6C31F4275}">
      <dgm:prSet/>
      <dgm:spPr/>
      <dgm:t>
        <a:bodyPr/>
        <a:lstStyle/>
        <a:p>
          <a:endParaRPr lang="zh-CN" altLang="en-US"/>
        </a:p>
      </dgm:t>
    </dgm:pt>
    <dgm:pt modelId="{FF89005E-E27D-47DC-B439-9EDDEEAA2606}">
      <dgm:prSet/>
      <dgm:spPr/>
      <dgm:t>
        <a:bodyPr/>
        <a:lstStyle/>
        <a:p>
          <a:r>
            <a:rPr lang="zh-CN" b="1">
              <a:latin typeface="微软雅黑" panose="020B0503020204020204" pitchFamily="34" charset="-122"/>
              <a:ea typeface="微软雅黑" panose="020B0503020204020204" pitchFamily="34" charset="-122"/>
            </a:rPr>
            <a:t>取权值向量（</a:t>
          </a:r>
          <a:r>
            <a:rPr lang="en-US" b="1">
              <a:latin typeface="微软雅黑" panose="020B0503020204020204" pitchFamily="34" charset="-122"/>
              <a:ea typeface="微软雅黑" panose="020B0503020204020204" pitchFamily="34" charset="-122"/>
            </a:rPr>
            <a:t>W1,W2,W3,W4,W5</a:t>
          </a:r>
          <a:r>
            <a:rPr lang="zh-CN" b="1">
              <a:latin typeface="微软雅黑" panose="020B0503020204020204" pitchFamily="34" charset="-122"/>
              <a:ea typeface="微软雅黑" panose="020B0503020204020204" pitchFamily="34" charset="-122"/>
            </a:rPr>
            <a:t>）为</a:t>
          </a:r>
          <a:r>
            <a:rPr lang="en-US" b="1">
              <a:latin typeface="微软雅黑" panose="020B0503020204020204" pitchFamily="34" charset="-122"/>
              <a:ea typeface="微软雅黑" panose="020B0503020204020204" pitchFamily="34" charset="-122"/>
            </a:rPr>
            <a:t>(0.3,0.3,1,1,-2);</a:t>
          </a:r>
          <a:endParaRPr lang="zh-CN" b="1">
            <a:latin typeface="微软雅黑" panose="020B0503020204020204" pitchFamily="34" charset="-122"/>
            <a:ea typeface="微软雅黑" panose="020B0503020204020204" pitchFamily="34" charset="-122"/>
          </a:endParaRPr>
        </a:p>
      </dgm:t>
    </dgm:pt>
    <dgm:pt modelId="{59042328-EF28-4364-900E-FD894C696247}" type="parTrans" cxnId="{75A883FF-2E95-423E-9AF1-DD188219A5E8}">
      <dgm:prSet/>
      <dgm:spPr/>
      <dgm:t>
        <a:bodyPr/>
        <a:lstStyle/>
        <a:p>
          <a:endParaRPr lang="zh-CN" altLang="en-US"/>
        </a:p>
      </dgm:t>
    </dgm:pt>
    <dgm:pt modelId="{73575A21-5FE8-4E37-A957-24E6A57EBFD4}" type="sibTrans" cxnId="{75A883FF-2E95-423E-9AF1-DD188219A5E8}">
      <dgm:prSet/>
      <dgm:spPr/>
      <dgm:t>
        <a:bodyPr/>
        <a:lstStyle/>
        <a:p>
          <a:endParaRPr lang="zh-CN" altLang="en-US"/>
        </a:p>
      </dgm:t>
    </dgm:pt>
    <dgm:pt modelId="{87F37C9D-1AB3-4718-AA3D-1DC957E4F98E}">
      <dgm:prSet/>
      <dgm:spPr/>
      <dgm:t>
        <a:bodyPr/>
        <a:lstStyle/>
        <a:p>
          <a:r>
            <a:rPr lang="zh-CN" b="1" dirty="0">
              <a:latin typeface="微软雅黑" panose="020B0503020204020204" pitchFamily="34" charset="-122"/>
              <a:ea typeface="微软雅黑" panose="020B0503020204020204" pitchFamily="34" charset="-122"/>
            </a:rPr>
            <a:t>神经网络输入输出关系：</a:t>
          </a:r>
          <a:r>
            <a:rPr lang="en-US" b="1" dirty="0">
              <a:latin typeface="微软雅黑" panose="020B0503020204020204" pitchFamily="34" charset="-122"/>
              <a:ea typeface="微软雅黑" panose="020B0503020204020204" pitchFamily="34" charset="-122"/>
            </a:rPr>
            <a:t>Y=f(X1W3+X2W4+Z*W5);</a:t>
          </a:r>
          <a:endParaRPr lang="zh-CN" b="1" dirty="0">
            <a:latin typeface="微软雅黑" panose="020B0503020204020204" pitchFamily="34" charset="-122"/>
            <a:ea typeface="微软雅黑" panose="020B0503020204020204" pitchFamily="34" charset="-122"/>
          </a:endParaRPr>
        </a:p>
      </dgm:t>
    </dgm:pt>
    <dgm:pt modelId="{95253E62-EB47-4121-AE56-BC7E00E421C0}" type="parTrans" cxnId="{6C538C68-9568-42BB-B4FA-7ED911A5D940}">
      <dgm:prSet/>
      <dgm:spPr/>
      <dgm:t>
        <a:bodyPr/>
        <a:lstStyle/>
        <a:p>
          <a:endParaRPr lang="zh-CN" altLang="en-US"/>
        </a:p>
      </dgm:t>
    </dgm:pt>
    <dgm:pt modelId="{543CCF35-C44D-47BE-80CA-56E7E3ED1FB8}" type="sibTrans" cxnId="{6C538C68-9568-42BB-B4FA-7ED911A5D940}">
      <dgm:prSet/>
      <dgm:spPr/>
      <dgm:t>
        <a:bodyPr/>
        <a:lstStyle/>
        <a:p>
          <a:endParaRPr lang="zh-CN" altLang="en-US"/>
        </a:p>
      </dgm:t>
    </dgm:pt>
    <dgm:pt modelId="{498ADAC3-5BD3-4CB7-9CA6-BC3179515398}">
      <dgm:prSet/>
      <dgm:spPr/>
      <dgm:t>
        <a:bodyPr/>
        <a:lstStyle/>
        <a:p>
          <a:r>
            <a:rPr lang="zh-CN" b="1">
              <a:latin typeface="微软雅黑" panose="020B0503020204020204" pitchFamily="34" charset="-122"/>
              <a:ea typeface="微软雅黑" panose="020B0503020204020204" pitchFamily="34" charset="-122"/>
            </a:rPr>
            <a:t>其中</a:t>
          </a:r>
          <a:r>
            <a:rPr lang="en-US" b="1">
              <a:latin typeface="微软雅黑" panose="020B0503020204020204" pitchFamily="34" charset="-122"/>
              <a:ea typeface="微软雅黑" panose="020B0503020204020204" pitchFamily="34" charset="-122"/>
            </a:rPr>
            <a:t>Z</a:t>
          </a:r>
          <a:r>
            <a:rPr lang="zh-CN" b="1">
              <a:latin typeface="微软雅黑" panose="020B0503020204020204" pitchFamily="34" charset="-122"/>
              <a:ea typeface="微软雅黑" panose="020B0503020204020204" pitchFamily="34" charset="-122"/>
            </a:rPr>
            <a:t>为隐含节点</a:t>
          </a:r>
          <a:r>
            <a:rPr lang="en-US" b="1">
              <a:latin typeface="微软雅黑" panose="020B0503020204020204" pitchFamily="34" charset="-122"/>
              <a:ea typeface="微软雅黑" panose="020B0503020204020204" pitchFamily="34" charset="-122"/>
            </a:rPr>
            <a:t>Nh</a:t>
          </a:r>
          <a:r>
            <a:rPr lang="zh-CN" b="1">
              <a:latin typeface="微软雅黑" panose="020B0503020204020204" pitchFamily="34" charset="-122"/>
              <a:ea typeface="微软雅黑" panose="020B0503020204020204" pitchFamily="34" charset="-122"/>
            </a:rPr>
            <a:t>的输出，</a:t>
          </a:r>
          <a:r>
            <a:rPr lang="en-US" b="1">
              <a:latin typeface="微软雅黑" panose="020B0503020204020204" pitchFamily="34" charset="-122"/>
              <a:ea typeface="微软雅黑" panose="020B0503020204020204" pitchFamily="34" charset="-122"/>
            </a:rPr>
            <a:t>Z=f(X1W1+X2W2)</a:t>
          </a:r>
          <a:r>
            <a:rPr lang="zh-CN" b="1">
              <a:latin typeface="微软雅黑" panose="020B0503020204020204" pitchFamily="34" charset="-122"/>
              <a:ea typeface="微软雅黑" panose="020B0503020204020204" pitchFamily="34" charset="-122"/>
            </a:rPr>
            <a:t>；</a:t>
          </a:r>
        </a:p>
      </dgm:t>
    </dgm:pt>
    <dgm:pt modelId="{7B0DE187-3B28-4B20-9358-1DFBBAF2AB2D}" type="parTrans" cxnId="{C4A7D285-A782-44FB-8657-1CA46A6FE743}">
      <dgm:prSet/>
      <dgm:spPr/>
      <dgm:t>
        <a:bodyPr/>
        <a:lstStyle/>
        <a:p>
          <a:endParaRPr lang="zh-CN" altLang="en-US"/>
        </a:p>
      </dgm:t>
    </dgm:pt>
    <dgm:pt modelId="{F7868840-8AC9-4F8C-9618-ABB205E42A37}" type="sibTrans" cxnId="{C4A7D285-A782-44FB-8657-1CA46A6FE743}">
      <dgm:prSet/>
      <dgm:spPr/>
      <dgm:t>
        <a:bodyPr/>
        <a:lstStyle/>
        <a:p>
          <a:endParaRPr lang="zh-CN" altLang="en-US"/>
        </a:p>
      </dgm:t>
    </dgm:pt>
    <dgm:pt modelId="{82AE3F93-BED4-407A-8EDD-ECF684EC7675}">
      <dgm:prSet/>
      <dgm:spPr/>
      <dgm:t>
        <a:bodyPr/>
        <a:lstStyle/>
        <a:p>
          <a:r>
            <a:rPr lang="en-US" b="1" dirty="0">
              <a:latin typeface="微软雅黑" panose="020B0503020204020204" pitchFamily="34" charset="-122"/>
              <a:ea typeface="微软雅黑" panose="020B0503020204020204" pitchFamily="34" charset="-122"/>
            </a:rPr>
            <a:t>f</a:t>
          </a:r>
          <a:r>
            <a:rPr lang="zh-CN" b="1" dirty="0">
              <a:latin typeface="微软雅黑" panose="020B0503020204020204" pitchFamily="34" charset="-122"/>
              <a:ea typeface="微软雅黑" panose="020B0503020204020204" pitchFamily="34" charset="-122"/>
            </a:rPr>
            <a:t>为输入输出关系函数，</a:t>
          </a:r>
          <a:r>
            <a:rPr lang="el-GR" b="1" dirty="0">
              <a:latin typeface="微软雅黑" panose="020B0503020204020204" pitchFamily="34" charset="-122"/>
              <a:ea typeface="微软雅黑" panose="020B0503020204020204" pitchFamily="34" charset="-122"/>
            </a:rPr>
            <a:t>θ</a:t>
          </a:r>
          <a:r>
            <a:rPr lang="zh-CN" b="1" dirty="0">
              <a:latin typeface="微软雅黑" panose="020B0503020204020204" pitchFamily="34" charset="-122"/>
              <a:ea typeface="微软雅黑" panose="020B0503020204020204" pitchFamily="34" charset="-122"/>
            </a:rPr>
            <a:t>为</a:t>
          </a:r>
          <a:r>
            <a:rPr lang="en-US" b="1" dirty="0">
              <a:latin typeface="微软雅黑" panose="020B0503020204020204" pitchFamily="34" charset="-122"/>
              <a:ea typeface="微软雅黑" panose="020B0503020204020204" pitchFamily="34" charset="-122"/>
            </a:rPr>
            <a:t>0.5,</a:t>
          </a:r>
          <a:r>
            <a:rPr lang="zh-CN" b="1" dirty="0">
              <a:latin typeface="微软雅黑" panose="020B0503020204020204" pitchFamily="34" charset="-122"/>
              <a:ea typeface="微软雅黑" panose="020B0503020204020204" pitchFamily="34" charset="-122"/>
            </a:rPr>
            <a:t>即</a:t>
          </a:r>
          <a:r>
            <a:rPr lang="en-US" b="1" dirty="0">
              <a:latin typeface="微软雅黑" panose="020B0503020204020204" pitchFamily="34" charset="-122"/>
              <a:ea typeface="微软雅黑" panose="020B0503020204020204" pitchFamily="34" charset="-122"/>
            </a:rPr>
            <a:t>x&lt;0.5,f</a:t>
          </a:r>
          <a:r>
            <a:rPr lang="zh-CN"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x</a:t>
          </a:r>
          <a:r>
            <a:rPr lang="zh-CN"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=0</a:t>
          </a:r>
          <a:r>
            <a:rPr lang="zh-CN"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x&gt;=0.5,f</a:t>
          </a:r>
          <a:r>
            <a:rPr lang="zh-CN"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x</a:t>
          </a:r>
          <a:r>
            <a:rPr lang="zh-CN"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=1</a:t>
          </a:r>
          <a:r>
            <a:rPr lang="zh-CN" b="1" dirty="0">
              <a:latin typeface="微软雅黑" panose="020B0503020204020204" pitchFamily="34" charset="-122"/>
              <a:ea typeface="微软雅黑" panose="020B0503020204020204" pitchFamily="34" charset="-122"/>
            </a:rPr>
            <a:t>。</a:t>
          </a:r>
        </a:p>
      </dgm:t>
    </dgm:pt>
    <dgm:pt modelId="{DAF3A7DC-6307-4059-B8FA-7E70EA722273}" type="parTrans" cxnId="{E2F2E695-366A-421A-894D-77E35572E3E2}">
      <dgm:prSet/>
      <dgm:spPr/>
      <dgm:t>
        <a:bodyPr/>
        <a:lstStyle/>
        <a:p>
          <a:endParaRPr lang="zh-CN" altLang="en-US"/>
        </a:p>
      </dgm:t>
    </dgm:pt>
    <dgm:pt modelId="{C8C5A09C-BD7D-4D2F-847F-298503A219CB}" type="sibTrans" cxnId="{E2F2E695-366A-421A-894D-77E35572E3E2}">
      <dgm:prSet/>
      <dgm:spPr/>
      <dgm:t>
        <a:bodyPr/>
        <a:lstStyle/>
        <a:p>
          <a:endParaRPr lang="zh-CN" altLang="en-US"/>
        </a:p>
      </dgm:t>
    </dgm:pt>
    <dgm:pt modelId="{799BE860-E0EE-4DB4-8F2C-351BF9204B9A}" type="pres">
      <dgm:prSet presAssocID="{5A13FC7E-71B0-4C5F-9DA4-C49A0071DF39}" presName="linear" presStyleCnt="0">
        <dgm:presLayoutVars>
          <dgm:animLvl val="lvl"/>
          <dgm:resizeHandles val="exact"/>
        </dgm:presLayoutVars>
      </dgm:prSet>
      <dgm:spPr/>
    </dgm:pt>
    <dgm:pt modelId="{D827391D-B4D5-4C59-A78D-9F2DB6E00751}" type="pres">
      <dgm:prSet presAssocID="{5838CC27-CBB9-415F-AF3E-9F3225A57A30}" presName="parentText" presStyleLbl="node1" presStyleIdx="0" presStyleCnt="1">
        <dgm:presLayoutVars>
          <dgm:chMax val="0"/>
          <dgm:bulletEnabled val="1"/>
        </dgm:presLayoutVars>
      </dgm:prSet>
      <dgm:spPr/>
    </dgm:pt>
    <dgm:pt modelId="{5B68BF18-8E9B-47B7-B008-6E0FC8B73519}" type="pres">
      <dgm:prSet presAssocID="{5838CC27-CBB9-415F-AF3E-9F3225A57A30}" presName="childText" presStyleLbl="revTx" presStyleIdx="0" presStyleCnt="1">
        <dgm:presLayoutVars>
          <dgm:bulletEnabled val="1"/>
        </dgm:presLayoutVars>
      </dgm:prSet>
      <dgm:spPr/>
    </dgm:pt>
  </dgm:ptLst>
  <dgm:cxnLst>
    <dgm:cxn modelId="{6C538C68-9568-42BB-B4FA-7ED911A5D940}" srcId="{5838CC27-CBB9-415F-AF3E-9F3225A57A30}" destId="{87F37C9D-1AB3-4718-AA3D-1DC957E4F98E}" srcOrd="1" destOrd="0" parTransId="{95253E62-EB47-4121-AE56-BC7E00E421C0}" sibTransId="{543CCF35-C44D-47BE-80CA-56E7E3ED1FB8}"/>
    <dgm:cxn modelId="{611B886E-588A-436F-9330-9A5769499192}" type="presOf" srcId="{FF89005E-E27D-47DC-B439-9EDDEEAA2606}" destId="{5B68BF18-8E9B-47B7-B008-6E0FC8B73519}" srcOrd="0" destOrd="0" presId="urn:microsoft.com/office/officeart/2005/8/layout/vList2"/>
    <dgm:cxn modelId="{5970807F-8CAA-4782-966C-AEF8B111EEF8}" type="presOf" srcId="{498ADAC3-5BD3-4CB7-9CA6-BC3179515398}" destId="{5B68BF18-8E9B-47B7-B008-6E0FC8B73519}" srcOrd="0" destOrd="2" presId="urn:microsoft.com/office/officeart/2005/8/layout/vList2"/>
    <dgm:cxn modelId="{C4A7D285-A782-44FB-8657-1CA46A6FE743}" srcId="{5838CC27-CBB9-415F-AF3E-9F3225A57A30}" destId="{498ADAC3-5BD3-4CB7-9CA6-BC3179515398}" srcOrd="2" destOrd="0" parTransId="{7B0DE187-3B28-4B20-9358-1DFBBAF2AB2D}" sibTransId="{F7868840-8AC9-4F8C-9618-ABB205E42A37}"/>
    <dgm:cxn modelId="{E2F2E695-366A-421A-894D-77E35572E3E2}" srcId="{5838CC27-CBB9-415F-AF3E-9F3225A57A30}" destId="{82AE3F93-BED4-407A-8EDD-ECF684EC7675}" srcOrd="3" destOrd="0" parTransId="{DAF3A7DC-6307-4059-B8FA-7E70EA722273}" sibTransId="{C8C5A09C-BD7D-4D2F-847F-298503A219CB}"/>
    <dgm:cxn modelId="{328784A5-A27B-4222-9356-5900D5EFAF97}" type="presOf" srcId="{82AE3F93-BED4-407A-8EDD-ECF684EC7675}" destId="{5B68BF18-8E9B-47B7-B008-6E0FC8B73519}" srcOrd="0" destOrd="3" presId="urn:microsoft.com/office/officeart/2005/8/layout/vList2"/>
    <dgm:cxn modelId="{DE7DACD9-0368-44F1-8CD8-814EBFE48D24}" type="presOf" srcId="{87F37C9D-1AB3-4718-AA3D-1DC957E4F98E}" destId="{5B68BF18-8E9B-47B7-B008-6E0FC8B73519}" srcOrd="0" destOrd="1" presId="urn:microsoft.com/office/officeart/2005/8/layout/vList2"/>
    <dgm:cxn modelId="{78C329DB-9176-4B93-B76D-516D697E2483}" type="presOf" srcId="{5838CC27-CBB9-415F-AF3E-9F3225A57A30}" destId="{D827391D-B4D5-4C59-A78D-9F2DB6E00751}" srcOrd="0" destOrd="0" presId="urn:microsoft.com/office/officeart/2005/8/layout/vList2"/>
    <dgm:cxn modelId="{54DF47DF-6719-447B-87D1-88E6C31F4275}" srcId="{5A13FC7E-71B0-4C5F-9DA4-C49A0071DF39}" destId="{5838CC27-CBB9-415F-AF3E-9F3225A57A30}" srcOrd="0" destOrd="0" parTransId="{68AC3914-1DAB-4A86-9ED3-BA852D1C3A26}" sibTransId="{DC7756C3-1094-487E-ACAC-53F58058CB3F}"/>
    <dgm:cxn modelId="{D51CDDE1-EF78-4BEC-969F-1CDA9E5B4EEE}" type="presOf" srcId="{5A13FC7E-71B0-4C5F-9DA4-C49A0071DF39}" destId="{799BE860-E0EE-4DB4-8F2C-351BF9204B9A}" srcOrd="0" destOrd="0" presId="urn:microsoft.com/office/officeart/2005/8/layout/vList2"/>
    <dgm:cxn modelId="{75A883FF-2E95-423E-9AF1-DD188219A5E8}" srcId="{5838CC27-CBB9-415F-AF3E-9F3225A57A30}" destId="{FF89005E-E27D-47DC-B439-9EDDEEAA2606}" srcOrd="0" destOrd="0" parTransId="{59042328-EF28-4364-900E-FD894C696247}" sibTransId="{73575A21-5FE8-4E37-A957-24E6A57EBFD4}"/>
    <dgm:cxn modelId="{ED0AE94A-94F9-42BB-971C-20AFAE8DE630}" type="presParOf" srcId="{799BE860-E0EE-4DB4-8F2C-351BF9204B9A}" destId="{D827391D-B4D5-4C59-A78D-9F2DB6E00751}" srcOrd="0" destOrd="0" presId="urn:microsoft.com/office/officeart/2005/8/layout/vList2"/>
    <dgm:cxn modelId="{0D6FFFFF-C842-4F70-99AD-963E1A83A7B7}" type="presParOf" srcId="{799BE860-E0EE-4DB4-8F2C-351BF9204B9A}" destId="{5B68BF18-8E9B-47B7-B008-6E0FC8B7351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FAB66C-2A3C-4CA8-8BA3-A2EC3CDA7FE4}" type="doc">
      <dgm:prSet loTypeId="urn:microsoft.com/office/officeart/2005/8/layout/list1" loCatId="list" qsTypeId="urn:microsoft.com/office/officeart/2005/8/quickstyle/simple3" qsCatId="simple" csTypeId="urn:microsoft.com/office/officeart/2005/8/colors/accent1_2" csCatId="accent1"/>
      <dgm:spPr/>
      <dgm:t>
        <a:bodyPr/>
        <a:lstStyle/>
        <a:p>
          <a:endParaRPr lang="zh-CN" altLang="en-US"/>
        </a:p>
      </dgm:t>
    </dgm:pt>
    <dgm:pt modelId="{C0925C96-15E5-4763-8C52-EC07DE643E44}">
      <dgm:prSet/>
      <dgm:spPr/>
      <dgm:t>
        <a:bodyPr/>
        <a:lstStyle/>
        <a:p>
          <a:r>
            <a:rPr lang="zh-CN" b="1">
              <a:latin typeface="微软雅黑" panose="020B0503020204020204" pitchFamily="34" charset="-122"/>
              <a:ea typeface="微软雅黑" panose="020B0503020204020204" pitchFamily="34" charset="-122"/>
            </a:rPr>
            <a:t>本章重点 </a:t>
          </a:r>
          <a:endParaRPr lang="zh-CN">
            <a:latin typeface="微软雅黑" panose="020B0503020204020204" pitchFamily="34" charset="-122"/>
            <a:ea typeface="微软雅黑" panose="020B0503020204020204" pitchFamily="34" charset="-122"/>
          </a:endParaRPr>
        </a:p>
      </dgm:t>
    </dgm:pt>
    <dgm:pt modelId="{B928E1CA-E7FF-496E-BF78-134F022F030A}" type="parTrans" cxnId="{93B96A71-3DE6-4D0E-9703-0BD9A1BC476E}">
      <dgm:prSet/>
      <dgm:spPr/>
      <dgm:t>
        <a:bodyPr/>
        <a:lstStyle/>
        <a:p>
          <a:endParaRPr lang="zh-CN" altLang="en-US"/>
        </a:p>
      </dgm:t>
    </dgm:pt>
    <dgm:pt modelId="{739504B6-E40C-44DC-8934-CA4198A9246B}" type="sibTrans" cxnId="{93B96A71-3DE6-4D0E-9703-0BD9A1BC476E}">
      <dgm:prSet/>
      <dgm:spPr/>
      <dgm:t>
        <a:bodyPr/>
        <a:lstStyle/>
        <a:p>
          <a:endParaRPr lang="zh-CN" altLang="en-US"/>
        </a:p>
      </dgm:t>
    </dgm:pt>
    <dgm:pt modelId="{8A144A50-AB35-4867-9C31-FC3B98C6F1FA}">
      <dgm:prSet/>
      <dgm:spPr/>
      <dgm:t>
        <a:bodyPr/>
        <a:lstStyle/>
        <a:p>
          <a:r>
            <a:rPr lang="zh-CN" b="1" dirty="0">
              <a:latin typeface="微软雅黑" panose="020B0503020204020204" pitchFamily="34" charset="-122"/>
              <a:ea typeface="微软雅黑" panose="020B0503020204020204" pitchFamily="34" charset="-122"/>
            </a:rPr>
            <a:t>人工智能的定义</a:t>
          </a:r>
          <a:endParaRPr lang="zh-CN" dirty="0">
            <a:latin typeface="微软雅黑" panose="020B0503020204020204" pitchFamily="34" charset="-122"/>
            <a:ea typeface="微软雅黑" panose="020B0503020204020204" pitchFamily="34" charset="-122"/>
          </a:endParaRPr>
        </a:p>
      </dgm:t>
    </dgm:pt>
    <dgm:pt modelId="{B3CBA1E8-F045-464A-9C21-D5B714F8A45D}" type="parTrans" cxnId="{F68F7E79-7FE8-441D-B526-9A2013C2F910}">
      <dgm:prSet/>
      <dgm:spPr/>
      <dgm:t>
        <a:bodyPr/>
        <a:lstStyle/>
        <a:p>
          <a:endParaRPr lang="zh-CN" altLang="en-US"/>
        </a:p>
      </dgm:t>
    </dgm:pt>
    <dgm:pt modelId="{CD1991C7-0C26-4D29-A107-29A3B045F147}" type="sibTrans" cxnId="{F68F7E79-7FE8-441D-B526-9A2013C2F910}">
      <dgm:prSet/>
      <dgm:spPr/>
      <dgm:t>
        <a:bodyPr/>
        <a:lstStyle/>
        <a:p>
          <a:endParaRPr lang="zh-CN" altLang="en-US"/>
        </a:p>
      </dgm:t>
    </dgm:pt>
    <dgm:pt modelId="{51DC00E8-A729-4A7F-9F0D-FB53A0C14FD4}">
      <dgm:prSet/>
      <dgm:spPr/>
      <dgm:t>
        <a:bodyPr/>
        <a:lstStyle/>
        <a:p>
          <a:r>
            <a:rPr lang="zh-CN" b="1" dirty="0">
              <a:solidFill>
                <a:srgbClr val="0000FF"/>
              </a:solidFill>
              <a:latin typeface="微软雅黑" panose="020B0503020204020204" pitchFamily="34" charset="-122"/>
              <a:ea typeface="微软雅黑" panose="020B0503020204020204" pitchFamily="34" charset="-122"/>
            </a:rPr>
            <a:t>人工智能的研究内容与应用领域</a:t>
          </a:r>
          <a:endParaRPr lang="zh-CN" dirty="0">
            <a:solidFill>
              <a:srgbClr val="0000FF"/>
            </a:solidFill>
            <a:latin typeface="微软雅黑" panose="020B0503020204020204" pitchFamily="34" charset="-122"/>
            <a:ea typeface="微软雅黑" panose="020B0503020204020204" pitchFamily="34" charset="-122"/>
          </a:endParaRPr>
        </a:p>
      </dgm:t>
    </dgm:pt>
    <dgm:pt modelId="{5F651BC5-2816-4EF3-91ED-E8707E6FE4E8}" type="parTrans" cxnId="{EBF1537C-67C1-48AE-8698-F604CD672C81}">
      <dgm:prSet/>
      <dgm:spPr/>
      <dgm:t>
        <a:bodyPr/>
        <a:lstStyle/>
        <a:p>
          <a:endParaRPr lang="zh-CN" altLang="en-US"/>
        </a:p>
      </dgm:t>
    </dgm:pt>
    <dgm:pt modelId="{75DD5285-3539-4C58-8302-F789AB9AFF03}" type="sibTrans" cxnId="{EBF1537C-67C1-48AE-8698-F604CD672C81}">
      <dgm:prSet/>
      <dgm:spPr/>
      <dgm:t>
        <a:bodyPr/>
        <a:lstStyle/>
        <a:p>
          <a:endParaRPr lang="zh-CN" altLang="en-US"/>
        </a:p>
      </dgm:t>
    </dgm:pt>
    <dgm:pt modelId="{5A4547E8-5246-4417-9A7C-DEC2A393245C}">
      <dgm:prSet/>
      <dgm:spPr/>
      <dgm:t>
        <a:bodyPr/>
        <a:lstStyle/>
        <a:p>
          <a:r>
            <a:rPr lang="zh-CN" b="1" dirty="0">
              <a:latin typeface="微软雅黑" panose="020B0503020204020204" pitchFamily="34" charset="-122"/>
              <a:ea typeface="微软雅黑" panose="020B0503020204020204" pitchFamily="34" charset="-122"/>
            </a:rPr>
            <a:t>唯物主义辩证法解释人工智能发展历史</a:t>
          </a:r>
          <a:endParaRPr lang="zh-CN" dirty="0">
            <a:latin typeface="微软雅黑" panose="020B0503020204020204" pitchFamily="34" charset="-122"/>
            <a:ea typeface="微软雅黑" panose="020B0503020204020204" pitchFamily="34" charset="-122"/>
          </a:endParaRPr>
        </a:p>
      </dgm:t>
    </dgm:pt>
    <dgm:pt modelId="{D559594F-00F6-470D-8395-D6DEA5AEB268}" type="parTrans" cxnId="{0D6DC7F9-BD89-44B0-85F6-6F832F574127}">
      <dgm:prSet/>
      <dgm:spPr/>
      <dgm:t>
        <a:bodyPr/>
        <a:lstStyle/>
        <a:p>
          <a:endParaRPr lang="zh-CN" altLang="en-US"/>
        </a:p>
      </dgm:t>
    </dgm:pt>
    <dgm:pt modelId="{59DABF6F-C2F5-4756-A5F0-002CC3794E19}" type="sibTrans" cxnId="{0D6DC7F9-BD89-44B0-85F6-6F832F574127}">
      <dgm:prSet/>
      <dgm:spPr/>
      <dgm:t>
        <a:bodyPr/>
        <a:lstStyle/>
        <a:p>
          <a:endParaRPr lang="zh-CN" altLang="en-US"/>
        </a:p>
      </dgm:t>
    </dgm:pt>
    <dgm:pt modelId="{12DAF8E3-A165-486C-AD4F-CCD5C4D1A374}">
      <dgm:prSet/>
      <dgm:spPr/>
      <dgm:t>
        <a:bodyPr/>
        <a:lstStyle/>
        <a:p>
          <a:r>
            <a:rPr lang="zh-CN" b="1">
              <a:latin typeface="微软雅黑" panose="020B0503020204020204" pitchFamily="34" charset="-122"/>
              <a:ea typeface="微软雅黑" panose="020B0503020204020204" pitchFamily="34" charset="-122"/>
            </a:rPr>
            <a:t>辨析人类智能与人工智能的关系。</a:t>
          </a:r>
          <a:endParaRPr lang="zh-CN">
            <a:latin typeface="微软雅黑" panose="020B0503020204020204" pitchFamily="34" charset="-122"/>
            <a:ea typeface="微软雅黑" panose="020B0503020204020204" pitchFamily="34" charset="-122"/>
          </a:endParaRPr>
        </a:p>
      </dgm:t>
    </dgm:pt>
    <dgm:pt modelId="{A578668E-388D-4C85-986F-E92BA5F5ACB5}" type="parTrans" cxnId="{DCB2C4D3-53A7-499D-9CCB-344313CF965D}">
      <dgm:prSet/>
      <dgm:spPr/>
      <dgm:t>
        <a:bodyPr/>
        <a:lstStyle/>
        <a:p>
          <a:endParaRPr lang="zh-CN" altLang="en-US"/>
        </a:p>
      </dgm:t>
    </dgm:pt>
    <dgm:pt modelId="{D3B2CE2A-727D-47E6-89C0-E6C7E1AAD6A9}" type="sibTrans" cxnId="{DCB2C4D3-53A7-499D-9CCB-344313CF965D}">
      <dgm:prSet/>
      <dgm:spPr/>
      <dgm:t>
        <a:bodyPr/>
        <a:lstStyle/>
        <a:p>
          <a:endParaRPr lang="zh-CN" altLang="en-US"/>
        </a:p>
      </dgm:t>
    </dgm:pt>
    <dgm:pt modelId="{0405E119-7414-40B8-980E-906A1F198E2A}">
      <dgm:prSet/>
      <dgm:spPr/>
      <dgm:t>
        <a:bodyPr/>
        <a:lstStyle/>
        <a:p>
          <a:r>
            <a:rPr lang="zh-CN" b="1">
              <a:latin typeface="微软雅黑" panose="020B0503020204020204" pitchFamily="34" charset="-122"/>
              <a:ea typeface="微软雅黑" panose="020B0503020204020204" pitchFamily="34" charset="-122"/>
            </a:rPr>
            <a:t>本章难点 </a:t>
          </a:r>
          <a:endParaRPr lang="zh-CN">
            <a:latin typeface="微软雅黑" panose="020B0503020204020204" pitchFamily="34" charset="-122"/>
            <a:ea typeface="微软雅黑" panose="020B0503020204020204" pitchFamily="34" charset="-122"/>
          </a:endParaRPr>
        </a:p>
      </dgm:t>
    </dgm:pt>
    <dgm:pt modelId="{3758C8E9-9A80-4D2A-BD0B-15C7BF8276EB}" type="parTrans" cxnId="{BC80377F-9BD1-4037-9422-58DCC749D12C}">
      <dgm:prSet/>
      <dgm:spPr/>
      <dgm:t>
        <a:bodyPr/>
        <a:lstStyle/>
        <a:p>
          <a:endParaRPr lang="zh-CN" altLang="en-US"/>
        </a:p>
      </dgm:t>
    </dgm:pt>
    <dgm:pt modelId="{408BBF6F-A570-4659-80B9-EAB12DA05485}" type="sibTrans" cxnId="{BC80377F-9BD1-4037-9422-58DCC749D12C}">
      <dgm:prSet/>
      <dgm:spPr/>
      <dgm:t>
        <a:bodyPr/>
        <a:lstStyle/>
        <a:p>
          <a:endParaRPr lang="zh-CN" altLang="en-US"/>
        </a:p>
      </dgm:t>
    </dgm:pt>
    <dgm:pt modelId="{6A40617C-BC1E-40CA-A20A-487564797710}">
      <dgm:prSet/>
      <dgm:spPr/>
      <dgm:t>
        <a:bodyPr/>
        <a:lstStyle/>
        <a:p>
          <a:r>
            <a:rPr lang="zh-CN" b="1" dirty="0">
              <a:latin typeface="微软雅黑" panose="020B0503020204020204" pitchFamily="34" charset="-122"/>
              <a:ea typeface="微软雅黑" panose="020B0503020204020204" pitchFamily="34" charset="-122"/>
            </a:rPr>
            <a:t>人工智能各学派的各种认知观</a:t>
          </a:r>
          <a:r>
            <a:rPr lang="zh-CN" dirty="0">
              <a:latin typeface="微软雅黑" panose="020B0503020204020204" pitchFamily="34" charset="-122"/>
              <a:ea typeface="微软雅黑" panose="020B0503020204020204" pitchFamily="34" charset="-122"/>
            </a:rPr>
            <a:t>。</a:t>
          </a:r>
        </a:p>
      </dgm:t>
    </dgm:pt>
    <dgm:pt modelId="{509BEAEF-C9CB-4F21-A330-2A973AF7AE46}" type="parTrans" cxnId="{E3A766EF-34C2-4853-9C28-07D84A4E2EAC}">
      <dgm:prSet/>
      <dgm:spPr/>
      <dgm:t>
        <a:bodyPr/>
        <a:lstStyle/>
        <a:p>
          <a:endParaRPr lang="zh-CN" altLang="en-US"/>
        </a:p>
      </dgm:t>
    </dgm:pt>
    <dgm:pt modelId="{C3250A13-9C21-4D00-8D8D-BB07BA6DAEE3}" type="sibTrans" cxnId="{E3A766EF-34C2-4853-9C28-07D84A4E2EAC}">
      <dgm:prSet/>
      <dgm:spPr/>
      <dgm:t>
        <a:bodyPr/>
        <a:lstStyle/>
        <a:p>
          <a:endParaRPr lang="zh-CN" altLang="en-US"/>
        </a:p>
      </dgm:t>
    </dgm:pt>
    <dgm:pt modelId="{A0B62001-BF3B-4383-8A34-F3DC23AA7C36}" type="pres">
      <dgm:prSet presAssocID="{7CFAB66C-2A3C-4CA8-8BA3-A2EC3CDA7FE4}" presName="linear" presStyleCnt="0">
        <dgm:presLayoutVars>
          <dgm:dir/>
          <dgm:animLvl val="lvl"/>
          <dgm:resizeHandles val="exact"/>
        </dgm:presLayoutVars>
      </dgm:prSet>
      <dgm:spPr/>
    </dgm:pt>
    <dgm:pt modelId="{7E9F8125-37B3-4AD0-A3E5-756689402282}" type="pres">
      <dgm:prSet presAssocID="{C0925C96-15E5-4763-8C52-EC07DE643E44}" presName="parentLin" presStyleCnt="0"/>
      <dgm:spPr/>
    </dgm:pt>
    <dgm:pt modelId="{AB723A76-2001-46A6-A378-695D97B5DE9D}" type="pres">
      <dgm:prSet presAssocID="{C0925C96-15E5-4763-8C52-EC07DE643E44}" presName="parentLeftMargin" presStyleLbl="node1" presStyleIdx="0" presStyleCnt="2"/>
      <dgm:spPr/>
    </dgm:pt>
    <dgm:pt modelId="{F4EB657B-4A02-4504-8416-77CCD5797F6F}" type="pres">
      <dgm:prSet presAssocID="{C0925C96-15E5-4763-8C52-EC07DE643E44}" presName="parentText" presStyleLbl="node1" presStyleIdx="0" presStyleCnt="2">
        <dgm:presLayoutVars>
          <dgm:chMax val="0"/>
          <dgm:bulletEnabled val="1"/>
        </dgm:presLayoutVars>
      </dgm:prSet>
      <dgm:spPr/>
    </dgm:pt>
    <dgm:pt modelId="{60A9EBDD-37ED-47B0-A2BC-EE6E1692AE31}" type="pres">
      <dgm:prSet presAssocID="{C0925C96-15E5-4763-8C52-EC07DE643E44}" presName="negativeSpace" presStyleCnt="0"/>
      <dgm:spPr/>
    </dgm:pt>
    <dgm:pt modelId="{0F475B6A-F35D-466D-91A4-E62B285380EB}" type="pres">
      <dgm:prSet presAssocID="{C0925C96-15E5-4763-8C52-EC07DE643E44}" presName="childText" presStyleLbl="conFgAcc1" presStyleIdx="0" presStyleCnt="2">
        <dgm:presLayoutVars>
          <dgm:bulletEnabled val="1"/>
        </dgm:presLayoutVars>
      </dgm:prSet>
      <dgm:spPr/>
    </dgm:pt>
    <dgm:pt modelId="{28C36033-609D-4DE2-92AA-EBA3B2373DBE}" type="pres">
      <dgm:prSet presAssocID="{739504B6-E40C-44DC-8934-CA4198A9246B}" presName="spaceBetweenRectangles" presStyleCnt="0"/>
      <dgm:spPr/>
    </dgm:pt>
    <dgm:pt modelId="{C4EFBAC5-6322-48D0-B5D2-A8E657832F1C}" type="pres">
      <dgm:prSet presAssocID="{0405E119-7414-40B8-980E-906A1F198E2A}" presName="parentLin" presStyleCnt="0"/>
      <dgm:spPr/>
    </dgm:pt>
    <dgm:pt modelId="{760C1B47-5B5B-4CF8-A0ED-F7F206803AC5}" type="pres">
      <dgm:prSet presAssocID="{0405E119-7414-40B8-980E-906A1F198E2A}" presName="parentLeftMargin" presStyleLbl="node1" presStyleIdx="0" presStyleCnt="2"/>
      <dgm:spPr/>
    </dgm:pt>
    <dgm:pt modelId="{F9F6AE6D-4F99-4307-8A38-5864776774A7}" type="pres">
      <dgm:prSet presAssocID="{0405E119-7414-40B8-980E-906A1F198E2A}" presName="parentText" presStyleLbl="node1" presStyleIdx="1" presStyleCnt="2">
        <dgm:presLayoutVars>
          <dgm:chMax val="0"/>
          <dgm:bulletEnabled val="1"/>
        </dgm:presLayoutVars>
      </dgm:prSet>
      <dgm:spPr/>
    </dgm:pt>
    <dgm:pt modelId="{9B80A578-3401-413D-AA23-FD274B5751F2}" type="pres">
      <dgm:prSet presAssocID="{0405E119-7414-40B8-980E-906A1F198E2A}" presName="negativeSpace" presStyleCnt="0"/>
      <dgm:spPr/>
    </dgm:pt>
    <dgm:pt modelId="{654EFD1C-0E5A-4CE9-A35D-149698548AC4}" type="pres">
      <dgm:prSet presAssocID="{0405E119-7414-40B8-980E-906A1F198E2A}" presName="childText" presStyleLbl="conFgAcc1" presStyleIdx="1" presStyleCnt="2">
        <dgm:presLayoutVars>
          <dgm:bulletEnabled val="1"/>
        </dgm:presLayoutVars>
      </dgm:prSet>
      <dgm:spPr/>
    </dgm:pt>
  </dgm:ptLst>
  <dgm:cxnLst>
    <dgm:cxn modelId="{9EFCA446-4B68-44BD-A35B-C7F5281E12B7}" type="presOf" srcId="{6A40617C-BC1E-40CA-A20A-487564797710}" destId="{654EFD1C-0E5A-4CE9-A35D-149698548AC4}" srcOrd="0" destOrd="0" presId="urn:microsoft.com/office/officeart/2005/8/layout/list1"/>
    <dgm:cxn modelId="{E9D5174A-F859-4DA8-BD4C-0267F2C4D675}" type="presOf" srcId="{C0925C96-15E5-4763-8C52-EC07DE643E44}" destId="{F4EB657B-4A02-4504-8416-77CCD5797F6F}" srcOrd="1" destOrd="0" presId="urn:microsoft.com/office/officeart/2005/8/layout/list1"/>
    <dgm:cxn modelId="{07F0604B-F643-45B5-B4D7-09ECE5C0F197}" type="presOf" srcId="{51DC00E8-A729-4A7F-9F0D-FB53A0C14FD4}" destId="{0F475B6A-F35D-466D-91A4-E62B285380EB}" srcOrd="0" destOrd="1" presId="urn:microsoft.com/office/officeart/2005/8/layout/list1"/>
    <dgm:cxn modelId="{B166214E-479A-49B7-9E1A-006B1B664998}" type="presOf" srcId="{8A144A50-AB35-4867-9C31-FC3B98C6F1FA}" destId="{0F475B6A-F35D-466D-91A4-E62B285380EB}" srcOrd="0" destOrd="0" presId="urn:microsoft.com/office/officeart/2005/8/layout/list1"/>
    <dgm:cxn modelId="{8A8E286F-8563-4285-8199-46811064270A}" type="presOf" srcId="{7CFAB66C-2A3C-4CA8-8BA3-A2EC3CDA7FE4}" destId="{A0B62001-BF3B-4383-8A34-F3DC23AA7C36}" srcOrd="0" destOrd="0" presId="urn:microsoft.com/office/officeart/2005/8/layout/list1"/>
    <dgm:cxn modelId="{93B96A71-3DE6-4D0E-9703-0BD9A1BC476E}" srcId="{7CFAB66C-2A3C-4CA8-8BA3-A2EC3CDA7FE4}" destId="{C0925C96-15E5-4763-8C52-EC07DE643E44}" srcOrd="0" destOrd="0" parTransId="{B928E1CA-E7FF-496E-BF78-134F022F030A}" sibTransId="{739504B6-E40C-44DC-8934-CA4198A9246B}"/>
    <dgm:cxn modelId="{99D2AB77-E8D4-4EBB-9C30-4B4F57E56933}" type="presOf" srcId="{0405E119-7414-40B8-980E-906A1F198E2A}" destId="{760C1B47-5B5B-4CF8-A0ED-F7F206803AC5}" srcOrd="0" destOrd="0" presId="urn:microsoft.com/office/officeart/2005/8/layout/list1"/>
    <dgm:cxn modelId="{F68F7E79-7FE8-441D-B526-9A2013C2F910}" srcId="{C0925C96-15E5-4763-8C52-EC07DE643E44}" destId="{8A144A50-AB35-4867-9C31-FC3B98C6F1FA}" srcOrd="0" destOrd="0" parTransId="{B3CBA1E8-F045-464A-9C21-D5B714F8A45D}" sibTransId="{CD1991C7-0C26-4D29-A107-29A3B045F147}"/>
    <dgm:cxn modelId="{EBF1537C-67C1-48AE-8698-F604CD672C81}" srcId="{C0925C96-15E5-4763-8C52-EC07DE643E44}" destId="{51DC00E8-A729-4A7F-9F0D-FB53A0C14FD4}" srcOrd="1" destOrd="0" parTransId="{5F651BC5-2816-4EF3-91ED-E8707E6FE4E8}" sibTransId="{75DD5285-3539-4C58-8302-F789AB9AFF03}"/>
    <dgm:cxn modelId="{BC80377F-9BD1-4037-9422-58DCC749D12C}" srcId="{7CFAB66C-2A3C-4CA8-8BA3-A2EC3CDA7FE4}" destId="{0405E119-7414-40B8-980E-906A1F198E2A}" srcOrd="1" destOrd="0" parTransId="{3758C8E9-9A80-4D2A-BD0B-15C7BF8276EB}" sibTransId="{408BBF6F-A570-4659-80B9-EAB12DA05485}"/>
    <dgm:cxn modelId="{D6C60385-0433-42A7-B114-9D3EA799F850}" type="presOf" srcId="{12DAF8E3-A165-486C-AD4F-CCD5C4D1A374}" destId="{0F475B6A-F35D-466D-91A4-E62B285380EB}" srcOrd="0" destOrd="3" presId="urn:microsoft.com/office/officeart/2005/8/layout/list1"/>
    <dgm:cxn modelId="{B9B75DAC-DB1D-428D-ACF3-D3DF95EAC912}" type="presOf" srcId="{C0925C96-15E5-4763-8C52-EC07DE643E44}" destId="{AB723A76-2001-46A6-A378-695D97B5DE9D}" srcOrd="0" destOrd="0" presId="urn:microsoft.com/office/officeart/2005/8/layout/list1"/>
    <dgm:cxn modelId="{26338FBE-1EC4-46DA-B66D-83C021C64BE8}" type="presOf" srcId="{0405E119-7414-40B8-980E-906A1F198E2A}" destId="{F9F6AE6D-4F99-4307-8A38-5864776774A7}" srcOrd="1" destOrd="0" presId="urn:microsoft.com/office/officeart/2005/8/layout/list1"/>
    <dgm:cxn modelId="{3E7978CC-2840-40B2-80F0-9C836425E8DF}" type="presOf" srcId="{5A4547E8-5246-4417-9A7C-DEC2A393245C}" destId="{0F475B6A-F35D-466D-91A4-E62B285380EB}" srcOrd="0" destOrd="2" presId="urn:microsoft.com/office/officeart/2005/8/layout/list1"/>
    <dgm:cxn modelId="{DCB2C4D3-53A7-499D-9CCB-344313CF965D}" srcId="{C0925C96-15E5-4763-8C52-EC07DE643E44}" destId="{12DAF8E3-A165-486C-AD4F-CCD5C4D1A374}" srcOrd="3" destOrd="0" parTransId="{A578668E-388D-4C85-986F-E92BA5F5ACB5}" sibTransId="{D3B2CE2A-727D-47E6-89C0-E6C7E1AAD6A9}"/>
    <dgm:cxn modelId="{E3A766EF-34C2-4853-9C28-07D84A4E2EAC}" srcId="{0405E119-7414-40B8-980E-906A1F198E2A}" destId="{6A40617C-BC1E-40CA-A20A-487564797710}" srcOrd="0" destOrd="0" parTransId="{509BEAEF-C9CB-4F21-A330-2A973AF7AE46}" sibTransId="{C3250A13-9C21-4D00-8D8D-BB07BA6DAEE3}"/>
    <dgm:cxn modelId="{0D6DC7F9-BD89-44B0-85F6-6F832F574127}" srcId="{C0925C96-15E5-4763-8C52-EC07DE643E44}" destId="{5A4547E8-5246-4417-9A7C-DEC2A393245C}" srcOrd="2" destOrd="0" parTransId="{D559594F-00F6-470D-8395-D6DEA5AEB268}" sibTransId="{59DABF6F-C2F5-4756-A5F0-002CC3794E19}"/>
    <dgm:cxn modelId="{F8399072-4834-4C2A-AA8F-199FD8E9C2D5}" type="presParOf" srcId="{A0B62001-BF3B-4383-8A34-F3DC23AA7C36}" destId="{7E9F8125-37B3-4AD0-A3E5-756689402282}" srcOrd="0" destOrd="0" presId="urn:microsoft.com/office/officeart/2005/8/layout/list1"/>
    <dgm:cxn modelId="{D347C09E-FA45-4049-A859-96A158F552B8}" type="presParOf" srcId="{7E9F8125-37B3-4AD0-A3E5-756689402282}" destId="{AB723A76-2001-46A6-A378-695D97B5DE9D}" srcOrd="0" destOrd="0" presId="urn:microsoft.com/office/officeart/2005/8/layout/list1"/>
    <dgm:cxn modelId="{5B875DD0-504F-4782-9A60-AB4537C5FACA}" type="presParOf" srcId="{7E9F8125-37B3-4AD0-A3E5-756689402282}" destId="{F4EB657B-4A02-4504-8416-77CCD5797F6F}" srcOrd="1" destOrd="0" presId="urn:microsoft.com/office/officeart/2005/8/layout/list1"/>
    <dgm:cxn modelId="{20F9C043-DC55-4F8F-B704-A3A9839EC52B}" type="presParOf" srcId="{A0B62001-BF3B-4383-8A34-F3DC23AA7C36}" destId="{60A9EBDD-37ED-47B0-A2BC-EE6E1692AE31}" srcOrd="1" destOrd="0" presId="urn:microsoft.com/office/officeart/2005/8/layout/list1"/>
    <dgm:cxn modelId="{A36A553C-9536-4385-B0B4-3F2103B2A40D}" type="presParOf" srcId="{A0B62001-BF3B-4383-8A34-F3DC23AA7C36}" destId="{0F475B6A-F35D-466D-91A4-E62B285380EB}" srcOrd="2" destOrd="0" presId="urn:microsoft.com/office/officeart/2005/8/layout/list1"/>
    <dgm:cxn modelId="{D2FF97B3-E2CF-4070-9260-A9E9C266AD96}" type="presParOf" srcId="{A0B62001-BF3B-4383-8A34-F3DC23AA7C36}" destId="{28C36033-609D-4DE2-92AA-EBA3B2373DBE}" srcOrd="3" destOrd="0" presId="urn:microsoft.com/office/officeart/2005/8/layout/list1"/>
    <dgm:cxn modelId="{C9CBBF4F-A028-4BED-B66B-C3449138F5A5}" type="presParOf" srcId="{A0B62001-BF3B-4383-8A34-F3DC23AA7C36}" destId="{C4EFBAC5-6322-48D0-B5D2-A8E657832F1C}" srcOrd="4" destOrd="0" presId="urn:microsoft.com/office/officeart/2005/8/layout/list1"/>
    <dgm:cxn modelId="{072641F3-130A-419F-BEBF-D50C1491A6E5}" type="presParOf" srcId="{C4EFBAC5-6322-48D0-B5D2-A8E657832F1C}" destId="{760C1B47-5B5B-4CF8-A0ED-F7F206803AC5}" srcOrd="0" destOrd="0" presId="urn:microsoft.com/office/officeart/2005/8/layout/list1"/>
    <dgm:cxn modelId="{50ECE99E-3535-40A7-9253-2BF1F706B3A5}" type="presParOf" srcId="{C4EFBAC5-6322-48D0-B5D2-A8E657832F1C}" destId="{F9F6AE6D-4F99-4307-8A38-5864776774A7}" srcOrd="1" destOrd="0" presId="urn:microsoft.com/office/officeart/2005/8/layout/list1"/>
    <dgm:cxn modelId="{4199F876-6DD3-45A2-A7F4-9C23EF7F7A7D}" type="presParOf" srcId="{A0B62001-BF3B-4383-8A34-F3DC23AA7C36}" destId="{9B80A578-3401-413D-AA23-FD274B5751F2}" srcOrd="5" destOrd="0" presId="urn:microsoft.com/office/officeart/2005/8/layout/list1"/>
    <dgm:cxn modelId="{7098E394-882F-49BF-99A7-856B9248BFDE}" type="presParOf" srcId="{A0B62001-BF3B-4383-8A34-F3DC23AA7C36}" destId="{654EFD1C-0E5A-4CE9-A35D-149698548AC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EAA5C8-28A0-40A9-8506-42738B1B44E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5FBEC405-006B-45F8-8A5E-F33458525125}">
      <dgm:prSet/>
      <dgm:spPr/>
      <dgm:t>
        <a:bodyPr/>
        <a:lstStyle/>
        <a:p>
          <a:r>
            <a:rPr lang="zh-CN" b="1">
              <a:latin typeface="微软雅黑" panose="020B0503020204020204" pitchFamily="34" charset="-122"/>
              <a:ea typeface="微软雅黑" panose="020B0503020204020204" pitchFamily="34" charset="-122"/>
            </a:rPr>
            <a:t>人工智能</a:t>
          </a:r>
          <a:endParaRPr lang="zh-CN">
            <a:latin typeface="微软雅黑" panose="020B0503020204020204" pitchFamily="34" charset="-122"/>
            <a:ea typeface="微软雅黑" panose="020B0503020204020204" pitchFamily="34" charset="-122"/>
          </a:endParaRPr>
        </a:p>
      </dgm:t>
    </dgm:pt>
    <dgm:pt modelId="{8C20DCCD-66EE-40A4-B93D-027D0381E946}" type="parTrans" cxnId="{00E87516-6757-4D55-90D3-B52D48D37B34}">
      <dgm:prSet/>
      <dgm:spPr/>
      <dgm:t>
        <a:bodyPr/>
        <a:lstStyle/>
        <a:p>
          <a:endParaRPr lang="zh-CN" altLang="en-US"/>
        </a:p>
      </dgm:t>
    </dgm:pt>
    <dgm:pt modelId="{9AF76696-0FA0-4E87-9D8F-57E87F2E6039}" type="sibTrans" cxnId="{00E87516-6757-4D55-90D3-B52D48D37B34}">
      <dgm:prSet/>
      <dgm:spPr/>
      <dgm:t>
        <a:bodyPr/>
        <a:lstStyle/>
        <a:p>
          <a:endParaRPr lang="zh-CN" altLang="en-US"/>
        </a:p>
      </dgm:t>
    </dgm:pt>
    <dgm:pt modelId="{467ED98A-A8C5-43C2-9724-56A4ABCE14C6}">
      <dgm:prSet/>
      <dgm:spPr/>
      <dgm:t>
        <a:bodyPr/>
        <a:lstStyle/>
        <a:p>
          <a:r>
            <a:rPr lang="zh-CN" b="1" dirty="0">
              <a:latin typeface="微软雅黑" panose="020B0503020204020204" pitchFamily="34" charset="-122"/>
              <a:ea typeface="微软雅黑" panose="020B0503020204020204" pitchFamily="34" charset="-122"/>
            </a:rPr>
            <a:t>人工智能就是用人工的方法在机器（计算机）上实现的智能，或称机器智能、计算机智能。</a:t>
          </a:r>
          <a:endParaRPr lang="zh-CN" dirty="0">
            <a:latin typeface="微软雅黑" panose="020B0503020204020204" pitchFamily="34" charset="-122"/>
            <a:ea typeface="微软雅黑" panose="020B0503020204020204" pitchFamily="34" charset="-122"/>
          </a:endParaRPr>
        </a:p>
      </dgm:t>
    </dgm:pt>
    <dgm:pt modelId="{529F2D10-8E32-4B7E-9946-79C8728EC4DA}" type="parTrans" cxnId="{C7C83F74-C483-4332-8279-4B0ED61BFF58}">
      <dgm:prSet/>
      <dgm:spPr/>
      <dgm:t>
        <a:bodyPr/>
        <a:lstStyle/>
        <a:p>
          <a:endParaRPr lang="zh-CN" altLang="en-US"/>
        </a:p>
      </dgm:t>
    </dgm:pt>
    <dgm:pt modelId="{CA98DD12-95CC-4012-8DC7-FA30E8E8B536}" type="sibTrans" cxnId="{C7C83F74-C483-4332-8279-4B0ED61BFF58}">
      <dgm:prSet/>
      <dgm:spPr/>
      <dgm:t>
        <a:bodyPr/>
        <a:lstStyle/>
        <a:p>
          <a:endParaRPr lang="zh-CN" altLang="en-US"/>
        </a:p>
      </dgm:t>
    </dgm:pt>
    <dgm:pt modelId="{F1D3C038-C690-4B5E-9A2E-44465584F485}">
      <dgm:prSet/>
      <dgm:spPr/>
      <dgm:t>
        <a:bodyPr/>
        <a:lstStyle/>
        <a:p>
          <a:r>
            <a:rPr lang="zh-CN" b="1">
              <a:latin typeface="微软雅黑" panose="020B0503020204020204" pitchFamily="34" charset="-122"/>
              <a:ea typeface="微软雅黑" panose="020B0503020204020204" pitchFamily="34" charset="-122"/>
            </a:rPr>
            <a:t>人工智能发展的三个阶段</a:t>
          </a:r>
          <a:endParaRPr lang="zh-CN">
            <a:latin typeface="微软雅黑" panose="020B0503020204020204" pitchFamily="34" charset="-122"/>
            <a:ea typeface="微软雅黑" panose="020B0503020204020204" pitchFamily="34" charset="-122"/>
          </a:endParaRPr>
        </a:p>
      </dgm:t>
    </dgm:pt>
    <dgm:pt modelId="{F9D3C562-C35B-4BC1-8CBA-38B57F3FC877}" type="parTrans" cxnId="{5F904D3A-DD1C-4283-B41C-68F2D9A7EBA8}">
      <dgm:prSet/>
      <dgm:spPr/>
      <dgm:t>
        <a:bodyPr/>
        <a:lstStyle/>
        <a:p>
          <a:endParaRPr lang="zh-CN" altLang="en-US"/>
        </a:p>
      </dgm:t>
    </dgm:pt>
    <dgm:pt modelId="{6D5709BD-5A38-4C35-BFD3-EA7BCC394D7B}" type="sibTrans" cxnId="{5F904D3A-DD1C-4283-B41C-68F2D9A7EBA8}">
      <dgm:prSet/>
      <dgm:spPr/>
      <dgm:t>
        <a:bodyPr/>
        <a:lstStyle/>
        <a:p>
          <a:endParaRPr lang="zh-CN" altLang="en-US"/>
        </a:p>
      </dgm:t>
    </dgm:pt>
    <dgm:pt modelId="{BEE514BE-E5F2-491F-9F5B-F2360C23EBA8}">
      <dgm:prSet/>
      <dgm:spPr/>
      <dgm:t>
        <a:bodyPr/>
        <a:lstStyle/>
        <a:p>
          <a:r>
            <a:rPr lang="zh-CN" b="1">
              <a:latin typeface="微软雅黑" panose="020B0503020204020204" pitchFamily="34" charset="-122"/>
              <a:ea typeface="微软雅黑" panose="020B0503020204020204" pitchFamily="34" charset="-122"/>
            </a:rPr>
            <a:t>计算</a:t>
          </a:r>
          <a:endParaRPr lang="zh-CN">
            <a:latin typeface="微软雅黑" panose="020B0503020204020204" pitchFamily="34" charset="-122"/>
            <a:ea typeface="微软雅黑" panose="020B0503020204020204" pitchFamily="34" charset="-122"/>
          </a:endParaRPr>
        </a:p>
      </dgm:t>
    </dgm:pt>
    <dgm:pt modelId="{DBD73EA2-B06B-40D9-AA49-BC4BF116AB5C}" type="parTrans" cxnId="{EBB363D0-DB41-42CD-958B-289CADC996CB}">
      <dgm:prSet/>
      <dgm:spPr/>
      <dgm:t>
        <a:bodyPr/>
        <a:lstStyle/>
        <a:p>
          <a:endParaRPr lang="zh-CN" altLang="en-US"/>
        </a:p>
      </dgm:t>
    </dgm:pt>
    <dgm:pt modelId="{743A2E9C-98AB-44FF-A126-803200EEE149}" type="sibTrans" cxnId="{EBB363D0-DB41-42CD-958B-289CADC996CB}">
      <dgm:prSet/>
      <dgm:spPr/>
      <dgm:t>
        <a:bodyPr/>
        <a:lstStyle/>
        <a:p>
          <a:endParaRPr lang="zh-CN" altLang="en-US"/>
        </a:p>
      </dgm:t>
    </dgm:pt>
    <dgm:pt modelId="{190596BB-3FB1-4B35-9831-AF772294F83C}">
      <dgm:prSet/>
      <dgm:spPr/>
      <dgm:t>
        <a:bodyPr/>
        <a:lstStyle/>
        <a:p>
          <a:r>
            <a:rPr lang="zh-CN" b="1">
              <a:latin typeface="微软雅黑" panose="020B0503020204020204" pitchFamily="34" charset="-122"/>
              <a:ea typeface="微软雅黑" panose="020B0503020204020204" pitchFamily="34" charset="-122"/>
            </a:rPr>
            <a:t>感知</a:t>
          </a:r>
          <a:endParaRPr lang="zh-CN">
            <a:latin typeface="微软雅黑" panose="020B0503020204020204" pitchFamily="34" charset="-122"/>
            <a:ea typeface="微软雅黑" panose="020B0503020204020204" pitchFamily="34" charset="-122"/>
          </a:endParaRPr>
        </a:p>
      </dgm:t>
    </dgm:pt>
    <dgm:pt modelId="{51152814-6BA0-4A6B-9AE8-500AF420F017}" type="parTrans" cxnId="{5799B08D-EE65-481D-BB12-034AA0F50CEE}">
      <dgm:prSet/>
      <dgm:spPr/>
      <dgm:t>
        <a:bodyPr/>
        <a:lstStyle/>
        <a:p>
          <a:endParaRPr lang="zh-CN" altLang="en-US"/>
        </a:p>
      </dgm:t>
    </dgm:pt>
    <dgm:pt modelId="{8AEA9747-6532-41FB-AE0A-16438711402D}" type="sibTrans" cxnId="{5799B08D-EE65-481D-BB12-034AA0F50CEE}">
      <dgm:prSet/>
      <dgm:spPr/>
      <dgm:t>
        <a:bodyPr/>
        <a:lstStyle/>
        <a:p>
          <a:endParaRPr lang="zh-CN" altLang="en-US"/>
        </a:p>
      </dgm:t>
    </dgm:pt>
    <dgm:pt modelId="{04681B1C-71A7-4130-B99A-47CD5613335B}">
      <dgm:prSet/>
      <dgm:spPr/>
      <dgm:t>
        <a:bodyPr/>
        <a:lstStyle/>
        <a:p>
          <a:r>
            <a:rPr lang="zh-CN" b="1" dirty="0">
              <a:latin typeface="微软雅黑" panose="020B0503020204020204" pitchFamily="34" charset="-122"/>
              <a:ea typeface="微软雅黑" panose="020B0503020204020204" pitchFamily="34" charset="-122"/>
            </a:rPr>
            <a:t>认知</a:t>
          </a:r>
          <a:endParaRPr lang="zh-CN" dirty="0">
            <a:latin typeface="微软雅黑" panose="020B0503020204020204" pitchFamily="34" charset="-122"/>
            <a:ea typeface="微软雅黑" panose="020B0503020204020204" pitchFamily="34" charset="-122"/>
          </a:endParaRPr>
        </a:p>
      </dgm:t>
    </dgm:pt>
    <dgm:pt modelId="{37AAA4AB-02A8-4507-83FC-CF256C631F28}" type="parTrans" cxnId="{A0F41E7B-E365-423B-BBAF-8FEFB8CC0F10}">
      <dgm:prSet/>
      <dgm:spPr/>
      <dgm:t>
        <a:bodyPr/>
        <a:lstStyle/>
        <a:p>
          <a:endParaRPr lang="zh-CN" altLang="en-US"/>
        </a:p>
      </dgm:t>
    </dgm:pt>
    <dgm:pt modelId="{7B2DA0FF-7FE4-49F0-9EBA-8F9062D4B7C4}" type="sibTrans" cxnId="{A0F41E7B-E365-423B-BBAF-8FEFB8CC0F10}">
      <dgm:prSet/>
      <dgm:spPr/>
      <dgm:t>
        <a:bodyPr/>
        <a:lstStyle/>
        <a:p>
          <a:endParaRPr lang="zh-CN" altLang="en-US"/>
        </a:p>
      </dgm:t>
    </dgm:pt>
    <dgm:pt modelId="{8F5C5FDA-DCAE-455B-BBA5-27349F89603D}" type="pres">
      <dgm:prSet presAssocID="{49EAA5C8-28A0-40A9-8506-42738B1B44E9}" presName="linear" presStyleCnt="0">
        <dgm:presLayoutVars>
          <dgm:animLvl val="lvl"/>
          <dgm:resizeHandles val="exact"/>
        </dgm:presLayoutVars>
      </dgm:prSet>
      <dgm:spPr/>
    </dgm:pt>
    <dgm:pt modelId="{A4E08718-697E-48A4-A306-C53C27616C6A}" type="pres">
      <dgm:prSet presAssocID="{5FBEC405-006B-45F8-8A5E-F33458525125}" presName="parentText" presStyleLbl="node1" presStyleIdx="0" presStyleCnt="2">
        <dgm:presLayoutVars>
          <dgm:chMax val="0"/>
          <dgm:bulletEnabled val="1"/>
        </dgm:presLayoutVars>
      </dgm:prSet>
      <dgm:spPr/>
    </dgm:pt>
    <dgm:pt modelId="{7C5900E1-FCCA-4675-B677-03FACFC5DBBE}" type="pres">
      <dgm:prSet presAssocID="{5FBEC405-006B-45F8-8A5E-F33458525125}" presName="childText" presStyleLbl="revTx" presStyleIdx="0" presStyleCnt="2">
        <dgm:presLayoutVars>
          <dgm:bulletEnabled val="1"/>
        </dgm:presLayoutVars>
      </dgm:prSet>
      <dgm:spPr/>
    </dgm:pt>
    <dgm:pt modelId="{72080A89-0DD7-4817-A718-5A4B1E5AD808}" type="pres">
      <dgm:prSet presAssocID="{F1D3C038-C690-4B5E-9A2E-44465584F485}" presName="parentText" presStyleLbl="node1" presStyleIdx="1" presStyleCnt="2">
        <dgm:presLayoutVars>
          <dgm:chMax val="0"/>
          <dgm:bulletEnabled val="1"/>
        </dgm:presLayoutVars>
      </dgm:prSet>
      <dgm:spPr/>
    </dgm:pt>
    <dgm:pt modelId="{F949C8F6-A904-4CF4-AC1E-DF00DEFE5B9B}" type="pres">
      <dgm:prSet presAssocID="{F1D3C038-C690-4B5E-9A2E-44465584F485}" presName="childText" presStyleLbl="revTx" presStyleIdx="1" presStyleCnt="2">
        <dgm:presLayoutVars>
          <dgm:bulletEnabled val="1"/>
        </dgm:presLayoutVars>
      </dgm:prSet>
      <dgm:spPr/>
    </dgm:pt>
  </dgm:ptLst>
  <dgm:cxnLst>
    <dgm:cxn modelId="{00E87516-6757-4D55-90D3-B52D48D37B34}" srcId="{49EAA5C8-28A0-40A9-8506-42738B1B44E9}" destId="{5FBEC405-006B-45F8-8A5E-F33458525125}" srcOrd="0" destOrd="0" parTransId="{8C20DCCD-66EE-40A4-B93D-027D0381E946}" sibTransId="{9AF76696-0FA0-4E87-9D8F-57E87F2E6039}"/>
    <dgm:cxn modelId="{5F904D3A-DD1C-4283-B41C-68F2D9A7EBA8}" srcId="{49EAA5C8-28A0-40A9-8506-42738B1B44E9}" destId="{F1D3C038-C690-4B5E-9A2E-44465584F485}" srcOrd="1" destOrd="0" parTransId="{F9D3C562-C35B-4BC1-8CBA-38B57F3FC877}" sibTransId="{6D5709BD-5A38-4C35-BFD3-EA7BCC394D7B}"/>
    <dgm:cxn modelId="{A767834F-7C4A-4E27-A167-198CA8402EE9}" type="presOf" srcId="{BEE514BE-E5F2-491F-9F5B-F2360C23EBA8}" destId="{F949C8F6-A904-4CF4-AC1E-DF00DEFE5B9B}" srcOrd="0" destOrd="0" presId="urn:microsoft.com/office/officeart/2005/8/layout/vList2"/>
    <dgm:cxn modelId="{C7C83F74-C483-4332-8279-4B0ED61BFF58}" srcId="{5FBEC405-006B-45F8-8A5E-F33458525125}" destId="{467ED98A-A8C5-43C2-9724-56A4ABCE14C6}" srcOrd="0" destOrd="0" parTransId="{529F2D10-8E32-4B7E-9946-79C8728EC4DA}" sibTransId="{CA98DD12-95CC-4012-8DC7-FA30E8E8B536}"/>
    <dgm:cxn modelId="{7D234154-7990-43A9-BB5A-40E0A98488D9}" type="presOf" srcId="{467ED98A-A8C5-43C2-9724-56A4ABCE14C6}" destId="{7C5900E1-FCCA-4675-B677-03FACFC5DBBE}" srcOrd="0" destOrd="0" presId="urn:microsoft.com/office/officeart/2005/8/layout/vList2"/>
    <dgm:cxn modelId="{A0F41E7B-E365-423B-BBAF-8FEFB8CC0F10}" srcId="{F1D3C038-C690-4B5E-9A2E-44465584F485}" destId="{04681B1C-71A7-4130-B99A-47CD5613335B}" srcOrd="2" destOrd="0" parTransId="{37AAA4AB-02A8-4507-83FC-CF256C631F28}" sibTransId="{7B2DA0FF-7FE4-49F0-9EBA-8F9062D4B7C4}"/>
    <dgm:cxn modelId="{5799B08D-EE65-481D-BB12-034AA0F50CEE}" srcId="{F1D3C038-C690-4B5E-9A2E-44465584F485}" destId="{190596BB-3FB1-4B35-9831-AF772294F83C}" srcOrd="1" destOrd="0" parTransId="{51152814-6BA0-4A6B-9AE8-500AF420F017}" sibTransId="{8AEA9747-6532-41FB-AE0A-16438711402D}"/>
    <dgm:cxn modelId="{22B2DAB6-8454-4C16-94E3-AF3DA9919C08}" type="presOf" srcId="{190596BB-3FB1-4B35-9831-AF772294F83C}" destId="{F949C8F6-A904-4CF4-AC1E-DF00DEFE5B9B}" srcOrd="0" destOrd="1" presId="urn:microsoft.com/office/officeart/2005/8/layout/vList2"/>
    <dgm:cxn modelId="{066663CF-17C8-4CF3-90C1-6ED43931665F}" type="presOf" srcId="{04681B1C-71A7-4130-B99A-47CD5613335B}" destId="{F949C8F6-A904-4CF4-AC1E-DF00DEFE5B9B}" srcOrd="0" destOrd="2" presId="urn:microsoft.com/office/officeart/2005/8/layout/vList2"/>
    <dgm:cxn modelId="{EBB363D0-DB41-42CD-958B-289CADC996CB}" srcId="{F1D3C038-C690-4B5E-9A2E-44465584F485}" destId="{BEE514BE-E5F2-491F-9F5B-F2360C23EBA8}" srcOrd="0" destOrd="0" parTransId="{DBD73EA2-B06B-40D9-AA49-BC4BF116AB5C}" sibTransId="{743A2E9C-98AB-44FF-A126-803200EEE149}"/>
    <dgm:cxn modelId="{40FC5CD1-347D-4EFC-B5FC-884A6224B457}" type="presOf" srcId="{F1D3C038-C690-4B5E-9A2E-44465584F485}" destId="{72080A89-0DD7-4817-A718-5A4B1E5AD808}" srcOrd="0" destOrd="0" presId="urn:microsoft.com/office/officeart/2005/8/layout/vList2"/>
    <dgm:cxn modelId="{B62ABFEB-8F53-4156-80A2-E8FC5C0D009D}" type="presOf" srcId="{49EAA5C8-28A0-40A9-8506-42738B1B44E9}" destId="{8F5C5FDA-DCAE-455B-BBA5-27349F89603D}" srcOrd="0" destOrd="0" presId="urn:microsoft.com/office/officeart/2005/8/layout/vList2"/>
    <dgm:cxn modelId="{526C6BED-3618-4398-9C7E-6A0C3DC59B20}" type="presOf" srcId="{5FBEC405-006B-45F8-8A5E-F33458525125}" destId="{A4E08718-697E-48A4-A306-C53C27616C6A}" srcOrd="0" destOrd="0" presId="urn:microsoft.com/office/officeart/2005/8/layout/vList2"/>
    <dgm:cxn modelId="{F819F360-0F49-43C0-95C6-104CC4C8A4C6}" type="presParOf" srcId="{8F5C5FDA-DCAE-455B-BBA5-27349F89603D}" destId="{A4E08718-697E-48A4-A306-C53C27616C6A}" srcOrd="0" destOrd="0" presId="urn:microsoft.com/office/officeart/2005/8/layout/vList2"/>
    <dgm:cxn modelId="{0612410C-8C2E-432B-80CB-6AF1A320DA24}" type="presParOf" srcId="{8F5C5FDA-DCAE-455B-BBA5-27349F89603D}" destId="{7C5900E1-FCCA-4675-B677-03FACFC5DBBE}" srcOrd="1" destOrd="0" presId="urn:microsoft.com/office/officeart/2005/8/layout/vList2"/>
    <dgm:cxn modelId="{14C985D8-A3DA-468D-9C59-6042CA198448}" type="presParOf" srcId="{8F5C5FDA-DCAE-455B-BBA5-27349F89603D}" destId="{72080A89-0DD7-4817-A718-5A4B1E5AD808}" srcOrd="2" destOrd="0" presId="urn:microsoft.com/office/officeart/2005/8/layout/vList2"/>
    <dgm:cxn modelId="{0A9D8909-9566-4E67-AB65-E47B3C6BCA22}" type="presParOf" srcId="{8F5C5FDA-DCAE-455B-BBA5-27349F89603D}" destId="{F949C8F6-A904-4CF4-AC1E-DF00DEFE5B9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922271-0C09-4369-BAA5-0D3C965AB022}" type="doc">
      <dgm:prSet loTypeId="urn:microsoft.com/office/officeart/2005/8/layout/vProcess5" loCatId="process" qsTypeId="urn:microsoft.com/office/officeart/2005/8/quickstyle/simple3" qsCatId="simple" csTypeId="urn:microsoft.com/office/officeart/2005/8/colors/accent1_2" csCatId="accent1"/>
      <dgm:spPr/>
      <dgm:t>
        <a:bodyPr/>
        <a:lstStyle/>
        <a:p>
          <a:endParaRPr lang="zh-CN" altLang="en-US"/>
        </a:p>
      </dgm:t>
    </dgm:pt>
    <dgm:pt modelId="{2D3BAA19-885E-4D8F-9A71-02BB55BA108B}">
      <dgm:prSet/>
      <dgm:spPr/>
      <dgm:t>
        <a:bodyPr/>
        <a:lstStyle/>
        <a:p>
          <a:r>
            <a:rPr lang="zh-CN" b="1" dirty="0">
              <a:latin typeface="微软雅黑" panose="020B0503020204020204" pitchFamily="34" charset="-122"/>
              <a:ea typeface="微软雅黑" panose="020B0503020204020204" pitchFamily="34" charset="-122"/>
            </a:rPr>
            <a:t>孕育期 （ </a:t>
          </a:r>
          <a:r>
            <a:rPr lang="en-US" b="1" dirty="0">
              <a:latin typeface="微软雅黑" panose="020B0503020204020204" pitchFamily="34" charset="-122"/>
              <a:ea typeface="微软雅黑" panose="020B0503020204020204" pitchFamily="34" charset="-122"/>
            </a:rPr>
            <a:t>1956</a:t>
          </a:r>
          <a:r>
            <a:rPr lang="zh-CN" b="1" dirty="0">
              <a:latin typeface="微软雅黑" panose="020B0503020204020204" pitchFamily="34" charset="-122"/>
              <a:ea typeface="微软雅黑" panose="020B0503020204020204" pitchFamily="34" charset="-122"/>
            </a:rPr>
            <a:t>年前）</a:t>
          </a:r>
        </a:p>
      </dgm:t>
    </dgm:pt>
    <dgm:pt modelId="{C4E07CB9-58E7-4BE1-A4AE-E6B140E177D7}" type="parTrans" cxnId="{3F992D38-4F1F-42CB-82D8-30683AFBF73F}">
      <dgm:prSet/>
      <dgm:spPr/>
      <dgm:t>
        <a:bodyPr/>
        <a:lstStyle/>
        <a:p>
          <a:endParaRPr lang="zh-CN" altLang="en-US"/>
        </a:p>
      </dgm:t>
    </dgm:pt>
    <dgm:pt modelId="{8991E6D3-9ECA-479A-A051-7A1A10BE5210}" type="sibTrans" cxnId="{3F992D38-4F1F-42CB-82D8-30683AFBF73F}">
      <dgm:prSet/>
      <dgm:spPr/>
      <dgm:t>
        <a:bodyPr/>
        <a:lstStyle/>
        <a:p>
          <a:endParaRPr lang="zh-CN" altLang="en-US"/>
        </a:p>
      </dgm:t>
    </dgm:pt>
    <dgm:pt modelId="{B80C2821-1430-48D9-9520-E0A637C9FD2E}">
      <dgm:prSet/>
      <dgm:spPr/>
      <dgm:t>
        <a:bodyPr/>
        <a:lstStyle/>
        <a:p>
          <a:r>
            <a:rPr lang="zh-CN" b="1">
              <a:latin typeface="微软雅黑" panose="020B0503020204020204" pitchFamily="34" charset="-122"/>
              <a:ea typeface="微软雅黑" panose="020B0503020204020204" pitchFamily="34" charset="-122"/>
            </a:rPr>
            <a:t>亚里士多德，莱布尼茨，图灵，莫克，麦克洛奇和皮兹，维纳</a:t>
          </a:r>
        </a:p>
      </dgm:t>
    </dgm:pt>
    <dgm:pt modelId="{8C585541-C65B-4F1D-B393-BE29834664B5}" type="parTrans" cxnId="{46E73CEC-9927-4243-85A9-D89C033C6DC1}">
      <dgm:prSet/>
      <dgm:spPr/>
      <dgm:t>
        <a:bodyPr/>
        <a:lstStyle/>
        <a:p>
          <a:endParaRPr lang="zh-CN" altLang="en-US"/>
        </a:p>
      </dgm:t>
    </dgm:pt>
    <dgm:pt modelId="{5807DFE9-C786-4D63-A40C-0DEDB55D4ACF}" type="sibTrans" cxnId="{46E73CEC-9927-4243-85A9-D89C033C6DC1}">
      <dgm:prSet/>
      <dgm:spPr/>
      <dgm:t>
        <a:bodyPr/>
        <a:lstStyle/>
        <a:p>
          <a:endParaRPr lang="zh-CN" altLang="en-US"/>
        </a:p>
      </dgm:t>
    </dgm:pt>
    <dgm:pt modelId="{05D87FE2-D9D0-4884-BEB5-4E75B86293D5}">
      <dgm:prSet/>
      <dgm:spPr/>
      <dgm:t>
        <a:bodyPr/>
        <a:lstStyle/>
        <a:p>
          <a:r>
            <a:rPr lang="zh-CN" b="1" dirty="0">
              <a:latin typeface="微软雅黑" panose="020B0503020204020204" pitchFamily="34" charset="-122"/>
              <a:ea typeface="微软雅黑" panose="020B0503020204020204" pitchFamily="34" charset="-122"/>
            </a:rPr>
            <a:t>形成期 （ </a:t>
          </a:r>
          <a:r>
            <a:rPr lang="en-US" b="1" dirty="0">
              <a:latin typeface="微软雅黑" panose="020B0503020204020204" pitchFamily="34" charset="-122"/>
              <a:ea typeface="微软雅黑" panose="020B0503020204020204" pitchFamily="34" charset="-122"/>
            </a:rPr>
            <a:t>1956</a:t>
          </a:r>
          <a:r>
            <a:rPr lang="zh-CN"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1970</a:t>
          </a:r>
          <a:r>
            <a:rPr lang="zh-CN" b="1" dirty="0">
              <a:latin typeface="微软雅黑" panose="020B0503020204020204" pitchFamily="34" charset="-122"/>
              <a:ea typeface="微软雅黑" panose="020B0503020204020204" pitchFamily="34" charset="-122"/>
            </a:rPr>
            <a:t>年）</a:t>
          </a:r>
        </a:p>
      </dgm:t>
    </dgm:pt>
    <dgm:pt modelId="{1DBF4143-63A0-4314-BCE0-C95DFD717A17}" type="parTrans" cxnId="{E5C720A8-C8F7-4BE3-B9B3-0FB065D51D99}">
      <dgm:prSet/>
      <dgm:spPr/>
      <dgm:t>
        <a:bodyPr/>
        <a:lstStyle/>
        <a:p>
          <a:endParaRPr lang="zh-CN" altLang="en-US"/>
        </a:p>
      </dgm:t>
    </dgm:pt>
    <dgm:pt modelId="{52D3E1D0-3FA2-4AB5-B4B6-5B3471FBD441}" type="sibTrans" cxnId="{E5C720A8-C8F7-4BE3-B9B3-0FB065D51D99}">
      <dgm:prSet/>
      <dgm:spPr/>
      <dgm:t>
        <a:bodyPr/>
        <a:lstStyle/>
        <a:p>
          <a:endParaRPr lang="zh-CN" altLang="en-US"/>
        </a:p>
      </dgm:t>
    </dgm:pt>
    <dgm:pt modelId="{98F477C3-D9DB-42D7-97C4-A579A37F7E66}">
      <dgm:prSet/>
      <dgm:spPr/>
      <dgm:t>
        <a:bodyPr/>
        <a:lstStyle/>
        <a:p>
          <a:r>
            <a:rPr lang="en-US" b="1" dirty="0">
              <a:latin typeface="微软雅黑" panose="020B0503020204020204" pitchFamily="34" charset="-122"/>
              <a:ea typeface="微软雅黑" panose="020B0503020204020204" pitchFamily="34" charset="-122"/>
            </a:rPr>
            <a:t>1956</a:t>
          </a:r>
          <a:r>
            <a:rPr lang="zh-CN" b="1" dirty="0">
              <a:latin typeface="微软雅黑" panose="020B0503020204020204" pitchFamily="34" charset="-122"/>
              <a:ea typeface="微软雅黑" panose="020B0503020204020204" pitchFamily="34" charset="-122"/>
            </a:rPr>
            <a:t>年第一次人工智能研讨会（达特茅斯会议），</a:t>
          </a:r>
        </a:p>
      </dgm:t>
    </dgm:pt>
    <dgm:pt modelId="{1CC05EBA-B15E-448D-88B1-CDC4CD8F32A6}" type="parTrans" cxnId="{E31F7467-EEC7-4322-94F9-B63F74EECFAE}">
      <dgm:prSet/>
      <dgm:spPr/>
      <dgm:t>
        <a:bodyPr/>
        <a:lstStyle/>
        <a:p>
          <a:endParaRPr lang="zh-CN" altLang="en-US"/>
        </a:p>
      </dgm:t>
    </dgm:pt>
    <dgm:pt modelId="{1DC9E594-9AC6-496A-BEC4-7DCEF8A2B8C1}" type="sibTrans" cxnId="{E31F7467-EEC7-4322-94F9-B63F74EECFAE}">
      <dgm:prSet/>
      <dgm:spPr/>
      <dgm:t>
        <a:bodyPr/>
        <a:lstStyle/>
        <a:p>
          <a:endParaRPr lang="zh-CN" altLang="en-US"/>
        </a:p>
      </dgm:t>
    </dgm:pt>
    <dgm:pt modelId="{AE375E4D-2277-427B-8785-245D02557D49}">
      <dgm:prSet/>
      <dgm:spPr/>
      <dgm:t>
        <a:bodyPr/>
        <a:lstStyle/>
        <a:p>
          <a:r>
            <a:rPr lang="zh-CN" b="1">
              <a:latin typeface="微软雅黑" panose="020B0503020204020204" pitchFamily="34" charset="-122"/>
              <a:ea typeface="微软雅黑" panose="020B0503020204020204" pitchFamily="34" charset="-122"/>
            </a:rPr>
            <a:t>暗淡期 （ </a:t>
          </a:r>
          <a:r>
            <a:rPr lang="en-US" b="1">
              <a:latin typeface="微软雅黑" panose="020B0503020204020204" pitchFamily="34" charset="-122"/>
              <a:ea typeface="微软雅黑" panose="020B0503020204020204" pitchFamily="34" charset="-122"/>
            </a:rPr>
            <a:t>1966</a:t>
          </a:r>
          <a:r>
            <a:rPr lang="zh-CN" b="1">
              <a:latin typeface="微软雅黑" panose="020B0503020204020204" pitchFamily="34" charset="-122"/>
              <a:ea typeface="微软雅黑" panose="020B0503020204020204" pitchFamily="34" charset="-122"/>
            </a:rPr>
            <a:t>－</a:t>
          </a:r>
          <a:r>
            <a:rPr lang="en-US" b="1">
              <a:latin typeface="微软雅黑" panose="020B0503020204020204" pitchFamily="34" charset="-122"/>
              <a:ea typeface="微软雅黑" panose="020B0503020204020204" pitchFamily="34" charset="-122"/>
            </a:rPr>
            <a:t>1974</a:t>
          </a:r>
          <a:r>
            <a:rPr lang="zh-CN" b="1">
              <a:latin typeface="微软雅黑" panose="020B0503020204020204" pitchFamily="34" charset="-122"/>
              <a:ea typeface="微软雅黑" panose="020B0503020204020204" pitchFamily="34" charset="-122"/>
            </a:rPr>
            <a:t>年）</a:t>
          </a:r>
        </a:p>
      </dgm:t>
    </dgm:pt>
    <dgm:pt modelId="{98DCC03B-4316-4923-A0AB-C07653770EA2}" type="parTrans" cxnId="{3374E437-A46D-4761-A4E5-9A408BD952A1}">
      <dgm:prSet/>
      <dgm:spPr/>
      <dgm:t>
        <a:bodyPr/>
        <a:lstStyle/>
        <a:p>
          <a:endParaRPr lang="zh-CN" altLang="en-US"/>
        </a:p>
      </dgm:t>
    </dgm:pt>
    <dgm:pt modelId="{A46E6CB4-7957-42CA-8344-6384777B3755}" type="sibTrans" cxnId="{3374E437-A46D-4761-A4E5-9A408BD952A1}">
      <dgm:prSet/>
      <dgm:spPr/>
      <dgm:t>
        <a:bodyPr/>
        <a:lstStyle/>
        <a:p>
          <a:endParaRPr lang="zh-CN" altLang="en-US"/>
        </a:p>
      </dgm:t>
    </dgm:pt>
    <dgm:pt modelId="{C7F600C9-C77D-41A7-A511-8ED399A4F8E0}">
      <dgm:prSet/>
      <dgm:spPr/>
      <dgm:t>
        <a:bodyPr/>
        <a:lstStyle/>
        <a:p>
          <a:r>
            <a:rPr lang="zh-CN" b="1">
              <a:latin typeface="微软雅黑" panose="020B0503020204020204" pitchFamily="34" charset="-122"/>
              <a:ea typeface="微软雅黑" panose="020B0503020204020204" pitchFamily="34" charset="-122"/>
            </a:rPr>
            <a:t>过高预言</a:t>
          </a:r>
        </a:p>
      </dgm:t>
    </dgm:pt>
    <dgm:pt modelId="{F5B63604-31F0-4656-9D67-E2EB140A50F8}" type="parTrans" cxnId="{A9D4DFD1-8C2F-4F9B-B4D9-BAA8354A9565}">
      <dgm:prSet/>
      <dgm:spPr/>
      <dgm:t>
        <a:bodyPr/>
        <a:lstStyle/>
        <a:p>
          <a:endParaRPr lang="zh-CN" altLang="en-US"/>
        </a:p>
      </dgm:t>
    </dgm:pt>
    <dgm:pt modelId="{AEF176EE-BF5C-4FED-8F19-4A32E9D6806D}" type="sibTrans" cxnId="{A9D4DFD1-8C2F-4F9B-B4D9-BAA8354A9565}">
      <dgm:prSet/>
      <dgm:spPr/>
      <dgm:t>
        <a:bodyPr/>
        <a:lstStyle/>
        <a:p>
          <a:endParaRPr lang="zh-CN" altLang="en-US"/>
        </a:p>
      </dgm:t>
    </dgm:pt>
    <dgm:pt modelId="{C028D9D2-863E-493B-9B49-4FB8D9CC0A40}">
      <dgm:prSet/>
      <dgm:spPr/>
      <dgm:t>
        <a:bodyPr/>
        <a:lstStyle/>
        <a:p>
          <a:r>
            <a:rPr lang="zh-CN" b="1">
              <a:latin typeface="微软雅黑" panose="020B0503020204020204" pitchFamily="34" charset="-122"/>
              <a:ea typeface="微软雅黑" panose="020B0503020204020204" pitchFamily="34" charset="-122"/>
            </a:rPr>
            <a:t>知识应用期 （ </a:t>
          </a:r>
          <a:r>
            <a:rPr lang="en-US" b="1">
              <a:latin typeface="微软雅黑" panose="020B0503020204020204" pitchFamily="34" charset="-122"/>
              <a:ea typeface="微软雅黑" panose="020B0503020204020204" pitchFamily="34" charset="-122"/>
            </a:rPr>
            <a:t>1970</a:t>
          </a:r>
          <a:r>
            <a:rPr lang="zh-CN" b="1">
              <a:latin typeface="微软雅黑" panose="020B0503020204020204" pitchFamily="34" charset="-122"/>
              <a:ea typeface="微软雅黑" panose="020B0503020204020204" pitchFamily="34" charset="-122"/>
            </a:rPr>
            <a:t>－</a:t>
          </a:r>
          <a:r>
            <a:rPr lang="en-US" b="1">
              <a:latin typeface="微软雅黑" panose="020B0503020204020204" pitchFamily="34" charset="-122"/>
              <a:ea typeface="微软雅黑" panose="020B0503020204020204" pitchFamily="34" charset="-122"/>
            </a:rPr>
            <a:t>1988</a:t>
          </a:r>
          <a:r>
            <a:rPr lang="zh-CN" b="1">
              <a:latin typeface="微软雅黑" panose="020B0503020204020204" pitchFamily="34" charset="-122"/>
              <a:ea typeface="微软雅黑" panose="020B0503020204020204" pitchFamily="34" charset="-122"/>
            </a:rPr>
            <a:t>年）</a:t>
          </a:r>
        </a:p>
      </dgm:t>
    </dgm:pt>
    <dgm:pt modelId="{A3A756FC-893E-4CCB-A390-2213899FE76E}" type="parTrans" cxnId="{48D69A9B-C592-466D-B47B-128800B66FF4}">
      <dgm:prSet/>
      <dgm:spPr/>
      <dgm:t>
        <a:bodyPr/>
        <a:lstStyle/>
        <a:p>
          <a:endParaRPr lang="zh-CN" altLang="en-US"/>
        </a:p>
      </dgm:t>
    </dgm:pt>
    <dgm:pt modelId="{78754743-F428-458B-980A-4BA26BFFD3D0}" type="sibTrans" cxnId="{48D69A9B-C592-466D-B47B-128800B66FF4}">
      <dgm:prSet/>
      <dgm:spPr/>
      <dgm:t>
        <a:bodyPr/>
        <a:lstStyle/>
        <a:p>
          <a:endParaRPr lang="zh-CN" altLang="en-US"/>
        </a:p>
      </dgm:t>
    </dgm:pt>
    <dgm:pt modelId="{3CD46A74-292D-4452-B713-D8186BEEFA1B}">
      <dgm:prSet/>
      <dgm:spPr/>
      <dgm:t>
        <a:bodyPr/>
        <a:lstStyle/>
        <a:p>
          <a:r>
            <a:rPr lang="zh-CN" b="1">
              <a:latin typeface="微软雅黑" panose="020B0503020204020204" pitchFamily="34" charset="-122"/>
              <a:ea typeface="微软雅黑" panose="020B0503020204020204" pitchFamily="34" charset="-122"/>
            </a:rPr>
            <a:t>专家系统的出现</a:t>
          </a:r>
        </a:p>
      </dgm:t>
    </dgm:pt>
    <dgm:pt modelId="{755A0F3E-BE5A-450F-B51E-F987E4BA06FA}" type="parTrans" cxnId="{248A0960-5BA9-4DD6-8017-94609854EE07}">
      <dgm:prSet/>
      <dgm:spPr/>
      <dgm:t>
        <a:bodyPr/>
        <a:lstStyle/>
        <a:p>
          <a:endParaRPr lang="zh-CN" altLang="en-US"/>
        </a:p>
      </dgm:t>
    </dgm:pt>
    <dgm:pt modelId="{927B9F41-6186-4F07-85FB-F4FEB941E9BE}" type="sibTrans" cxnId="{248A0960-5BA9-4DD6-8017-94609854EE07}">
      <dgm:prSet/>
      <dgm:spPr/>
      <dgm:t>
        <a:bodyPr/>
        <a:lstStyle/>
        <a:p>
          <a:endParaRPr lang="zh-CN" altLang="en-US"/>
        </a:p>
      </dgm:t>
    </dgm:pt>
    <dgm:pt modelId="{80BC7844-539A-4478-AA4D-1E758C68D007}">
      <dgm:prSet/>
      <dgm:spPr/>
      <dgm:t>
        <a:bodyPr/>
        <a:lstStyle/>
        <a:p>
          <a:r>
            <a:rPr lang="zh-CN" b="1">
              <a:latin typeface="微软雅黑" panose="020B0503020204020204" pitchFamily="34" charset="-122"/>
              <a:ea typeface="微软雅黑" panose="020B0503020204020204" pitchFamily="34" charset="-122"/>
            </a:rPr>
            <a:t>集成发展期 （ </a:t>
          </a:r>
          <a:r>
            <a:rPr lang="en-US" b="1">
              <a:latin typeface="微软雅黑" panose="020B0503020204020204" pitchFamily="34" charset="-122"/>
              <a:ea typeface="微软雅黑" panose="020B0503020204020204" pitchFamily="34" charset="-122"/>
            </a:rPr>
            <a:t>1986</a:t>
          </a:r>
          <a:r>
            <a:rPr lang="zh-CN" b="1">
              <a:latin typeface="微软雅黑" panose="020B0503020204020204" pitchFamily="34" charset="-122"/>
              <a:ea typeface="微软雅黑" panose="020B0503020204020204" pitchFamily="34" charset="-122"/>
            </a:rPr>
            <a:t>年至今）</a:t>
          </a:r>
        </a:p>
      </dgm:t>
    </dgm:pt>
    <dgm:pt modelId="{A0DCDD30-CBB7-471F-A88B-B21069444AD5}" type="parTrans" cxnId="{6B8F25A5-7ECC-48F6-8F04-BFB20795A5C7}">
      <dgm:prSet/>
      <dgm:spPr/>
      <dgm:t>
        <a:bodyPr/>
        <a:lstStyle/>
        <a:p>
          <a:endParaRPr lang="zh-CN" altLang="en-US"/>
        </a:p>
      </dgm:t>
    </dgm:pt>
    <dgm:pt modelId="{A252A527-BE32-4B9F-857D-D526F05172DC}" type="sibTrans" cxnId="{6B8F25A5-7ECC-48F6-8F04-BFB20795A5C7}">
      <dgm:prSet/>
      <dgm:spPr/>
      <dgm:t>
        <a:bodyPr/>
        <a:lstStyle/>
        <a:p>
          <a:endParaRPr lang="zh-CN" altLang="en-US"/>
        </a:p>
      </dgm:t>
    </dgm:pt>
    <dgm:pt modelId="{BBA12BBA-F64B-49F1-B5C2-F1A8D727F16A}">
      <dgm:prSet/>
      <dgm:spPr/>
      <dgm:t>
        <a:bodyPr/>
        <a:lstStyle/>
        <a:p>
          <a:r>
            <a:rPr lang="en-US" b="1" dirty="0">
              <a:latin typeface="微软雅黑" panose="020B0503020204020204" pitchFamily="34" charset="-122"/>
              <a:ea typeface="微软雅黑" panose="020B0503020204020204" pitchFamily="34" charset="-122"/>
            </a:rPr>
            <a:t>AI</a:t>
          </a:r>
          <a:r>
            <a:rPr lang="zh-CN" b="1" dirty="0">
              <a:latin typeface="微软雅黑" panose="020B0503020204020204" pitchFamily="34" charset="-122"/>
              <a:ea typeface="微软雅黑" panose="020B0503020204020204" pitchFamily="34" charset="-122"/>
            </a:rPr>
            <a:t>技术进一步研究</a:t>
          </a:r>
        </a:p>
      </dgm:t>
    </dgm:pt>
    <dgm:pt modelId="{86FD99EA-224E-4947-9451-46C9384C1D23}" type="parTrans" cxnId="{2B0624B8-972A-4E9E-96DF-5472C402EDBA}">
      <dgm:prSet/>
      <dgm:spPr/>
      <dgm:t>
        <a:bodyPr/>
        <a:lstStyle/>
        <a:p>
          <a:endParaRPr lang="zh-CN" altLang="en-US"/>
        </a:p>
      </dgm:t>
    </dgm:pt>
    <dgm:pt modelId="{07402C2D-108F-48D0-89DD-CF8C112C3C7C}" type="sibTrans" cxnId="{2B0624B8-972A-4E9E-96DF-5472C402EDBA}">
      <dgm:prSet/>
      <dgm:spPr/>
      <dgm:t>
        <a:bodyPr/>
        <a:lstStyle/>
        <a:p>
          <a:endParaRPr lang="zh-CN" altLang="en-US"/>
        </a:p>
      </dgm:t>
    </dgm:pt>
    <dgm:pt modelId="{7846A8B9-2F58-4E39-97A5-B3AEE8978FE2}" type="pres">
      <dgm:prSet presAssocID="{F4922271-0C09-4369-BAA5-0D3C965AB022}" presName="outerComposite" presStyleCnt="0">
        <dgm:presLayoutVars>
          <dgm:chMax val="5"/>
          <dgm:dir/>
          <dgm:resizeHandles val="exact"/>
        </dgm:presLayoutVars>
      </dgm:prSet>
      <dgm:spPr/>
    </dgm:pt>
    <dgm:pt modelId="{7A71882F-22F7-4AAC-B731-FE67D15A520D}" type="pres">
      <dgm:prSet presAssocID="{F4922271-0C09-4369-BAA5-0D3C965AB022}" presName="dummyMaxCanvas" presStyleCnt="0">
        <dgm:presLayoutVars/>
      </dgm:prSet>
      <dgm:spPr/>
    </dgm:pt>
    <dgm:pt modelId="{ACC16DA3-9C92-434F-A565-198F348EA901}" type="pres">
      <dgm:prSet presAssocID="{F4922271-0C09-4369-BAA5-0D3C965AB022}" presName="FiveNodes_1" presStyleLbl="node1" presStyleIdx="0" presStyleCnt="5">
        <dgm:presLayoutVars>
          <dgm:bulletEnabled val="1"/>
        </dgm:presLayoutVars>
      </dgm:prSet>
      <dgm:spPr/>
    </dgm:pt>
    <dgm:pt modelId="{3C92104B-ACDA-4D32-866B-BF09173FF2A6}" type="pres">
      <dgm:prSet presAssocID="{F4922271-0C09-4369-BAA5-0D3C965AB022}" presName="FiveNodes_2" presStyleLbl="node1" presStyleIdx="1" presStyleCnt="5">
        <dgm:presLayoutVars>
          <dgm:bulletEnabled val="1"/>
        </dgm:presLayoutVars>
      </dgm:prSet>
      <dgm:spPr/>
    </dgm:pt>
    <dgm:pt modelId="{231F5ED0-4E31-4E60-9F77-61912700F730}" type="pres">
      <dgm:prSet presAssocID="{F4922271-0C09-4369-BAA5-0D3C965AB022}" presName="FiveNodes_3" presStyleLbl="node1" presStyleIdx="2" presStyleCnt="5">
        <dgm:presLayoutVars>
          <dgm:bulletEnabled val="1"/>
        </dgm:presLayoutVars>
      </dgm:prSet>
      <dgm:spPr/>
    </dgm:pt>
    <dgm:pt modelId="{AC4D10F0-0A24-44EC-BAFF-16A90EDF7481}" type="pres">
      <dgm:prSet presAssocID="{F4922271-0C09-4369-BAA5-0D3C965AB022}" presName="FiveNodes_4" presStyleLbl="node1" presStyleIdx="3" presStyleCnt="5">
        <dgm:presLayoutVars>
          <dgm:bulletEnabled val="1"/>
        </dgm:presLayoutVars>
      </dgm:prSet>
      <dgm:spPr/>
    </dgm:pt>
    <dgm:pt modelId="{CCB2A424-F40C-4235-AB3F-B6B0C2AFDDEB}" type="pres">
      <dgm:prSet presAssocID="{F4922271-0C09-4369-BAA5-0D3C965AB022}" presName="FiveNodes_5" presStyleLbl="node1" presStyleIdx="4" presStyleCnt="5">
        <dgm:presLayoutVars>
          <dgm:bulletEnabled val="1"/>
        </dgm:presLayoutVars>
      </dgm:prSet>
      <dgm:spPr/>
    </dgm:pt>
    <dgm:pt modelId="{63F54274-7A24-464C-AF6B-EDD02096B961}" type="pres">
      <dgm:prSet presAssocID="{F4922271-0C09-4369-BAA5-0D3C965AB022}" presName="FiveConn_1-2" presStyleLbl="fgAccFollowNode1" presStyleIdx="0" presStyleCnt="4">
        <dgm:presLayoutVars>
          <dgm:bulletEnabled val="1"/>
        </dgm:presLayoutVars>
      </dgm:prSet>
      <dgm:spPr/>
    </dgm:pt>
    <dgm:pt modelId="{1660B71A-4425-4836-B58F-51B6DB4964DA}" type="pres">
      <dgm:prSet presAssocID="{F4922271-0C09-4369-BAA5-0D3C965AB022}" presName="FiveConn_2-3" presStyleLbl="fgAccFollowNode1" presStyleIdx="1" presStyleCnt="4">
        <dgm:presLayoutVars>
          <dgm:bulletEnabled val="1"/>
        </dgm:presLayoutVars>
      </dgm:prSet>
      <dgm:spPr/>
    </dgm:pt>
    <dgm:pt modelId="{EA71BFEF-AFBF-42BD-A786-1CF38891BC39}" type="pres">
      <dgm:prSet presAssocID="{F4922271-0C09-4369-BAA5-0D3C965AB022}" presName="FiveConn_3-4" presStyleLbl="fgAccFollowNode1" presStyleIdx="2" presStyleCnt="4">
        <dgm:presLayoutVars>
          <dgm:bulletEnabled val="1"/>
        </dgm:presLayoutVars>
      </dgm:prSet>
      <dgm:spPr/>
    </dgm:pt>
    <dgm:pt modelId="{A1134FDA-22EE-493F-A533-C4F540377927}" type="pres">
      <dgm:prSet presAssocID="{F4922271-0C09-4369-BAA5-0D3C965AB022}" presName="FiveConn_4-5" presStyleLbl="fgAccFollowNode1" presStyleIdx="3" presStyleCnt="4">
        <dgm:presLayoutVars>
          <dgm:bulletEnabled val="1"/>
        </dgm:presLayoutVars>
      </dgm:prSet>
      <dgm:spPr/>
    </dgm:pt>
    <dgm:pt modelId="{1C055AB9-9C25-46AC-BC56-AD13522CFE29}" type="pres">
      <dgm:prSet presAssocID="{F4922271-0C09-4369-BAA5-0D3C965AB022}" presName="FiveNodes_1_text" presStyleLbl="node1" presStyleIdx="4" presStyleCnt="5">
        <dgm:presLayoutVars>
          <dgm:bulletEnabled val="1"/>
        </dgm:presLayoutVars>
      </dgm:prSet>
      <dgm:spPr/>
    </dgm:pt>
    <dgm:pt modelId="{9CCFC408-8079-497A-92A2-834AD52BF592}" type="pres">
      <dgm:prSet presAssocID="{F4922271-0C09-4369-BAA5-0D3C965AB022}" presName="FiveNodes_2_text" presStyleLbl="node1" presStyleIdx="4" presStyleCnt="5">
        <dgm:presLayoutVars>
          <dgm:bulletEnabled val="1"/>
        </dgm:presLayoutVars>
      </dgm:prSet>
      <dgm:spPr/>
    </dgm:pt>
    <dgm:pt modelId="{42227CCD-632E-42FC-B86A-5A1B9B159A3B}" type="pres">
      <dgm:prSet presAssocID="{F4922271-0C09-4369-BAA5-0D3C965AB022}" presName="FiveNodes_3_text" presStyleLbl="node1" presStyleIdx="4" presStyleCnt="5">
        <dgm:presLayoutVars>
          <dgm:bulletEnabled val="1"/>
        </dgm:presLayoutVars>
      </dgm:prSet>
      <dgm:spPr/>
    </dgm:pt>
    <dgm:pt modelId="{F76B4AAA-D4D1-4726-8DBC-72D540DF7B6B}" type="pres">
      <dgm:prSet presAssocID="{F4922271-0C09-4369-BAA5-0D3C965AB022}" presName="FiveNodes_4_text" presStyleLbl="node1" presStyleIdx="4" presStyleCnt="5">
        <dgm:presLayoutVars>
          <dgm:bulletEnabled val="1"/>
        </dgm:presLayoutVars>
      </dgm:prSet>
      <dgm:spPr/>
    </dgm:pt>
    <dgm:pt modelId="{4EC32CBC-081C-499F-90F3-5242AB65E038}" type="pres">
      <dgm:prSet presAssocID="{F4922271-0C09-4369-BAA5-0D3C965AB022}" presName="FiveNodes_5_text" presStyleLbl="node1" presStyleIdx="4" presStyleCnt="5">
        <dgm:presLayoutVars>
          <dgm:bulletEnabled val="1"/>
        </dgm:presLayoutVars>
      </dgm:prSet>
      <dgm:spPr/>
    </dgm:pt>
  </dgm:ptLst>
  <dgm:cxnLst>
    <dgm:cxn modelId="{3D52F808-3FAC-4FF6-9E47-6F9C81BFF754}" type="presOf" srcId="{B80C2821-1430-48D9-9520-E0A637C9FD2E}" destId="{1C055AB9-9C25-46AC-BC56-AD13522CFE29}" srcOrd="1" destOrd="1" presId="urn:microsoft.com/office/officeart/2005/8/layout/vProcess5"/>
    <dgm:cxn modelId="{BA6FDF09-2CBA-4AFA-B7E8-57C6D5032EF7}" type="presOf" srcId="{2D3BAA19-885E-4D8F-9A71-02BB55BA108B}" destId="{1C055AB9-9C25-46AC-BC56-AD13522CFE29}" srcOrd="1" destOrd="0" presId="urn:microsoft.com/office/officeart/2005/8/layout/vProcess5"/>
    <dgm:cxn modelId="{8EB76614-7D36-4E80-8CED-1EFE8757BC1D}" type="presOf" srcId="{2D3BAA19-885E-4D8F-9A71-02BB55BA108B}" destId="{ACC16DA3-9C92-434F-A565-198F348EA901}" srcOrd="0" destOrd="0" presId="urn:microsoft.com/office/officeart/2005/8/layout/vProcess5"/>
    <dgm:cxn modelId="{CCE5D518-AF06-4A49-A1AF-95926B948110}" type="presOf" srcId="{05D87FE2-D9D0-4884-BEB5-4E75B86293D5}" destId="{9CCFC408-8079-497A-92A2-834AD52BF592}" srcOrd="1" destOrd="0" presId="urn:microsoft.com/office/officeart/2005/8/layout/vProcess5"/>
    <dgm:cxn modelId="{90DE3B19-104F-40D9-B550-C8117433C6A9}" type="presOf" srcId="{C7F600C9-C77D-41A7-A511-8ED399A4F8E0}" destId="{231F5ED0-4E31-4E60-9F77-61912700F730}" srcOrd="0" destOrd="1" presId="urn:microsoft.com/office/officeart/2005/8/layout/vProcess5"/>
    <dgm:cxn modelId="{3A0E921A-E818-4EA2-BCCC-12968AC6178C}" type="presOf" srcId="{C028D9D2-863E-493B-9B49-4FB8D9CC0A40}" destId="{AC4D10F0-0A24-44EC-BAFF-16A90EDF7481}" srcOrd="0" destOrd="0" presId="urn:microsoft.com/office/officeart/2005/8/layout/vProcess5"/>
    <dgm:cxn modelId="{ED0A931F-351D-45B2-92B8-87D5437D4DE7}" type="presOf" srcId="{AE375E4D-2277-427B-8785-245D02557D49}" destId="{42227CCD-632E-42FC-B86A-5A1B9B159A3B}" srcOrd="1" destOrd="0" presId="urn:microsoft.com/office/officeart/2005/8/layout/vProcess5"/>
    <dgm:cxn modelId="{3374E437-A46D-4761-A4E5-9A408BD952A1}" srcId="{F4922271-0C09-4369-BAA5-0D3C965AB022}" destId="{AE375E4D-2277-427B-8785-245D02557D49}" srcOrd="2" destOrd="0" parTransId="{98DCC03B-4316-4923-A0AB-C07653770EA2}" sibTransId="{A46E6CB4-7957-42CA-8344-6384777B3755}"/>
    <dgm:cxn modelId="{3F992D38-4F1F-42CB-82D8-30683AFBF73F}" srcId="{F4922271-0C09-4369-BAA5-0D3C965AB022}" destId="{2D3BAA19-885E-4D8F-9A71-02BB55BA108B}" srcOrd="0" destOrd="0" parTransId="{C4E07CB9-58E7-4BE1-A4AE-E6B140E177D7}" sibTransId="{8991E6D3-9ECA-479A-A051-7A1A10BE5210}"/>
    <dgm:cxn modelId="{248A0960-5BA9-4DD6-8017-94609854EE07}" srcId="{C028D9D2-863E-493B-9B49-4FB8D9CC0A40}" destId="{3CD46A74-292D-4452-B713-D8186BEEFA1B}" srcOrd="0" destOrd="0" parTransId="{755A0F3E-BE5A-450F-B51E-F987E4BA06FA}" sibTransId="{927B9F41-6186-4F07-85FB-F4FEB941E9BE}"/>
    <dgm:cxn modelId="{9EA90743-BDD9-47E9-A227-585A11A494C4}" type="presOf" srcId="{B80C2821-1430-48D9-9520-E0A637C9FD2E}" destId="{ACC16DA3-9C92-434F-A565-198F348EA901}" srcOrd="0" destOrd="1" presId="urn:microsoft.com/office/officeart/2005/8/layout/vProcess5"/>
    <dgm:cxn modelId="{C1DE9D44-A77B-4F6F-826D-703A168347C0}" type="presOf" srcId="{BBA12BBA-F64B-49F1-B5C2-F1A8D727F16A}" destId="{CCB2A424-F40C-4235-AB3F-B6B0C2AFDDEB}" srcOrd="0" destOrd="1" presId="urn:microsoft.com/office/officeart/2005/8/layout/vProcess5"/>
    <dgm:cxn modelId="{2CBB1E47-0FFF-4F52-8482-CB4E94C7CA43}" type="presOf" srcId="{80BC7844-539A-4478-AA4D-1E758C68D007}" destId="{CCB2A424-F40C-4235-AB3F-B6B0C2AFDDEB}" srcOrd="0" destOrd="0" presId="urn:microsoft.com/office/officeart/2005/8/layout/vProcess5"/>
    <dgm:cxn modelId="{E31F7467-EEC7-4322-94F9-B63F74EECFAE}" srcId="{05D87FE2-D9D0-4884-BEB5-4E75B86293D5}" destId="{98F477C3-D9DB-42D7-97C4-A579A37F7E66}" srcOrd="0" destOrd="0" parTransId="{1CC05EBA-B15E-448D-88B1-CDC4CD8F32A6}" sibTransId="{1DC9E594-9AC6-496A-BEC4-7DCEF8A2B8C1}"/>
    <dgm:cxn modelId="{8D4C4B4A-730C-4801-BA7D-6E6E9AD46353}" type="presOf" srcId="{BBA12BBA-F64B-49F1-B5C2-F1A8D727F16A}" destId="{4EC32CBC-081C-499F-90F3-5242AB65E038}" srcOrd="1" destOrd="1" presId="urn:microsoft.com/office/officeart/2005/8/layout/vProcess5"/>
    <dgm:cxn modelId="{DF48536B-B8D5-4802-898A-29FAD7FE9B90}" type="presOf" srcId="{52D3E1D0-3FA2-4AB5-B4B6-5B3471FBD441}" destId="{1660B71A-4425-4836-B58F-51B6DB4964DA}" srcOrd="0" destOrd="0" presId="urn:microsoft.com/office/officeart/2005/8/layout/vProcess5"/>
    <dgm:cxn modelId="{9BFEBC53-31F9-48A4-911C-EF1ABA9CFF96}" type="presOf" srcId="{AE375E4D-2277-427B-8785-245D02557D49}" destId="{231F5ED0-4E31-4E60-9F77-61912700F730}" srcOrd="0" destOrd="0" presId="urn:microsoft.com/office/officeart/2005/8/layout/vProcess5"/>
    <dgm:cxn modelId="{F48F2655-3C54-4618-B302-AB5E39C467E5}" type="presOf" srcId="{F4922271-0C09-4369-BAA5-0D3C965AB022}" destId="{7846A8B9-2F58-4E39-97A5-B3AEE8978FE2}" srcOrd="0" destOrd="0" presId="urn:microsoft.com/office/officeart/2005/8/layout/vProcess5"/>
    <dgm:cxn modelId="{9A2D7388-7188-4EF1-AD79-4005DDF67217}" type="presOf" srcId="{98F477C3-D9DB-42D7-97C4-A579A37F7E66}" destId="{9CCFC408-8079-497A-92A2-834AD52BF592}" srcOrd="1" destOrd="1" presId="urn:microsoft.com/office/officeart/2005/8/layout/vProcess5"/>
    <dgm:cxn modelId="{82C51491-FD1D-4B54-985D-4FB7ED85A11B}" type="presOf" srcId="{A46E6CB4-7957-42CA-8344-6384777B3755}" destId="{EA71BFEF-AFBF-42BD-A786-1CF38891BC39}" srcOrd="0" destOrd="0" presId="urn:microsoft.com/office/officeart/2005/8/layout/vProcess5"/>
    <dgm:cxn modelId="{4A574A93-EAC7-4D9B-9823-1290E494FCD7}" type="presOf" srcId="{8991E6D3-9ECA-479A-A051-7A1A10BE5210}" destId="{63F54274-7A24-464C-AF6B-EDD02096B961}" srcOrd="0" destOrd="0" presId="urn:microsoft.com/office/officeart/2005/8/layout/vProcess5"/>
    <dgm:cxn modelId="{48D69A9B-C592-466D-B47B-128800B66FF4}" srcId="{F4922271-0C09-4369-BAA5-0D3C965AB022}" destId="{C028D9D2-863E-493B-9B49-4FB8D9CC0A40}" srcOrd="3" destOrd="0" parTransId="{A3A756FC-893E-4CCB-A390-2213899FE76E}" sibTransId="{78754743-F428-458B-980A-4BA26BFFD3D0}"/>
    <dgm:cxn modelId="{6B8F25A5-7ECC-48F6-8F04-BFB20795A5C7}" srcId="{F4922271-0C09-4369-BAA5-0D3C965AB022}" destId="{80BC7844-539A-4478-AA4D-1E758C68D007}" srcOrd="4" destOrd="0" parTransId="{A0DCDD30-CBB7-471F-A88B-B21069444AD5}" sibTransId="{A252A527-BE32-4B9F-857D-D526F05172DC}"/>
    <dgm:cxn modelId="{3CAE0EA7-24C2-49EF-B144-164DBA86C65F}" type="presOf" srcId="{05D87FE2-D9D0-4884-BEB5-4E75B86293D5}" destId="{3C92104B-ACDA-4D32-866B-BF09173FF2A6}" srcOrd="0" destOrd="0" presId="urn:microsoft.com/office/officeart/2005/8/layout/vProcess5"/>
    <dgm:cxn modelId="{E5C720A8-C8F7-4BE3-B9B3-0FB065D51D99}" srcId="{F4922271-0C09-4369-BAA5-0D3C965AB022}" destId="{05D87FE2-D9D0-4884-BEB5-4E75B86293D5}" srcOrd="1" destOrd="0" parTransId="{1DBF4143-63A0-4314-BCE0-C95DFD717A17}" sibTransId="{52D3E1D0-3FA2-4AB5-B4B6-5B3471FBD441}"/>
    <dgm:cxn modelId="{2B0624B8-972A-4E9E-96DF-5472C402EDBA}" srcId="{80BC7844-539A-4478-AA4D-1E758C68D007}" destId="{BBA12BBA-F64B-49F1-B5C2-F1A8D727F16A}" srcOrd="0" destOrd="0" parTransId="{86FD99EA-224E-4947-9451-46C9384C1D23}" sibTransId="{07402C2D-108F-48D0-89DD-CF8C112C3C7C}"/>
    <dgm:cxn modelId="{5634EAC2-083F-4816-9E8A-25F61A6F3A2A}" type="presOf" srcId="{3CD46A74-292D-4452-B713-D8186BEEFA1B}" destId="{F76B4AAA-D4D1-4726-8DBC-72D540DF7B6B}" srcOrd="1" destOrd="1" presId="urn:microsoft.com/office/officeart/2005/8/layout/vProcess5"/>
    <dgm:cxn modelId="{A9D4DFD1-8C2F-4F9B-B4D9-BAA8354A9565}" srcId="{AE375E4D-2277-427B-8785-245D02557D49}" destId="{C7F600C9-C77D-41A7-A511-8ED399A4F8E0}" srcOrd="0" destOrd="0" parTransId="{F5B63604-31F0-4656-9D67-E2EB140A50F8}" sibTransId="{AEF176EE-BF5C-4FED-8F19-4A32E9D6806D}"/>
    <dgm:cxn modelId="{F0ED5ADD-0EB0-490F-A576-B0367EDA9862}" type="presOf" srcId="{98F477C3-D9DB-42D7-97C4-A579A37F7E66}" destId="{3C92104B-ACDA-4D32-866B-BF09173FF2A6}" srcOrd="0" destOrd="1" presId="urn:microsoft.com/office/officeart/2005/8/layout/vProcess5"/>
    <dgm:cxn modelId="{4D5522E3-7487-4E1B-B28A-5CFBDB79A99C}" type="presOf" srcId="{C7F600C9-C77D-41A7-A511-8ED399A4F8E0}" destId="{42227CCD-632E-42FC-B86A-5A1B9B159A3B}" srcOrd="1" destOrd="1" presId="urn:microsoft.com/office/officeart/2005/8/layout/vProcess5"/>
    <dgm:cxn modelId="{DA2474EB-1F54-4CE0-AFC0-3810EDA98E23}" type="presOf" srcId="{C028D9D2-863E-493B-9B49-4FB8D9CC0A40}" destId="{F76B4AAA-D4D1-4726-8DBC-72D540DF7B6B}" srcOrd="1" destOrd="0" presId="urn:microsoft.com/office/officeart/2005/8/layout/vProcess5"/>
    <dgm:cxn modelId="{46E73CEC-9927-4243-85A9-D89C033C6DC1}" srcId="{2D3BAA19-885E-4D8F-9A71-02BB55BA108B}" destId="{B80C2821-1430-48D9-9520-E0A637C9FD2E}" srcOrd="0" destOrd="0" parTransId="{8C585541-C65B-4F1D-B393-BE29834664B5}" sibTransId="{5807DFE9-C786-4D63-A40C-0DEDB55D4ACF}"/>
    <dgm:cxn modelId="{B41D0FEF-CE9B-4B42-9C88-5C82FE0F6B41}" type="presOf" srcId="{78754743-F428-458B-980A-4BA26BFFD3D0}" destId="{A1134FDA-22EE-493F-A533-C4F540377927}" srcOrd="0" destOrd="0" presId="urn:microsoft.com/office/officeart/2005/8/layout/vProcess5"/>
    <dgm:cxn modelId="{860CF8EF-EEDB-4FB0-A94E-ADE56CDF824B}" type="presOf" srcId="{3CD46A74-292D-4452-B713-D8186BEEFA1B}" destId="{AC4D10F0-0A24-44EC-BAFF-16A90EDF7481}" srcOrd="0" destOrd="1" presId="urn:microsoft.com/office/officeart/2005/8/layout/vProcess5"/>
    <dgm:cxn modelId="{E09377FD-3BD7-459D-A961-1E0953E6C7E9}" type="presOf" srcId="{80BC7844-539A-4478-AA4D-1E758C68D007}" destId="{4EC32CBC-081C-499F-90F3-5242AB65E038}" srcOrd="1" destOrd="0" presId="urn:microsoft.com/office/officeart/2005/8/layout/vProcess5"/>
    <dgm:cxn modelId="{99E1BCFF-9660-4C5F-818C-8657657E2699}" type="presParOf" srcId="{7846A8B9-2F58-4E39-97A5-B3AEE8978FE2}" destId="{7A71882F-22F7-4AAC-B731-FE67D15A520D}" srcOrd="0" destOrd="0" presId="urn:microsoft.com/office/officeart/2005/8/layout/vProcess5"/>
    <dgm:cxn modelId="{5F7A775F-21E3-402E-90FD-A336D1AA2FEF}" type="presParOf" srcId="{7846A8B9-2F58-4E39-97A5-B3AEE8978FE2}" destId="{ACC16DA3-9C92-434F-A565-198F348EA901}" srcOrd="1" destOrd="0" presId="urn:microsoft.com/office/officeart/2005/8/layout/vProcess5"/>
    <dgm:cxn modelId="{7D1D02B3-0120-47BD-9ED4-0DBD257E0926}" type="presParOf" srcId="{7846A8B9-2F58-4E39-97A5-B3AEE8978FE2}" destId="{3C92104B-ACDA-4D32-866B-BF09173FF2A6}" srcOrd="2" destOrd="0" presId="urn:microsoft.com/office/officeart/2005/8/layout/vProcess5"/>
    <dgm:cxn modelId="{35280048-E3A9-4C9F-812D-5736234400E4}" type="presParOf" srcId="{7846A8B9-2F58-4E39-97A5-B3AEE8978FE2}" destId="{231F5ED0-4E31-4E60-9F77-61912700F730}" srcOrd="3" destOrd="0" presId="urn:microsoft.com/office/officeart/2005/8/layout/vProcess5"/>
    <dgm:cxn modelId="{2C81A17F-CDD3-4027-B0D9-75B8411C98A0}" type="presParOf" srcId="{7846A8B9-2F58-4E39-97A5-B3AEE8978FE2}" destId="{AC4D10F0-0A24-44EC-BAFF-16A90EDF7481}" srcOrd="4" destOrd="0" presId="urn:microsoft.com/office/officeart/2005/8/layout/vProcess5"/>
    <dgm:cxn modelId="{79198B85-BA01-4915-AE33-85216B04C32B}" type="presParOf" srcId="{7846A8B9-2F58-4E39-97A5-B3AEE8978FE2}" destId="{CCB2A424-F40C-4235-AB3F-B6B0C2AFDDEB}" srcOrd="5" destOrd="0" presId="urn:microsoft.com/office/officeart/2005/8/layout/vProcess5"/>
    <dgm:cxn modelId="{162EC4F3-7B3B-47B8-ADAF-0850ACE96F43}" type="presParOf" srcId="{7846A8B9-2F58-4E39-97A5-B3AEE8978FE2}" destId="{63F54274-7A24-464C-AF6B-EDD02096B961}" srcOrd="6" destOrd="0" presId="urn:microsoft.com/office/officeart/2005/8/layout/vProcess5"/>
    <dgm:cxn modelId="{934C4A99-FF40-4AEB-B205-70EC9ED1038B}" type="presParOf" srcId="{7846A8B9-2F58-4E39-97A5-B3AEE8978FE2}" destId="{1660B71A-4425-4836-B58F-51B6DB4964DA}" srcOrd="7" destOrd="0" presId="urn:microsoft.com/office/officeart/2005/8/layout/vProcess5"/>
    <dgm:cxn modelId="{428E37B9-7A94-4B24-9F40-086D0FB28ECF}" type="presParOf" srcId="{7846A8B9-2F58-4E39-97A5-B3AEE8978FE2}" destId="{EA71BFEF-AFBF-42BD-A786-1CF38891BC39}" srcOrd="8" destOrd="0" presId="urn:microsoft.com/office/officeart/2005/8/layout/vProcess5"/>
    <dgm:cxn modelId="{2CE408ED-01A5-4CD4-B2E0-D7D79B900051}" type="presParOf" srcId="{7846A8B9-2F58-4E39-97A5-B3AEE8978FE2}" destId="{A1134FDA-22EE-493F-A533-C4F540377927}" srcOrd="9" destOrd="0" presId="urn:microsoft.com/office/officeart/2005/8/layout/vProcess5"/>
    <dgm:cxn modelId="{ADDF854E-5ADD-4562-812A-101E7B0BA7C2}" type="presParOf" srcId="{7846A8B9-2F58-4E39-97A5-B3AEE8978FE2}" destId="{1C055AB9-9C25-46AC-BC56-AD13522CFE29}" srcOrd="10" destOrd="0" presId="urn:microsoft.com/office/officeart/2005/8/layout/vProcess5"/>
    <dgm:cxn modelId="{8111AA3D-E206-401A-AFB7-FC8DEC6FB76A}" type="presParOf" srcId="{7846A8B9-2F58-4E39-97A5-B3AEE8978FE2}" destId="{9CCFC408-8079-497A-92A2-834AD52BF592}" srcOrd="11" destOrd="0" presId="urn:microsoft.com/office/officeart/2005/8/layout/vProcess5"/>
    <dgm:cxn modelId="{6B8208B0-55F4-43E6-BB2B-A2013EC66AFF}" type="presParOf" srcId="{7846A8B9-2F58-4E39-97A5-B3AEE8978FE2}" destId="{42227CCD-632E-42FC-B86A-5A1B9B159A3B}" srcOrd="12" destOrd="0" presId="urn:microsoft.com/office/officeart/2005/8/layout/vProcess5"/>
    <dgm:cxn modelId="{DD7C458B-BAF9-42D6-B568-FDE19A9816D0}" type="presParOf" srcId="{7846A8B9-2F58-4E39-97A5-B3AEE8978FE2}" destId="{F76B4AAA-D4D1-4726-8DBC-72D540DF7B6B}" srcOrd="13" destOrd="0" presId="urn:microsoft.com/office/officeart/2005/8/layout/vProcess5"/>
    <dgm:cxn modelId="{E7BA3531-F257-48CE-8DE6-5223E311F0A3}" type="presParOf" srcId="{7846A8B9-2F58-4E39-97A5-B3AEE8978FE2}" destId="{4EC32CBC-081C-499F-90F3-5242AB65E03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365FAA-92B1-48ED-97B6-E566089E43EC}"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1D83C067-5DA2-464E-AD4D-D00C859F1651}">
      <dgm:prSet/>
      <dgm:spPr/>
      <dgm:t>
        <a:bodyPr/>
        <a:lstStyle/>
        <a:p>
          <a:r>
            <a:rPr lang="zh-CN" b="1">
              <a:latin typeface="微软雅黑" panose="020B0503020204020204" pitchFamily="34" charset="-122"/>
              <a:ea typeface="微软雅黑" panose="020B0503020204020204" pitchFamily="34" charset="-122"/>
            </a:rPr>
            <a:t>符号主义（功能模拟方法）</a:t>
          </a:r>
        </a:p>
      </dgm:t>
    </dgm:pt>
    <dgm:pt modelId="{80086FE6-D641-4FD4-A5E1-F965FE9421ED}" type="parTrans" cxnId="{7FE9FA6B-8BCA-4064-81C6-B11EFE172AD5}">
      <dgm:prSet/>
      <dgm:spPr/>
      <dgm:t>
        <a:bodyPr/>
        <a:lstStyle/>
        <a:p>
          <a:endParaRPr lang="zh-CN" altLang="en-US"/>
        </a:p>
      </dgm:t>
    </dgm:pt>
    <dgm:pt modelId="{0C344F1C-FB41-46BD-9027-16BC8DEE8E76}" type="sibTrans" cxnId="{7FE9FA6B-8BCA-4064-81C6-B11EFE172AD5}">
      <dgm:prSet/>
      <dgm:spPr/>
      <dgm:t>
        <a:bodyPr/>
        <a:lstStyle/>
        <a:p>
          <a:endParaRPr lang="zh-CN" altLang="en-US"/>
        </a:p>
      </dgm:t>
    </dgm:pt>
    <dgm:pt modelId="{6523E0D3-EB33-4E6C-ACE1-28D91BBB2FC8}">
      <dgm:prSet/>
      <dgm:spPr/>
      <dgm:t>
        <a:bodyPr/>
        <a:lstStyle/>
        <a:p>
          <a:r>
            <a:rPr lang="zh-CN" b="1" dirty="0">
              <a:latin typeface="微软雅黑" panose="020B0503020204020204" pitchFamily="34" charset="-122"/>
              <a:ea typeface="微软雅黑" panose="020B0503020204020204" pitchFamily="34" charset="-122"/>
            </a:rPr>
            <a:t>逻辑主义，以物理符号系统为原理，代表：纽厄尔，肖，西蒙，尼尔逊（诺艾尔，魈，派蒙，泥鳅）（诺艾尔打架溅了一身泥，被魈卷到天上，突然击中了派蒙）</a:t>
          </a:r>
        </a:p>
      </dgm:t>
    </dgm:pt>
    <dgm:pt modelId="{80727213-E933-4468-923A-9A68E5071424}" type="parTrans" cxnId="{8E766261-BE11-498D-8EE5-4094920A4514}">
      <dgm:prSet/>
      <dgm:spPr/>
      <dgm:t>
        <a:bodyPr/>
        <a:lstStyle/>
        <a:p>
          <a:endParaRPr lang="zh-CN" altLang="en-US"/>
        </a:p>
      </dgm:t>
    </dgm:pt>
    <dgm:pt modelId="{F423FE6A-D2C9-4673-9795-6E8F719620D8}" type="sibTrans" cxnId="{8E766261-BE11-498D-8EE5-4094920A4514}">
      <dgm:prSet/>
      <dgm:spPr/>
      <dgm:t>
        <a:bodyPr/>
        <a:lstStyle/>
        <a:p>
          <a:endParaRPr lang="zh-CN" altLang="en-US"/>
        </a:p>
      </dgm:t>
    </dgm:pt>
    <dgm:pt modelId="{47D31E9E-39B5-4611-99E2-001BF8E773A0}">
      <dgm:prSet/>
      <dgm:spPr/>
      <dgm:t>
        <a:bodyPr/>
        <a:lstStyle/>
        <a:p>
          <a:r>
            <a:rPr lang="zh-CN" b="1">
              <a:latin typeface="微软雅黑" panose="020B0503020204020204" pitchFamily="34" charset="-122"/>
              <a:ea typeface="微软雅黑" panose="020B0503020204020204" pitchFamily="34" charset="-122"/>
            </a:rPr>
            <a:t>连接主义（结构模拟方法）</a:t>
          </a:r>
        </a:p>
      </dgm:t>
    </dgm:pt>
    <dgm:pt modelId="{B7D2E018-0AC9-4809-8420-3450E1C7CDC5}" type="parTrans" cxnId="{AC65EEF3-DB75-4531-BD8C-69897096A512}">
      <dgm:prSet/>
      <dgm:spPr/>
      <dgm:t>
        <a:bodyPr/>
        <a:lstStyle/>
        <a:p>
          <a:endParaRPr lang="zh-CN" altLang="en-US"/>
        </a:p>
      </dgm:t>
    </dgm:pt>
    <dgm:pt modelId="{4CF31A48-CDED-43B9-9C1F-EC2DE57C5665}" type="sibTrans" cxnId="{AC65EEF3-DB75-4531-BD8C-69897096A512}">
      <dgm:prSet/>
      <dgm:spPr/>
      <dgm:t>
        <a:bodyPr/>
        <a:lstStyle/>
        <a:p>
          <a:endParaRPr lang="zh-CN" altLang="en-US"/>
        </a:p>
      </dgm:t>
    </dgm:pt>
    <dgm:pt modelId="{B40559C9-6C11-49A8-A1EE-ABEDEC7018D1}">
      <dgm:prSet/>
      <dgm:spPr/>
      <dgm:t>
        <a:bodyPr/>
        <a:lstStyle/>
        <a:p>
          <a:r>
            <a:rPr lang="zh-CN" b="1">
              <a:latin typeface="微软雅黑" panose="020B0503020204020204" pitchFamily="34" charset="-122"/>
              <a:ea typeface="微软雅黑" panose="020B0503020204020204" pitchFamily="34" charset="-122"/>
            </a:rPr>
            <a:t>仿生学派，神经网络之间连接机制为原理，代表：卡洛克，皮茨，霍普菲尔德，鲁梅尔哈特</a:t>
          </a:r>
        </a:p>
      </dgm:t>
    </dgm:pt>
    <dgm:pt modelId="{B804BA23-D205-4EAF-A51E-950F3E225426}" type="parTrans" cxnId="{6E007C60-61D0-485A-AF2A-217C9644FB78}">
      <dgm:prSet/>
      <dgm:spPr/>
      <dgm:t>
        <a:bodyPr/>
        <a:lstStyle/>
        <a:p>
          <a:endParaRPr lang="zh-CN" altLang="en-US"/>
        </a:p>
      </dgm:t>
    </dgm:pt>
    <dgm:pt modelId="{F1F8BD57-F297-41F3-A8A8-A98CF5AD4F26}" type="sibTrans" cxnId="{6E007C60-61D0-485A-AF2A-217C9644FB78}">
      <dgm:prSet/>
      <dgm:spPr/>
      <dgm:t>
        <a:bodyPr/>
        <a:lstStyle/>
        <a:p>
          <a:endParaRPr lang="zh-CN" altLang="en-US"/>
        </a:p>
      </dgm:t>
    </dgm:pt>
    <dgm:pt modelId="{5E097389-A4EA-4835-84F0-DFC38256CB85}">
      <dgm:prSet/>
      <dgm:spPr/>
      <dgm:t>
        <a:bodyPr/>
        <a:lstStyle/>
        <a:p>
          <a:r>
            <a:rPr lang="zh-CN" b="1">
              <a:latin typeface="微软雅黑" panose="020B0503020204020204" pitchFamily="34" charset="-122"/>
              <a:ea typeface="微软雅黑" panose="020B0503020204020204" pitchFamily="34" charset="-122"/>
            </a:rPr>
            <a:t>行为主义（行为模拟方法）</a:t>
          </a:r>
        </a:p>
      </dgm:t>
    </dgm:pt>
    <dgm:pt modelId="{3375CE13-FE66-4191-9696-F2185369A202}" type="parTrans" cxnId="{51C12DCE-6A76-46E7-9F08-98EACB9FDCE0}">
      <dgm:prSet/>
      <dgm:spPr/>
      <dgm:t>
        <a:bodyPr/>
        <a:lstStyle/>
        <a:p>
          <a:endParaRPr lang="zh-CN" altLang="en-US"/>
        </a:p>
      </dgm:t>
    </dgm:pt>
    <dgm:pt modelId="{718FC519-6705-40D1-A65D-608E26BBB7AA}" type="sibTrans" cxnId="{51C12DCE-6A76-46E7-9F08-98EACB9FDCE0}">
      <dgm:prSet/>
      <dgm:spPr/>
      <dgm:t>
        <a:bodyPr/>
        <a:lstStyle/>
        <a:p>
          <a:endParaRPr lang="zh-CN" altLang="en-US"/>
        </a:p>
      </dgm:t>
    </dgm:pt>
    <dgm:pt modelId="{3851FBB1-F2F2-4F7B-9A81-F8B44512FAE5}">
      <dgm:prSet/>
      <dgm:spPr/>
      <dgm:t>
        <a:bodyPr/>
        <a:lstStyle/>
        <a:p>
          <a:r>
            <a:rPr lang="zh-CN" b="1" dirty="0">
              <a:latin typeface="微软雅黑" panose="020B0503020204020204" pitchFamily="34" charset="-122"/>
              <a:ea typeface="微软雅黑" panose="020B0503020204020204" pitchFamily="34" charset="-122"/>
            </a:rPr>
            <a:t>控制论学派，类似于控制机器人，代表：布鲁克斯</a:t>
          </a:r>
        </a:p>
      </dgm:t>
    </dgm:pt>
    <dgm:pt modelId="{62F0F859-CE68-4F55-A8BA-B6ED93EB25BC}" type="parTrans" cxnId="{55236577-7B4B-4FB8-B4FF-07DDF9E46B0A}">
      <dgm:prSet/>
      <dgm:spPr/>
      <dgm:t>
        <a:bodyPr/>
        <a:lstStyle/>
        <a:p>
          <a:endParaRPr lang="zh-CN" altLang="en-US"/>
        </a:p>
      </dgm:t>
    </dgm:pt>
    <dgm:pt modelId="{D4315311-E0F2-489D-A5F9-C45738EDF730}" type="sibTrans" cxnId="{55236577-7B4B-4FB8-B4FF-07DDF9E46B0A}">
      <dgm:prSet/>
      <dgm:spPr/>
      <dgm:t>
        <a:bodyPr/>
        <a:lstStyle/>
        <a:p>
          <a:endParaRPr lang="zh-CN" altLang="en-US"/>
        </a:p>
      </dgm:t>
    </dgm:pt>
    <dgm:pt modelId="{6C681713-D00C-4D1C-8711-23663ACD01B9}" type="pres">
      <dgm:prSet presAssocID="{7F365FAA-92B1-48ED-97B6-E566089E43EC}" presName="linear" presStyleCnt="0">
        <dgm:presLayoutVars>
          <dgm:animLvl val="lvl"/>
          <dgm:resizeHandles val="exact"/>
        </dgm:presLayoutVars>
      </dgm:prSet>
      <dgm:spPr/>
    </dgm:pt>
    <dgm:pt modelId="{1A87C0A6-D028-4EFF-B74B-83DED0A4EF5F}" type="pres">
      <dgm:prSet presAssocID="{1D83C067-5DA2-464E-AD4D-D00C859F1651}" presName="parentText" presStyleLbl="node1" presStyleIdx="0" presStyleCnt="3">
        <dgm:presLayoutVars>
          <dgm:chMax val="0"/>
          <dgm:bulletEnabled val="1"/>
        </dgm:presLayoutVars>
      </dgm:prSet>
      <dgm:spPr/>
    </dgm:pt>
    <dgm:pt modelId="{B74DAA28-09A8-4F15-A28A-3C1253B77E64}" type="pres">
      <dgm:prSet presAssocID="{1D83C067-5DA2-464E-AD4D-D00C859F1651}" presName="childText" presStyleLbl="revTx" presStyleIdx="0" presStyleCnt="3">
        <dgm:presLayoutVars>
          <dgm:bulletEnabled val="1"/>
        </dgm:presLayoutVars>
      </dgm:prSet>
      <dgm:spPr/>
    </dgm:pt>
    <dgm:pt modelId="{55DCADA9-E809-4097-9324-0748B15C4E6F}" type="pres">
      <dgm:prSet presAssocID="{47D31E9E-39B5-4611-99E2-001BF8E773A0}" presName="parentText" presStyleLbl="node1" presStyleIdx="1" presStyleCnt="3">
        <dgm:presLayoutVars>
          <dgm:chMax val="0"/>
          <dgm:bulletEnabled val="1"/>
        </dgm:presLayoutVars>
      </dgm:prSet>
      <dgm:spPr/>
    </dgm:pt>
    <dgm:pt modelId="{6C598DCC-0C83-4F56-8FFA-950CD0FBCF42}" type="pres">
      <dgm:prSet presAssocID="{47D31E9E-39B5-4611-99E2-001BF8E773A0}" presName="childText" presStyleLbl="revTx" presStyleIdx="1" presStyleCnt="3">
        <dgm:presLayoutVars>
          <dgm:bulletEnabled val="1"/>
        </dgm:presLayoutVars>
      </dgm:prSet>
      <dgm:spPr/>
    </dgm:pt>
    <dgm:pt modelId="{26F1408F-D51F-4B3C-98DC-8D81CA3AB59D}" type="pres">
      <dgm:prSet presAssocID="{5E097389-A4EA-4835-84F0-DFC38256CB85}" presName="parentText" presStyleLbl="node1" presStyleIdx="2" presStyleCnt="3">
        <dgm:presLayoutVars>
          <dgm:chMax val="0"/>
          <dgm:bulletEnabled val="1"/>
        </dgm:presLayoutVars>
      </dgm:prSet>
      <dgm:spPr/>
    </dgm:pt>
    <dgm:pt modelId="{A724A380-7DDA-41E6-B7B1-89BD79421573}" type="pres">
      <dgm:prSet presAssocID="{5E097389-A4EA-4835-84F0-DFC38256CB85}" presName="childText" presStyleLbl="revTx" presStyleIdx="2" presStyleCnt="3">
        <dgm:presLayoutVars>
          <dgm:bulletEnabled val="1"/>
        </dgm:presLayoutVars>
      </dgm:prSet>
      <dgm:spPr/>
    </dgm:pt>
  </dgm:ptLst>
  <dgm:cxnLst>
    <dgm:cxn modelId="{AC806C03-5262-4FC8-8B96-3BE16D190738}" type="presOf" srcId="{47D31E9E-39B5-4611-99E2-001BF8E773A0}" destId="{55DCADA9-E809-4097-9324-0748B15C4E6F}" srcOrd="0" destOrd="0" presId="urn:microsoft.com/office/officeart/2005/8/layout/vList2"/>
    <dgm:cxn modelId="{9C9A9F28-B6D6-4A23-8B7F-618FE3A2A126}" type="presOf" srcId="{3851FBB1-F2F2-4F7B-9A81-F8B44512FAE5}" destId="{A724A380-7DDA-41E6-B7B1-89BD79421573}" srcOrd="0" destOrd="0" presId="urn:microsoft.com/office/officeart/2005/8/layout/vList2"/>
    <dgm:cxn modelId="{A3295B3D-6AF4-4B74-8407-6F5334995ED0}" type="presOf" srcId="{7F365FAA-92B1-48ED-97B6-E566089E43EC}" destId="{6C681713-D00C-4D1C-8711-23663ACD01B9}" srcOrd="0" destOrd="0" presId="urn:microsoft.com/office/officeart/2005/8/layout/vList2"/>
    <dgm:cxn modelId="{6E007C60-61D0-485A-AF2A-217C9644FB78}" srcId="{47D31E9E-39B5-4611-99E2-001BF8E773A0}" destId="{B40559C9-6C11-49A8-A1EE-ABEDEC7018D1}" srcOrd="0" destOrd="0" parTransId="{B804BA23-D205-4EAF-A51E-950F3E225426}" sibTransId="{F1F8BD57-F297-41F3-A8A8-A98CF5AD4F26}"/>
    <dgm:cxn modelId="{8E766261-BE11-498D-8EE5-4094920A4514}" srcId="{1D83C067-5DA2-464E-AD4D-D00C859F1651}" destId="{6523E0D3-EB33-4E6C-ACE1-28D91BBB2FC8}" srcOrd="0" destOrd="0" parTransId="{80727213-E933-4468-923A-9A68E5071424}" sibTransId="{F423FE6A-D2C9-4673-9795-6E8F719620D8}"/>
    <dgm:cxn modelId="{7FE9FA6B-8BCA-4064-81C6-B11EFE172AD5}" srcId="{7F365FAA-92B1-48ED-97B6-E566089E43EC}" destId="{1D83C067-5DA2-464E-AD4D-D00C859F1651}" srcOrd="0" destOrd="0" parTransId="{80086FE6-D641-4FD4-A5E1-F965FE9421ED}" sibTransId="{0C344F1C-FB41-46BD-9027-16BC8DEE8E76}"/>
    <dgm:cxn modelId="{C1FEC26D-7A82-4554-8C96-7AA20B72B301}" type="presOf" srcId="{6523E0D3-EB33-4E6C-ACE1-28D91BBB2FC8}" destId="{B74DAA28-09A8-4F15-A28A-3C1253B77E64}" srcOrd="0" destOrd="0" presId="urn:microsoft.com/office/officeart/2005/8/layout/vList2"/>
    <dgm:cxn modelId="{55236577-7B4B-4FB8-B4FF-07DDF9E46B0A}" srcId="{5E097389-A4EA-4835-84F0-DFC38256CB85}" destId="{3851FBB1-F2F2-4F7B-9A81-F8B44512FAE5}" srcOrd="0" destOrd="0" parTransId="{62F0F859-CE68-4F55-A8BA-B6ED93EB25BC}" sibTransId="{D4315311-E0F2-489D-A5F9-C45738EDF730}"/>
    <dgm:cxn modelId="{ACFDDFC6-C562-4A8E-8EFC-B6B7B93796F7}" type="presOf" srcId="{5E097389-A4EA-4835-84F0-DFC38256CB85}" destId="{26F1408F-D51F-4B3C-98DC-8D81CA3AB59D}" srcOrd="0" destOrd="0" presId="urn:microsoft.com/office/officeart/2005/8/layout/vList2"/>
    <dgm:cxn modelId="{51C12DCE-6A76-46E7-9F08-98EACB9FDCE0}" srcId="{7F365FAA-92B1-48ED-97B6-E566089E43EC}" destId="{5E097389-A4EA-4835-84F0-DFC38256CB85}" srcOrd="2" destOrd="0" parTransId="{3375CE13-FE66-4191-9696-F2185369A202}" sibTransId="{718FC519-6705-40D1-A65D-608E26BBB7AA}"/>
    <dgm:cxn modelId="{07DE8DD1-CAA4-401B-8B70-E446D929FCAD}" type="presOf" srcId="{B40559C9-6C11-49A8-A1EE-ABEDEC7018D1}" destId="{6C598DCC-0C83-4F56-8FFA-950CD0FBCF42}" srcOrd="0" destOrd="0" presId="urn:microsoft.com/office/officeart/2005/8/layout/vList2"/>
    <dgm:cxn modelId="{E75D7FF1-0A3A-4305-B1DB-19325A90541E}" type="presOf" srcId="{1D83C067-5DA2-464E-AD4D-D00C859F1651}" destId="{1A87C0A6-D028-4EFF-B74B-83DED0A4EF5F}" srcOrd="0" destOrd="0" presId="urn:microsoft.com/office/officeart/2005/8/layout/vList2"/>
    <dgm:cxn modelId="{AC65EEF3-DB75-4531-BD8C-69897096A512}" srcId="{7F365FAA-92B1-48ED-97B6-E566089E43EC}" destId="{47D31E9E-39B5-4611-99E2-001BF8E773A0}" srcOrd="1" destOrd="0" parTransId="{B7D2E018-0AC9-4809-8420-3450E1C7CDC5}" sibTransId="{4CF31A48-CDED-43B9-9C1F-EC2DE57C5665}"/>
    <dgm:cxn modelId="{B2E39558-2EAC-4815-BFCF-3BE635AEB474}" type="presParOf" srcId="{6C681713-D00C-4D1C-8711-23663ACD01B9}" destId="{1A87C0A6-D028-4EFF-B74B-83DED0A4EF5F}" srcOrd="0" destOrd="0" presId="urn:microsoft.com/office/officeart/2005/8/layout/vList2"/>
    <dgm:cxn modelId="{00D702BF-6CAE-42A9-9AB0-D728C4AA8568}" type="presParOf" srcId="{6C681713-D00C-4D1C-8711-23663ACD01B9}" destId="{B74DAA28-09A8-4F15-A28A-3C1253B77E64}" srcOrd="1" destOrd="0" presId="urn:microsoft.com/office/officeart/2005/8/layout/vList2"/>
    <dgm:cxn modelId="{303FFE8E-66A4-4FC4-8C02-5CBB1B3A0BC9}" type="presParOf" srcId="{6C681713-D00C-4D1C-8711-23663ACD01B9}" destId="{55DCADA9-E809-4097-9324-0748B15C4E6F}" srcOrd="2" destOrd="0" presId="urn:microsoft.com/office/officeart/2005/8/layout/vList2"/>
    <dgm:cxn modelId="{E6E33236-BD4A-4344-8AEE-13382592AC89}" type="presParOf" srcId="{6C681713-D00C-4D1C-8711-23663ACD01B9}" destId="{6C598DCC-0C83-4F56-8FFA-950CD0FBCF42}" srcOrd="3" destOrd="0" presId="urn:microsoft.com/office/officeart/2005/8/layout/vList2"/>
    <dgm:cxn modelId="{AD5ACC99-6618-4490-A742-121906F330D5}" type="presParOf" srcId="{6C681713-D00C-4D1C-8711-23663ACD01B9}" destId="{26F1408F-D51F-4B3C-98DC-8D81CA3AB59D}" srcOrd="4" destOrd="0" presId="urn:microsoft.com/office/officeart/2005/8/layout/vList2"/>
    <dgm:cxn modelId="{FBEC7EAA-61C2-4454-B55E-8F38CCEB3285}" type="presParOf" srcId="{6C681713-D00C-4D1C-8711-23663ACD01B9}" destId="{A724A380-7DDA-41E6-B7B1-89BD7942157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59DF94-6A37-4D7C-81EB-17DC43636D12}" type="doc">
      <dgm:prSet loTypeId="urn:microsoft.com/office/officeart/2005/8/layout/default" loCatId="list" qsTypeId="urn:microsoft.com/office/officeart/2005/8/quickstyle/simple3" qsCatId="simple" csTypeId="urn:microsoft.com/office/officeart/2005/8/colors/accent1_4" csCatId="accent1"/>
      <dgm:spPr/>
      <dgm:t>
        <a:bodyPr/>
        <a:lstStyle/>
        <a:p>
          <a:endParaRPr lang="zh-CN" altLang="en-US"/>
        </a:p>
      </dgm:t>
    </dgm:pt>
    <dgm:pt modelId="{3BFE36C2-EF42-4D01-A25E-12A6050DD9CC}">
      <dgm:prSet/>
      <dgm:spPr/>
      <dgm:t>
        <a:bodyPr/>
        <a:lstStyle/>
        <a:p>
          <a:r>
            <a:rPr lang="zh-CN" b="1">
              <a:latin typeface="微软雅黑" panose="020B0503020204020204" pitchFamily="34" charset="-122"/>
              <a:ea typeface="微软雅黑" panose="020B0503020204020204" pitchFamily="34" charset="-122"/>
            </a:rPr>
            <a:t>问题求解和博弈</a:t>
          </a:r>
        </a:p>
      </dgm:t>
    </dgm:pt>
    <dgm:pt modelId="{1038B7D8-EA17-450A-8A84-41CA1093DA47}" type="parTrans" cxnId="{121F54BE-036C-489E-B04C-0BF683750588}">
      <dgm:prSet/>
      <dgm:spPr/>
      <dgm:t>
        <a:bodyPr/>
        <a:lstStyle/>
        <a:p>
          <a:endParaRPr lang="zh-CN" altLang="en-US"/>
        </a:p>
      </dgm:t>
    </dgm:pt>
    <dgm:pt modelId="{5420E03E-771B-4E70-9E16-4818377A36A9}" type="sibTrans" cxnId="{121F54BE-036C-489E-B04C-0BF683750588}">
      <dgm:prSet/>
      <dgm:spPr/>
      <dgm:t>
        <a:bodyPr/>
        <a:lstStyle/>
        <a:p>
          <a:endParaRPr lang="zh-CN" altLang="en-US"/>
        </a:p>
      </dgm:t>
    </dgm:pt>
    <dgm:pt modelId="{4EB01C4D-C23F-454F-8125-C087EBA7EE10}">
      <dgm:prSet/>
      <dgm:spPr/>
      <dgm:t>
        <a:bodyPr/>
        <a:lstStyle/>
        <a:p>
          <a:r>
            <a:rPr lang="zh-CN" b="1">
              <a:latin typeface="微软雅黑" panose="020B0503020204020204" pitchFamily="34" charset="-122"/>
              <a:ea typeface="微软雅黑" panose="020B0503020204020204" pitchFamily="34" charset="-122"/>
            </a:rPr>
            <a:t>逻辑推理和定理证明</a:t>
          </a:r>
        </a:p>
      </dgm:t>
    </dgm:pt>
    <dgm:pt modelId="{7F8B20BD-D7A8-464B-B106-BC2BBA400E06}" type="parTrans" cxnId="{BCC1602A-9C73-41D8-940B-DAA2D040349D}">
      <dgm:prSet/>
      <dgm:spPr/>
      <dgm:t>
        <a:bodyPr/>
        <a:lstStyle/>
        <a:p>
          <a:endParaRPr lang="zh-CN" altLang="en-US"/>
        </a:p>
      </dgm:t>
    </dgm:pt>
    <dgm:pt modelId="{7FE766EF-9C86-4695-942C-EB667CC42C0B}" type="sibTrans" cxnId="{BCC1602A-9C73-41D8-940B-DAA2D040349D}">
      <dgm:prSet/>
      <dgm:spPr/>
      <dgm:t>
        <a:bodyPr/>
        <a:lstStyle/>
        <a:p>
          <a:endParaRPr lang="zh-CN" altLang="en-US"/>
        </a:p>
      </dgm:t>
    </dgm:pt>
    <dgm:pt modelId="{6F59EA24-6A02-4120-B803-C1503CC98FB8}">
      <dgm:prSet/>
      <dgm:spPr/>
      <dgm:t>
        <a:bodyPr/>
        <a:lstStyle/>
        <a:p>
          <a:r>
            <a:rPr lang="zh-CN" b="1">
              <a:latin typeface="微软雅黑" panose="020B0503020204020204" pitchFamily="34" charset="-122"/>
              <a:ea typeface="微软雅黑" panose="020B0503020204020204" pitchFamily="34" charset="-122"/>
            </a:rPr>
            <a:t>计算智能</a:t>
          </a:r>
        </a:p>
      </dgm:t>
    </dgm:pt>
    <dgm:pt modelId="{F010F212-1BC0-42F5-A404-465A393DE2AF}" type="parTrans" cxnId="{D53B2641-3E47-44FC-808F-18E3B19D5A0D}">
      <dgm:prSet/>
      <dgm:spPr/>
      <dgm:t>
        <a:bodyPr/>
        <a:lstStyle/>
        <a:p>
          <a:endParaRPr lang="zh-CN" altLang="en-US"/>
        </a:p>
      </dgm:t>
    </dgm:pt>
    <dgm:pt modelId="{7458E585-F8F2-4389-B010-8D734CFC38E0}" type="sibTrans" cxnId="{D53B2641-3E47-44FC-808F-18E3B19D5A0D}">
      <dgm:prSet/>
      <dgm:spPr/>
      <dgm:t>
        <a:bodyPr/>
        <a:lstStyle/>
        <a:p>
          <a:endParaRPr lang="zh-CN" altLang="en-US"/>
        </a:p>
      </dgm:t>
    </dgm:pt>
    <dgm:pt modelId="{370367D2-BE08-4448-B09B-5692A105425E}">
      <dgm:prSet/>
      <dgm:spPr/>
      <dgm:t>
        <a:bodyPr/>
        <a:lstStyle/>
        <a:p>
          <a:r>
            <a:rPr lang="zh-CN" b="1">
              <a:latin typeface="微软雅黑" panose="020B0503020204020204" pitchFamily="34" charset="-122"/>
              <a:ea typeface="微软雅黑" panose="020B0503020204020204" pitchFamily="34" charset="-122"/>
            </a:rPr>
            <a:t>分布式人工智能和真体</a:t>
          </a:r>
        </a:p>
      </dgm:t>
    </dgm:pt>
    <dgm:pt modelId="{57ED523E-64CF-478C-AAB2-AAEF0BBDE1D1}" type="parTrans" cxnId="{A33A64F6-E577-45CC-83C7-9F3E4F71DB37}">
      <dgm:prSet/>
      <dgm:spPr/>
      <dgm:t>
        <a:bodyPr/>
        <a:lstStyle/>
        <a:p>
          <a:endParaRPr lang="zh-CN" altLang="en-US"/>
        </a:p>
      </dgm:t>
    </dgm:pt>
    <dgm:pt modelId="{CA6EE1FD-1622-4F8B-990B-83598B3051CC}" type="sibTrans" cxnId="{A33A64F6-E577-45CC-83C7-9F3E4F71DB37}">
      <dgm:prSet/>
      <dgm:spPr/>
      <dgm:t>
        <a:bodyPr/>
        <a:lstStyle/>
        <a:p>
          <a:endParaRPr lang="zh-CN" altLang="en-US"/>
        </a:p>
      </dgm:t>
    </dgm:pt>
    <dgm:pt modelId="{8EB94E4A-4005-4F05-91F4-BC52CC10C152}">
      <dgm:prSet/>
      <dgm:spPr/>
      <dgm:t>
        <a:bodyPr/>
        <a:lstStyle/>
        <a:p>
          <a:r>
            <a:rPr lang="zh-CN" b="1">
              <a:latin typeface="微软雅黑" panose="020B0503020204020204" pitchFamily="34" charset="-122"/>
              <a:ea typeface="微软雅黑" panose="020B0503020204020204" pitchFamily="34" charset="-122"/>
            </a:rPr>
            <a:t>自动程序设计</a:t>
          </a:r>
        </a:p>
      </dgm:t>
    </dgm:pt>
    <dgm:pt modelId="{4FC9D2F8-06AE-436F-933E-66998DCB68B0}" type="parTrans" cxnId="{AA9A0DA1-63F1-4FDC-9957-0ADB3B5C3EBA}">
      <dgm:prSet/>
      <dgm:spPr/>
      <dgm:t>
        <a:bodyPr/>
        <a:lstStyle/>
        <a:p>
          <a:endParaRPr lang="zh-CN" altLang="en-US"/>
        </a:p>
      </dgm:t>
    </dgm:pt>
    <dgm:pt modelId="{298B8D6D-0F7F-4351-8019-2140F17AEF68}" type="sibTrans" cxnId="{AA9A0DA1-63F1-4FDC-9957-0ADB3B5C3EBA}">
      <dgm:prSet/>
      <dgm:spPr/>
      <dgm:t>
        <a:bodyPr/>
        <a:lstStyle/>
        <a:p>
          <a:endParaRPr lang="zh-CN" altLang="en-US"/>
        </a:p>
      </dgm:t>
    </dgm:pt>
    <dgm:pt modelId="{1866ACA2-BD99-4AD5-9B0F-847D3ECD2F08}">
      <dgm:prSet/>
      <dgm:spPr/>
      <dgm:t>
        <a:bodyPr/>
        <a:lstStyle/>
        <a:p>
          <a:r>
            <a:rPr lang="zh-CN" b="1" dirty="0">
              <a:latin typeface="微软雅黑" panose="020B0503020204020204" pitchFamily="34" charset="-122"/>
              <a:ea typeface="微软雅黑" panose="020B0503020204020204" pitchFamily="34" charset="-122"/>
            </a:rPr>
            <a:t>专家系统</a:t>
          </a:r>
        </a:p>
      </dgm:t>
    </dgm:pt>
    <dgm:pt modelId="{A7E2F993-ACF3-485D-9440-D089EC675EEB}" type="parTrans" cxnId="{D04D7E7E-7357-4EB9-9324-87D98CD68B1D}">
      <dgm:prSet/>
      <dgm:spPr/>
      <dgm:t>
        <a:bodyPr/>
        <a:lstStyle/>
        <a:p>
          <a:endParaRPr lang="zh-CN" altLang="en-US"/>
        </a:p>
      </dgm:t>
    </dgm:pt>
    <dgm:pt modelId="{F036980D-0B86-4A14-BBE7-1DAB1FF62FEA}" type="sibTrans" cxnId="{D04D7E7E-7357-4EB9-9324-87D98CD68B1D}">
      <dgm:prSet/>
      <dgm:spPr/>
      <dgm:t>
        <a:bodyPr/>
        <a:lstStyle/>
        <a:p>
          <a:endParaRPr lang="zh-CN" altLang="en-US"/>
        </a:p>
      </dgm:t>
    </dgm:pt>
    <dgm:pt modelId="{49C048A1-9874-4775-BD96-268C36CF16D4}">
      <dgm:prSet/>
      <dgm:spPr/>
      <dgm:t>
        <a:bodyPr/>
        <a:lstStyle/>
        <a:p>
          <a:r>
            <a:rPr lang="zh-CN" b="1">
              <a:latin typeface="微软雅黑" panose="020B0503020204020204" pitchFamily="34" charset="-122"/>
              <a:ea typeface="微软雅黑" panose="020B0503020204020204" pitchFamily="34" charset="-122"/>
            </a:rPr>
            <a:t>机器学习</a:t>
          </a:r>
        </a:p>
      </dgm:t>
    </dgm:pt>
    <dgm:pt modelId="{91EB8408-67B3-401C-872A-EEFD1FE5CB43}" type="parTrans" cxnId="{32C9F71A-A69A-4B17-86A9-8AAEA3DB97C2}">
      <dgm:prSet/>
      <dgm:spPr/>
      <dgm:t>
        <a:bodyPr/>
        <a:lstStyle/>
        <a:p>
          <a:endParaRPr lang="zh-CN" altLang="en-US"/>
        </a:p>
      </dgm:t>
    </dgm:pt>
    <dgm:pt modelId="{62F9FEE3-A9A0-48FC-95FA-215F660FB545}" type="sibTrans" cxnId="{32C9F71A-A69A-4B17-86A9-8AAEA3DB97C2}">
      <dgm:prSet/>
      <dgm:spPr/>
      <dgm:t>
        <a:bodyPr/>
        <a:lstStyle/>
        <a:p>
          <a:endParaRPr lang="zh-CN" altLang="en-US"/>
        </a:p>
      </dgm:t>
    </dgm:pt>
    <dgm:pt modelId="{2A6E4903-22A8-4BF6-AA74-7330FD586324}">
      <dgm:prSet/>
      <dgm:spPr/>
      <dgm:t>
        <a:bodyPr/>
        <a:lstStyle/>
        <a:p>
          <a:r>
            <a:rPr lang="zh-CN" b="1">
              <a:latin typeface="微软雅黑" panose="020B0503020204020204" pitchFamily="34" charset="-122"/>
              <a:ea typeface="微软雅黑" panose="020B0503020204020204" pitchFamily="34" charset="-122"/>
            </a:rPr>
            <a:t>自然语言理解</a:t>
          </a:r>
        </a:p>
      </dgm:t>
    </dgm:pt>
    <dgm:pt modelId="{533F2A8D-E4F0-454D-A618-84146B38248E}" type="parTrans" cxnId="{A176E156-EE29-4DDC-B0AE-C72957BF1713}">
      <dgm:prSet/>
      <dgm:spPr/>
      <dgm:t>
        <a:bodyPr/>
        <a:lstStyle/>
        <a:p>
          <a:endParaRPr lang="zh-CN" altLang="en-US"/>
        </a:p>
      </dgm:t>
    </dgm:pt>
    <dgm:pt modelId="{183FDCA9-251B-4A79-8928-0C600DB744D4}" type="sibTrans" cxnId="{A176E156-EE29-4DDC-B0AE-C72957BF1713}">
      <dgm:prSet/>
      <dgm:spPr/>
      <dgm:t>
        <a:bodyPr/>
        <a:lstStyle/>
        <a:p>
          <a:endParaRPr lang="zh-CN" altLang="en-US"/>
        </a:p>
      </dgm:t>
    </dgm:pt>
    <dgm:pt modelId="{AFD97158-0A60-4638-BD2E-07449462F841}">
      <dgm:prSet/>
      <dgm:spPr/>
      <dgm:t>
        <a:bodyPr/>
        <a:lstStyle/>
        <a:p>
          <a:r>
            <a:rPr lang="zh-CN" b="1">
              <a:latin typeface="微软雅黑" panose="020B0503020204020204" pitchFamily="34" charset="-122"/>
              <a:ea typeface="微软雅黑" panose="020B0503020204020204" pitchFamily="34" charset="-122"/>
            </a:rPr>
            <a:t>机器人学</a:t>
          </a:r>
        </a:p>
      </dgm:t>
    </dgm:pt>
    <dgm:pt modelId="{5DA6AC4B-01BD-4CF4-9A1D-84DF145D965E}" type="parTrans" cxnId="{EAB26746-0C5C-495C-91E3-0D0A62C1CD43}">
      <dgm:prSet/>
      <dgm:spPr/>
      <dgm:t>
        <a:bodyPr/>
        <a:lstStyle/>
        <a:p>
          <a:endParaRPr lang="zh-CN" altLang="en-US"/>
        </a:p>
      </dgm:t>
    </dgm:pt>
    <dgm:pt modelId="{5A3E5FAC-FB85-4448-9B77-89407AE0FE10}" type="sibTrans" cxnId="{EAB26746-0C5C-495C-91E3-0D0A62C1CD43}">
      <dgm:prSet/>
      <dgm:spPr/>
      <dgm:t>
        <a:bodyPr/>
        <a:lstStyle/>
        <a:p>
          <a:endParaRPr lang="zh-CN" altLang="en-US"/>
        </a:p>
      </dgm:t>
    </dgm:pt>
    <dgm:pt modelId="{C3E13325-A183-41BB-B445-ABE964D46159}">
      <dgm:prSet/>
      <dgm:spPr/>
      <dgm:t>
        <a:bodyPr/>
        <a:lstStyle/>
        <a:p>
          <a:r>
            <a:rPr lang="zh-CN" b="1">
              <a:latin typeface="微软雅黑" panose="020B0503020204020204" pitchFamily="34" charset="-122"/>
              <a:ea typeface="微软雅黑" panose="020B0503020204020204" pitchFamily="34" charset="-122"/>
            </a:rPr>
            <a:t>模式识别</a:t>
          </a:r>
        </a:p>
      </dgm:t>
    </dgm:pt>
    <dgm:pt modelId="{418E6D66-54A1-4F5A-A96D-801FB2E49A8D}" type="parTrans" cxnId="{F9254393-FA01-4B43-A25E-B96A6D28BF32}">
      <dgm:prSet/>
      <dgm:spPr/>
      <dgm:t>
        <a:bodyPr/>
        <a:lstStyle/>
        <a:p>
          <a:endParaRPr lang="zh-CN" altLang="en-US"/>
        </a:p>
      </dgm:t>
    </dgm:pt>
    <dgm:pt modelId="{30E6B55D-E954-4666-901B-C41864ADBB96}" type="sibTrans" cxnId="{F9254393-FA01-4B43-A25E-B96A6D28BF32}">
      <dgm:prSet/>
      <dgm:spPr/>
      <dgm:t>
        <a:bodyPr/>
        <a:lstStyle/>
        <a:p>
          <a:endParaRPr lang="zh-CN" altLang="en-US"/>
        </a:p>
      </dgm:t>
    </dgm:pt>
    <dgm:pt modelId="{D1A5F009-A097-4896-9024-BDED3745C35B}">
      <dgm:prSet/>
      <dgm:spPr/>
      <dgm:t>
        <a:bodyPr/>
        <a:lstStyle/>
        <a:p>
          <a:r>
            <a:rPr lang="zh-CN" b="1">
              <a:latin typeface="微软雅黑" panose="020B0503020204020204" pitchFamily="34" charset="-122"/>
              <a:ea typeface="微软雅黑" panose="020B0503020204020204" pitchFamily="34" charset="-122"/>
            </a:rPr>
            <a:t>机器视觉</a:t>
          </a:r>
        </a:p>
      </dgm:t>
    </dgm:pt>
    <dgm:pt modelId="{8FD808B0-5AC2-43E4-82A9-00D29242E92F}" type="parTrans" cxnId="{282E7044-357C-4E66-BAF4-BB17E09BCC15}">
      <dgm:prSet/>
      <dgm:spPr/>
      <dgm:t>
        <a:bodyPr/>
        <a:lstStyle/>
        <a:p>
          <a:endParaRPr lang="zh-CN" altLang="en-US"/>
        </a:p>
      </dgm:t>
    </dgm:pt>
    <dgm:pt modelId="{C7BE6612-BB65-4439-A99F-20ED3C61F848}" type="sibTrans" cxnId="{282E7044-357C-4E66-BAF4-BB17E09BCC15}">
      <dgm:prSet/>
      <dgm:spPr/>
      <dgm:t>
        <a:bodyPr/>
        <a:lstStyle/>
        <a:p>
          <a:endParaRPr lang="zh-CN" altLang="en-US"/>
        </a:p>
      </dgm:t>
    </dgm:pt>
    <dgm:pt modelId="{F20B98A9-F9F7-4A37-9B9D-5F42CF092F01}">
      <dgm:prSet/>
      <dgm:spPr/>
      <dgm:t>
        <a:bodyPr/>
        <a:lstStyle/>
        <a:p>
          <a:r>
            <a:rPr lang="zh-CN" b="1">
              <a:latin typeface="微软雅黑" panose="020B0503020204020204" pitchFamily="34" charset="-122"/>
              <a:ea typeface="微软雅黑" panose="020B0503020204020204" pitchFamily="34" charset="-122"/>
            </a:rPr>
            <a:t>神经网络</a:t>
          </a:r>
        </a:p>
      </dgm:t>
    </dgm:pt>
    <dgm:pt modelId="{27910931-2368-4498-B84B-2D8D6FF34A48}" type="parTrans" cxnId="{0F0C3B48-2B49-48DE-8C13-45CDD0A5F764}">
      <dgm:prSet/>
      <dgm:spPr/>
      <dgm:t>
        <a:bodyPr/>
        <a:lstStyle/>
        <a:p>
          <a:endParaRPr lang="zh-CN" altLang="en-US"/>
        </a:p>
      </dgm:t>
    </dgm:pt>
    <dgm:pt modelId="{70C19E74-C68C-4D9C-B41B-81E1183C31C4}" type="sibTrans" cxnId="{0F0C3B48-2B49-48DE-8C13-45CDD0A5F764}">
      <dgm:prSet/>
      <dgm:spPr/>
      <dgm:t>
        <a:bodyPr/>
        <a:lstStyle/>
        <a:p>
          <a:endParaRPr lang="zh-CN" altLang="en-US"/>
        </a:p>
      </dgm:t>
    </dgm:pt>
    <dgm:pt modelId="{A2812F23-3EB8-4F9E-8AFC-7A8920AF7288}">
      <dgm:prSet/>
      <dgm:spPr/>
      <dgm:t>
        <a:bodyPr/>
        <a:lstStyle/>
        <a:p>
          <a:r>
            <a:rPr lang="zh-CN" b="1" dirty="0">
              <a:latin typeface="微软雅黑" panose="020B0503020204020204" pitchFamily="34" charset="-122"/>
              <a:ea typeface="微软雅黑" panose="020B0503020204020204" pitchFamily="34" charset="-122"/>
            </a:rPr>
            <a:t>智能控制</a:t>
          </a:r>
        </a:p>
      </dgm:t>
    </dgm:pt>
    <dgm:pt modelId="{1BD197D3-C502-4C69-8011-8EC0AAE1BB45}" type="parTrans" cxnId="{8AB8D601-29E6-479A-AFBA-85F6E0C9734E}">
      <dgm:prSet/>
      <dgm:spPr/>
      <dgm:t>
        <a:bodyPr/>
        <a:lstStyle/>
        <a:p>
          <a:endParaRPr lang="zh-CN" altLang="en-US"/>
        </a:p>
      </dgm:t>
    </dgm:pt>
    <dgm:pt modelId="{41CB7DE2-7779-49AD-A234-199F39C8346A}" type="sibTrans" cxnId="{8AB8D601-29E6-479A-AFBA-85F6E0C9734E}">
      <dgm:prSet/>
      <dgm:spPr/>
      <dgm:t>
        <a:bodyPr/>
        <a:lstStyle/>
        <a:p>
          <a:endParaRPr lang="zh-CN" altLang="en-US"/>
        </a:p>
      </dgm:t>
    </dgm:pt>
    <dgm:pt modelId="{5E58C281-69F3-4BBC-95D6-9FDB48D9BC15}" type="pres">
      <dgm:prSet presAssocID="{1E59DF94-6A37-4D7C-81EB-17DC43636D12}" presName="diagram" presStyleCnt="0">
        <dgm:presLayoutVars>
          <dgm:dir/>
          <dgm:resizeHandles val="exact"/>
        </dgm:presLayoutVars>
      </dgm:prSet>
      <dgm:spPr/>
    </dgm:pt>
    <dgm:pt modelId="{09420C6E-73CF-4BDB-9BA1-7E08617A1D1B}" type="pres">
      <dgm:prSet presAssocID="{3BFE36C2-EF42-4D01-A25E-12A6050DD9CC}" presName="node" presStyleLbl="node1" presStyleIdx="0" presStyleCnt="13">
        <dgm:presLayoutVars>
          <dgm:bulletEnabled val="1"/>
        </dgm:presLayoutVars>
      </dgm:prSet>
      <dgm:spPr/>
    </dgm:pt>
    <dgm:pt modelId="{95182855-B3BD-4442-AB1B-CD63550F79FD}" type="pres">
      <dgm:prSet presAssocID="{5420E03E-771B-4E70-9E16-4818377A36A9}" presName="sibTrans" presStyleCnt="0"/>
      <dgm:spPr/>
    </dgm:pt>
    <dgm:pt modelId="{BBDFDFF2-F4BB-4497-90C3-6CD7AA7F66C4}" type="pres">
      <dgm:prSet presAssocID="{4EB01C4D-C23F-454F-8125-C087EBA7EE10}" presName="node" presStyleLbl="node1" presStyleIdx="1" presStyleCnt="13">
        <dgm:presLayoutVars>
          <dgm:bulletEnabled val="1"/>
        </dgm:presLayoutVars>
      </dgm:prSet>
      <dgm:spPr/>
    </dgm:pt>
    <dgm:pt modelId="{90108FBE-2131-4757-BE8A-A1416750D4BB}" type="pres">
      <dgm:prSet presAssocID="{7FE766EF-9C86-4695-942C-EB667CC42C0B}" presName="sibTrans" presStyleCnt="0"/>
      <dgm:spPr/>
    </dgm:pt>
    <dgm:pt modelId="{064941A7-DEA3-4A9B-A602-9B6F2DDC5DD0}" type="pres">
      <dgm:prSet presAssocID="{6F59EA24-6A02-4120-B803-C1503CC98FB8}" presName="node" presStyleLbl="node1" presStyleIdx="2" presStyleCnt="13">
        <dgm:presLayoutVars>
          <dgm:bulletEnabled val="1"/>
        </dgm:presLayoutVars>
      </dgm:prSet>
      <dgm:spPr/>
    </dgm:pt>
    <dgm:pt modelId="{EA35DC8D-874A-4E01-8D2B-F2EE8AF6A160}" type="pres">
      <dgm:prSet presAssocID="{7458E585-F8F2-4389-B010-8D734CFC38E0}" presName="sibTrans" presStyleCnt="0"/>
      <dgm:spPr/>
    </dgm:pt>
    <dgm:pt modelId="{98097DB8-2A81-4202-AC2B-CB34DA9BEFEB}" type="pres">
      <dgm:prSet presAssocID="{370367D2-BE08-4448-B09B-5692A105425E}" presName="node" presStyleLbl="node1" presStyleIdx="3" presStyleCnt="13">
        <dgm:presLayoutVars>
          <dgm:bulletEnabled val="1"/>
        </dgm:presLayoutVars>
      </dgm:prSet>
      <dgm:spPr/>
    </dgm:pt>
    <dgm:pt modelId="{10A02F15-BB24-47C6-BD48-4D5FAA31A272}" type="pres">
      <dgm:prSet presAssocID="{CA6EE1FD-1622-4F8B-990B-83598B3051CC}" presName="sibTrans" presStyleCnt="0"/>
      <dgm:spPr/>
    </dgm:pt>
    <dgm:pt modelId="{6B382CE2-7314-499B-B906-009FFAC993E2}" type="pres">
      <dgm:prSet presAssocID="{8EB94E4A-4005-4F05-91F4-BC52CC10C152}" presName="node" presStyleLbl="node1" presStyleIdx="4" presStyleCnt="13">
        <dgm:presLayoutVars>
          <dgm:bulletEnabled val="1"/>
        </dgm:presLayoutVars>
      </dgm:prSet>
      <dgm:spPr/>
    </dgm:pt>
    <dgm:pt modelId="{3BB0493B-7D86-4BCD-B55B-49C30FE5D388}" type="pres">
      <dgm:prSet presAssocID="{298B8D6D-0F7F-4351-8019-2140F17AEF68}" presName="sibTrans" presStyleCnt="0"/>
      <dgm:spPr/>
    </dgm:pt>
    <dgm:pt modelId="{06713A35-B56F-497D-A500-CA1FEB98753E}" type="pres">
      <dgm:prSet presAssocID="{1866ACA2-BD99-4AD5-9B0F-847D3ECD2F08}" presName="node" presStyleLbl="node1" presStyleIdx="5" presStyleCnt="13">
        <dgm:presLayoutVars>
          <dgm:bulletEnabled val="1"/>
        </dgm:presLayoutVars>
      </dgm:prSet>
      <dgm:spPr/>
    </dgm:pt>
    <dgm:pt modelId="{FEEB6D6A-7F21-4BB0-8659-A9074A04867C}" type="pres">
      <dgm:prSet presAssocID="{F036980D-0B86-4A14-BBE7-1DAB1FF62FEA}" presName="sibTrans" presStyleCnt="0"/>
      <dgm:spPr/>
    </dgm:pt>
    <dgm:pt modelId="{FC996282-E06F-4FD3-B396-03C83EF07C82}" type="pres">
      <dgm:prSet presAssocID="{49C048A1-9874-4775-BD96-268C36CF16D4}" presName="node" presStyleLbl="node1" presStyleIdx="6" presStyleCnt="13">
        <dgm:presLayoutVars>
          <dgm:bulletEnabled val="1"/>
        </dgm:presLayoutVars>
      </dgm:prSet>
      <dgm:spPr/>
    </dgm:pt>
    <dgm:pt modelId="{57D6C0AC-76A8-4246-953B-9D6114A7F57D}" type="pres">
      <dgm:prSet presAssocID="{62F9FEE3-A9A0-48FC-95FA-215F660FB545}" presName="sibTrans" presStyleCnt="0"/>
      <dgm:spPr/>
    </dgm:pt>
    <dgm:pt modelId="{DE19660A-693F-4019-A770-5BE4ACEB4868}" type="pres">
      <dgm:prSet presAssocID="{2A6E4903-22A8-4BF6-AA74-7330FD586324}" presName="node" presStyleLbl="node1" presStyleIdx="7" presStyleCnt="13">
        <dgm:presLayoutVars>
          <dgm:bulletEnabled val="1"/>
        </dgm:presLayoutVars>
      </dgm:prSet>
      <dgm:spPr/>
    </dgm:pt>
    <dgm:pt modelId="{265E8907-B004-46A4-AF81-DAD37FB360C0}" type="pres">
      <dgm:prSet presAssocID="{183FDCA9-251B-4A79-8928-0C600DB744D4}" presName="sibTrans" presStyleCnt="0"/>
      <dgm:spPr/>
    </dgm:pt>
    <dgm:pt modelId="{5C672AF5-B9EB-45CC-9CAD-1366FA019FEE}" type="pres">
      <dgm:prSet presAssocID="{AFD97158-0A60-4638-BD2E-07449462F841}" presName="node" presStyleLbl="node1" presStyleIdx="8" presStyleCnt="13">
        <dgm:presLayoutVars>
          <dgm:bulletEnabled val="1"/>
        </dgm:presLayoutVars>
      </dgm:prSet>
      <dgm:spPr/>
    </dgm:pt>
    <dgm:pt modelId="{F4E688E7-AC9E-4B92-9F67-1B0C39E827D8}" type="pres">
      <dgm:prSet presAssocID="{5A3E5FAC-FB85-4448-9B77-89407AE0FE10}" presName="sibTrans" presStyleCnt="0"/>
      <dgm:spPr/>
    </dgm:pt>
    <dgm:pt modelId="{F6F4F6FF-B9CC-45F2-902F-3B168A46BB9F}" type="pres">
      <dgm:prSet presAssocID="{C3E13325-A183-41BB-B445-ABE964D46159}" presName="node" presStyleLbl="node1" presStyleIdx="9" presStyleCnt="13">
        <dgm:presLayoutVars>
          <dgm:bulletEnabled val="1"/>
        </dgm:presLayoutVars>
      </dgm:prSet>
      <dgm:spPr/>
    </dgm:pt>
    <dgm:pt modelId="{21765CB2-824C-4BA6-A8A3-F257D9553488}" type="pres">
      <dgm:prSet presAssocID="{30E6B55D-E954-4666-901B-C41864ADBB96}" presName="sibTrans" presStyleCnt="0"/>
      <dgm:spPr/>
    </dgm:pt>
    <dgm:pt modelId="{E839C03E-98BD-4E49-91DE-A10AA9F8B559}" type="pres">
      <dgm:prSet presAssocID="{D1A5F009-A097-4896-9024-BDED3745C35B}" presName="node" presStyleLbl="node1" presStyleIdx="10" presStyleCnt="13">
        <dgm:presLayoutVars>
          <dgm:bulletEnabled val="1"/>
        </dgm:presLayoutVars>
      </dgm:prSet>
      <dgm:spPr/>
    </dgm:pt>
    <dgm:pt modelId="{73824114-5CE0-42AB-B5C5-49F404C54836}" type="pres">
      <dgm:prSet presAssocID="{C7BE6612-BB65-4439-A99F-20ED3C61F848}" presName="sibTrans" presStyleCnt="0"/>
      <dgm:spPr/>
    </dgm:pt>
    <dgm:pt modelId="{BEA437A6-5964-464C-A261-08DB744D2941}" type="pres">
      <dgm:prSet presAssocID="{F20B98A9-F9F7-4A37-9B9D-5F42CF092F01}" presName="node" presStyleLbl="node1" presStyleIdx="11" presStyleCnt="13">
        <dgm:presLayoutVars>
          <dgm:bulletEnabled val="1"/>
        </dgm:presLayoutVars>
      </dgm:prSet>
      <dgm:spPr/>
    </dgm:pt>
    <dgm:pt modelId="{4B2033D6-B38A-4D52-ACD2-B2D48C398634}" type="pres">
      <dgm:prSet presAssocID="{70C19E74-C68C-4D9C-B41B-81E1183C31C4}" presName="sibTrans" presStyleCnt="0"/>
      <dgm:spPr/>
    </dgm:pt>
    <dgm:pt modelId="{F54D0D6B-6706-4E0C-A003-310CF9D924DA}" type="pres">
      <dgm:prSet presAssocID="{A2812F23-3EB8-4F9E-8AFC-7A8920AF7288}" presName="node" presStyleLbl="node1" presStyleIdx="12" presStyleCnt="13">
        <dgm:presLayoutVars>
          <dgm:bulletEnabled val="1"/>
        </dgm:presLayoutVars>
      </dgm:prSet>
      <dgm:spPr/>
    </dgm:pt>
  </dgm:ptLst>
  <dgm:cxnLst>
    <dgm:cxn modelId="{8AB8D601-29E6-479A-AFBA-85F6E0C9734E}" srcId="{1E59DF94-6A37-4D7C-81EB-17DC43636D12}" destId="{A2812F23-3EB8-4F9E-8AFC-7A8920AF7288}" srcOrd="12" destOrd="0" parTransId="{1BD197D3-C502-4C69-8011-8EC0AAE1BB45}" sibTransId="{41CB7DE2-7779-49AD-A234-199F39C8346A}"/>
    <dgm:cxn modelId="{5FF2C106-F681-440B-8048-30390DC632B1}" type="presOf" srcId="{1866ACA2-BD99-4AD5-9B0F-847D3ECD2F08}" destId="{06713A35-B56F-497D-A500-CA1FEB98753E}" srcOrd="0" destOrd="0" presId="urn:microsoft.com/office/officeart/2005/8/layout/default"/>
    <dgm:cxn modelId="{32C9F71A-A69A-4B17-86A9-8AAEA3DB97C2}" srcId="{1E59DF94-6A37-4D7C-81EB-17DC43636D12}" destId="{49C048A1-9874-4775-BD96-268C36CF16D4}" srcOrd="6" destOrd="0" parTransId="{91EB8408-67B3-401C-872A-EEFD1FE5CB43}" sibTransId="{62F9FEE3-A9A0-48FC-95FA-215F660FB545}"/>
    <dgm:cxn modelId="{D6767D1F-9CE3-44D8-BD08-52DA685A6AC2}" type="presOf" srcId="{F20B98A9-F9F7-4A37-9B9D-5F42CF092F01}" destId="{BEA437A6-5964-464C-A261-08DB744D2941}" srcOrd="0" destOrd="0" presId="urn:microsoft.com/office/officeart/2005/8/layout/default"/>
    <dgm:cxn modelId="{BE759823-0A91-46B6-BEF4-ECFDA672D6EF}" type="presOf" srcId="{8EB94E4A-4005-4F05-91F4-BC52CC10C152}" destId="{6B382CE2-7314-499B-B906-009FFAC993E2}" srcOrd="0" destOrd="0" presId="urn:microsoft.com/office/officeart/2005/8/layout/default"/>
    <dgm:cxn modelId="{8AA78A26-2AB6-4F32-B605-54EC0EF1723E}" type="presOf" srcId="{3BFE36C2-EF42-4D01-A25E-12A6050DD9CC}" destId="{09420C6E-73CF-4BDB-9BA1-7E08617A1D1B}" srcOrd="0" destOrd="0" presId="urn:microsoft.com/office/officeart/2005/8/layout/default"/>
    <dgm:cxn modelId="{BCC1602A-9C73-41D8-940B-DAA2D040349D}" srcId="{1E59DF94-6A37-4D7C-81EB-17DC43636D12}" destId="{4EB01C4D-C23F-454F-8125-C087EBA7EE10}" srcOrd="1" destOrd="0" parTransId="{7F8B20BD-D7A8-464B-B106-BC2BBA400E06}" sibTransId="{7FE766EF-9C86-4695-942C-EB667CC42C0B}"/>
    <dgm:cxn modelId="{B126DD5F-7772-4CAA-B1D1-AD721F5FDD98}" type="presOf" srcId="{370367D2-BE08-4448-B09B-5692A105425E}" destId="{98097DB8-2A81-4202-AC2B-CB34DA9BEFEB}" srcOrd="0" destOrd="0" presId="urn:microsoft.com/office/officeart/2005/8/layout/default"/>
    <dgm:cxn modelId="{D53B2641-3E47-44FC-808F-18E3B19D5A0D}" srcId="{1E59DF94-6A37-4D7C-81EB-17DC43636D12}" destId="{6F59EA24-6A02-4120-B803-C1503CC98FB8}" srcOrd="2" destOrd="0" parTransId="{F010F212-1BC0-42F5-A404-465A393DE2AF}" sibTransId="{7458E585-F8F2-4389-B010-8D734CFC38E0}"/>
    <dgm:cxn modelId="{3FAB8D42-95B1-4916-A9D8-FD9DED7937AF}" type="presOf" srcId="{D1A5F009-A097-4896-9024-BDED3745C35B}" destId="{E839C03E-98BD-4E49-91DE-A10AA9F8B559}" srcOrd="0" destOrd="0" presId="urn:microsoft.com/office/officeart/2005/8/layout/default"/>
    <dgm:cxn modelId="{FDE2BA42-FA12-4F1D-9248-484DA9A7D3FD}" type="presOf" srcId="{6F59EA24-6A02-4120-B803-C1503CC98FB8}" destId="{064941A7-DEA3-4A9B-A602-9B6F2DDC5DD0}" srcOrd="0" destOrd="0" presId="urn:microsoft.com/office/officeart/2005/8/layout/default"/>
    <dgm:cxn modelId="{282E7044-357C-4E66-BAF4-BB17E09BCC15}" srcId="{1E59DF94-6A37-4D7C-81EB-17DC43636D12}" destId="{D1A5F009-A097-4896-9024-BDED3745C35B}" srcOrd="10" destOrd="0" parTransId="{8FD808B0-5AC2-43E4-82A9-00D29242E92F}" sibTransId="{C7BE6612-BB65-4439-A99F-20ED3C61F848}"/>
    <dgm:cxn modelId="{EAB26746-0C5C-495C-91E3-0D0A62C1CD43}" srcId="{1E59DF94-6A37-4D7C-81EB-17DC43636D12}" destId="{AFD97158-0A60-4638-BD2E-07449462F841}" srcOrd="8" destOrd="0" parTransId="{5DA6AC4B-01BD-4CF4-9A1D-84DF145D965E}" sibTransId="{5A3E5FAC-FB85-4448-9B77-89407AE0FE10}"/>
    <dgm:cxn modelId="{0F0C3B48-2B49-48DE-8C13-45CDD0A5F764}" srcId="{1E59DF94-6A37-4D7C-81EB-17DC43636D12}" destId="{F20B98A9-F9F7-4A37-9B9D-5F42CF092F01}" srcOrd="11" destOrd="0" parTransId="{27910931-2368-4498-B84B-2D8D6FF34A48}" sibTransId="{70C19E74-C68C-4D9C-B41B-81E1183C31C4}"/>
    <dgm:cxn modelId="{A6DAF84D-766E-4E83-AF3B-1DDEB5F64A7E}" type="presOf" srcId="{1E59DF94-6A37-4D7C-81EB-17DC43636D12}" destId="{5E58C281-69F3-4BBC-95D6-9FDB48D9BC15}" srcOrd="0" destOrd="0" presId="urn:microsoft.com/office/officeart/2005/8/layout/default"/>
    <dgm:cxn modelId="{A176E156-EE29-4DDC-B0AE-C72957BF1713}" srcId="{1E59DF94-6A37-4D7C-81EB-17DC43636D12}" destId="{2A6E4903-22A8-4BF6-AA74-7330FD586324}" srcOrd="7" destOrd="0" parTransId="{533F2A8D-E4F0-454D-A618-84146B38248E}" sibTransId="{183FDCA9-251B-4A79-8928-0C600DB744D4}"/>
    <dgm:cxn modelId="{D04D7E7E-7357-4EB9-9324-87D98CD68B1D}" srcId="{1E59DF94-6A37-4D7C-81EB-17DC43636D12}" destId="{1866ACA2-BD99-4AD5-9B0F-847D3ECD2F08}" srcOrd="5" destOrd="0" parTransId="{A7E2F993-ACF3-485D-9440-D089EC675EEB}" sibTransId="{F036980D-0B86-4A14-BBE7-1DAB1FF62FEA}"/>
    <dgm:cxn modelId="{19F14586-2144-46AA-8F6F-52CACE7C8C3A}" type="presOf" srcId="{2A6E4903-22A8-4BF6-AA74-7330FD586324}" destId="{DE19660A-693F-4019-A770-5BE4ACEB4868}" srcOrd="0" destOrd="0" presId="urn:microsoft.com/office/officeart/2005/8/layout/default"/>
    <dgm:cxn modelId="{F9254393-FA01-4B43-A25E-B96A6D28BF32}" srcId="{1E59DF94-6A37-4D7C-81EB-17DC43636D12}" destId="{C3E13325-A183-41BB-B445-ABE964D46159}" srcOrd="9" destOrd="0" parTransId="{418E6D66-54A1-4F5A-A96D-801FB2E49A8D}" sibTransId="{30E6B55D-E954-4666-901B-C41864ADBB96}"/>
    <dgm:cxn modelId="{D3871899-161E-4022-8582-C537D1D8F21C}" type="presOf" srcId="{C3E13325-A183-41BB-B445-ABE964D46159}" destId="{F6F4F6FF-B9CC-45F2-902F-3B168A46BB9F}" srcOrd="0" destOrd="0" presId="urn:microsoft.com/office/officeart/2005/8/layout/default"/>
    <dgm:cxn modelId="{848B67A0-62DD-4C4C-B601-242B170E64E4}" type="presOf" srcId="{4EB01C4D-C23F-454F-8125-C087EBA7EE10}" destId="{BBDFDFF2-F4BB-4497-90C3-6CD7AA7F66C4}" srcOrd="0" destOrd="0" presId="urn:microsoft.com/office/officeart/2005/8/layout/default"/>
    <dgm:cxn modelId="{AA9A0DA1-63F1-4FDC-9957-0ADB3B5C3EBA}" srcId="{1E59DF94-6A37-4D7C-81EB-17DC43636D12}" destId="{8EB94E4A-4005-4F05-91F4-BC52CC10C152}" srcOrd="4" destOrd="0" parTransId="{4FC9D2F8-06AE-436F-933E-66998DCB68B0}" sibTransId="{298B8D6D-0F7F-4351-8019-2140F17AEF68}"/>
    <dgm:cxn modelId="{EF9667BE-8D30-435A-A0AD-79CA5CDFF158}" type="presOf" srcId="{49C048A1-9874-4775-BD96-268C36CF16D4}" destId="{FC996282-E06F-4FD3-B396-03C83EF07C82}" srcOrd="0" destOrd="0" presId="urn:microsoft.com/office/officeart/2005/8/layout/default"/>
    <dgm:cxn modelId="{121F54BE-036C-489E-B04C-0BF683750588}" srcId="{1E59DF94-6A37-4D7C-81EB-17DC43636D12}" destId="{3BFE36C2-EF42-4D01-A25E-12A6050DD9CC}" srcOrd="0" destOrd="0" parTransId="{1038B7D8-EA17-450A-8A84-41CA1093DA47}" sibTransId="{5420E03E-771B-4E70-9E16-4818377A36A9}"/>
    <dgm:cxn modelId="{F958CBCA-4C18-4B53-8D2F-8DEF8111FB1D}" type="presOf" srcId="{AFD97158-0A60-4638-BD2E-07449462F841}" destId="{5C672AF5-B9EB-45CC-9CAD-1366FA019FEE}" srcOrd="0" destOrd="0" presId="urn:microsoft.com/office/officeart/2005/8/layout/default"/>
    <dgm:cxn modelId="{BA7909DE-8A5A-4BA9-9877-4C8850262514}" type="presOf" srcId="{A2812F23-3EB8-4F9E-8AFC-7A8920AF7288}" destId="{F54D0D6B-6706-4E0C-A003-310CF9D924DA}" srcOrd="0" destOrd="0" presId="urn:microsoft.com/office/officeart/2005/8/layout/default"/>
    <dgm:cxn modelId="{A33A64F6-E577-45CC-83C7-9F3E4F71DB37}" srcId="{1E59DF94-6A37-4D7C-81EB-17DC43636D12}" destId="{370367D2-BE08-4448-B09B-5692A105425E}" srcOrd="3" destOrd="0" parTransId="{57ED523E-64CF-478C-AAB2-AAEF0BBDE1D1}" sibTransId="{CA6EE1FD-1622-4F8B-990B-83598B3051CC}"/>
    <dgm:cxn modelId="{B67FE1C9-DB48-49FD-AF3D-6261B736702A}" type="presParOf" srcId="{5E58C281-69F3-4BBC-95D6-9FDB48D9BC15}" destId="{09420C6E-73CF-4BDB-9BA1-7E08617A1D1B}" srcOrd="0" destOrd="0" presId="urn:microsoft.com/office/officeart/2005/8/layout/default"/>
    <dgm:cxn modelId="{C3574FF5-A8B2-4118-B9A2-848D0AC4947B}" type="presParOf" srcId="{5E58C281-69F3-4BBC-95D6-9FDB48D9BC15}" destId="{95182855-B3BD-4442-AB1B-CD63550F79FD}" srcOrd="1" destOrd="0" presId="urn:microsoft.com/office/officeart/2005/8/layout/default"/>
    <dgm:cxn modelId="{D2BD0439-2629-43D4-A015-E6D7B9252776}" type="presParOf" srcId="{5E58C281-69F3-4BBC-95D6-9FDB48D9BC15}" destId="{BBDFDFF2-F4BB-4497-90C3-6CD7AA7F66C4}" srcOrd="2" destOrd="0" presId="urn:microsoft.com/office/officeart/2005/8/layout/default"/>
    <dgm:cxn modelId="{F8327BEF-E498-433A-88F8-1809F66968E0}" type="presParOf" srcId="{5E58C281-69F3-4BBC-95D6-9FDB48D9BC15}" destId="{90108FBE-2131-4757-BE8A-A1416750D4BB}" srcOrd="3" destOrd="0" presId="urn:microsoft.com/office/officeart/2005/8/layout/default"/>
    <dgm:cxn modelId="{22F5FF45-106B-4B0A-AE45-F5A0BDD1FAFE}" type="presParOf" srcId="{5E58C281-69F3-4BBC-95D6-9FDB48D9BC15}" destId="{064941A7-DEA3-4A9B-A602-9B6F2DDC5DD0}" srcOrd="4" destOrd="0" presId="urn:microsoft.com/office/officeart/2005/8/layout/default"/>
    <dgm:cxn modelId="{208990EB-E298-43F8-B855-576128D65F8B}" type="presParOf" srcId="{5E58C281-69F3-4BBC-95D6-9FDB48D9BC15}" destId="{EA35DC8D-874A-4E01-8D2B-F2EE8AF6A160}" srcOrd="5" destOrd="0" presId="urn:microsoft.com/office/officeart/2005/8/layout/default"/>
    <dgm:cxn modelId="{2ABA388A-69B9-45BF-A8C4-363414D781E2}" type="presParOf" srcId="{5E58C281-69F3-4BBC-95D6-9FDB48D9BC15}" destId="{98097DB8-2A81-4202-AC2B-CB34DA9BEFEB}" srcOrd="6" destOrd="0" presId="urn:microsoft.com/office/officeart/2005/8/layout/default"/>
    <dgm:cxn modelId="{5FC1C418-1B47-492C-96A4-5634EC5DD26B}" type="presParOf" srcId="{5E58C281-69F3-4BBC-95D6-9FDB48D9BC15}" destId="{10A02F15-BB24-47C6-BD48-4D5FAA31A272}" srcOrd="7" destOrd="0" presId="urn:microsoft.com/office/officeart/2005/8/layout/default"/>
    <dgm:cxn modelId="{73B7672D-80E1-42CA-A782-66A5FC00876E}" type="presParOf" srcId="{5E58C281-69F3-4BBC-95D6-9FDB48D9BC15}" destId="{6B382CE2-7314-499B-B906-009FFAC993E2}" srcOrd="8" destOrd="0" presId="urn:microsoft.com/office/officeart/2005/8/layout/default"/>
    <dgm:cxn modelId="{F7FA54A2-388E-4FE6-8FF4-CEB3E91DC66C}" type="presParOf" srcId="{5E58C281-69F3-4BBC-95D6-9FDB48D9BC15}" destId="{3BB0493B-7D86-4BCD-B55B-49C30FE5D388}" srcOrd="9" destOrd="0" presId="urn:microsoft.com/office/officeart/2005/8/layout/default"/>
    <dgm:cxn modelId="{3B1420B7-2394-4077-83A9-DAB417EE8CB2}" type="presParOf" srcId="{5E58C281-69F3-4BBC-95D6-9FDB48D9BC15}" destId="{06713A35-B56F-497D-A500-CA1FEB98753E}" srcOrd="10" destOrd="0" presId="urn:microsoft.com/office/officeart/2005/8/layout/default"/>
    <dgm:cxn modelId="{61801677-C789-474F-9046-2C64CC94A5C9}" type="presParOf" srcId="{5E58C281-69F3-4BBC-95D6-9FDB48D9BC15}" destId="{FEEB6D6A-7F21-4BB0-8659-A9074A04867C}" srcOrd="11" destOrd="0" presId="urn:microsoft.com/office/officeart/2005/8/layout/default"/>
    <dgm:cxn modelId="{A0C8BBE2-AE0A-42C1-A8FB-5112C1093EF8}" type="presParOf" srcId="{5E58C281-69F3-4BBC-95D6-9FDB48D9BC15}" destId="{FC996282-E06F-4FD3-B396-03C83EF07C82}" srcOrd="12" destOrd="0" presId="urn:microsoft.com/office/officeart/2005/8/layout/default"/>
    <dgm:cxn modelId="{97DD4F9F-6359-4C35-9440-4A77FC294AFB}" type="presParOf" srcId="{5E58C281-69F3-4BBC-95D6-9FDB48D9BC15}" destId="{57D6C0AC-76A8-4246-953B-9D6114A7F57D}" srcOrd="13" destOrd="0" presId="urn:microsoft.com/office/officeart/2005/8/layout/default"/>
    <dgm:cxn modelId="{67A5CF39-1A50-4B51-B1B3-9468FA0FC173}" type="presParOf" srcId="{5E58C281-69F3-4BBC-95D6-9FDB48D9BC15}" destId="{DE19660A-693F-4019-A770-5BE4ACEB4868}" srcOrd="14" destOrd="0" presId="urn:microsoft.com/office/officeart/2005/8/layout/default"/>
    <dgm:cxn modelId="{18A06FA3-C827-48C8-B716-3A137BA6B21D}" type="presParOf" srcId="{5E58C281-69F3-4BBC-95D6-9FDB48D9BC15}" destId="{265E8907-B004-46A4-AF81-DAD37FB360C0}" srcOrd="15" destOrd="0" presId="urn:microsoft.com/office/officeart/2005/8/layout/default"/>
    <dgm:cxn modelId="{A43CFE74-1440-435B-B00E-8B9D07434720}" type="presParOf" srcId="{5E58C281-69F3-4BBC-95D6-9FDB48D9BC15}" destId="{5C672AF5-B9EB-45CC-9CAD-1366FA019FEE}" srcOrd="16" destOrd="0" presId="urn:microsoft.com/office/officeart/2005/8/layout/default"/>
    <dgm:cxn modelId="{7B462719-36E2-4054-917B-9D11F7F051F9}" type="presParOf" srcId="{5E58C281-69F3-4BBC-95D6-9FDB48D9BC15}" destId="{F4E688E7-AC9E-4B92-9F67-1B0C39E827D8}" srcOrd="17" destOrd="0" presId="urn:microsoft.com/office/officeart/2005/8/layout/default"/>
    <dgm:cxn modelId="{E98BDA69-CA91-47E2-9FDB-F3833E8DC222}" type="presParOf" srcId="{5E58C281-69F3-4BBC-95D6-9FDB48D9BC15}" destId="{F6F4F6FF-B9CC-45F2-902F-3B168A46BB9F}" srcOrd="18" destOrd="0" presId="urn:microsoft.com/office/officeart/2005/8/layout/default"/>
    <dgm:cxn modelId="{75BCC5C0-3817-426C-B66D-05469C6E650C}" type="presParOf" srcId="{5E58C281-69F3-4BBC-95D6-9FDB48D9BC15}" destId="{21765CB2-824C-4BA6-A8A3-F257D9553488}" srcOrd="19" destOrd="0" presId="urn:microsoft.com/office/officeart/2005/8/layout/default"/>
    <dgm:cxn modelId="{7D5A109C-290E-485B-954A-F88551EEA922}" type="presParOf" srcId="{5E58C281-69F3-4BBC-95D6-9FDB48D9BC15}" destId="{E839C03E-98BD-4E49-91DE-A10AA9F8B559}" srcOrd="20" destOrd="0" presId="urn:microsoft.com/office/officeart/2005/8/layout/default"/>
    <dgm:cxn modelId="{1CC21B40-2E8D-437A-8B1F-E241C0DF3421}" type="presParOf" srcId="{5E58C281-69F3-4BBC-95D6-9FDB48D9BC15}" destId="{73824114-5CE0-42AB-B5C5-49F404C54836}" srcOrd="21" destOrd="0" presId="urn:microsoft.com/office/officeart/2005/8/layout/default"/>
    <dgm:cxn modelId="{66580FBA-8340-4458-B103-C55CF7E46142}" type="presParOf" srcId="{5E58C281-69F3-4BBC-95D6-9FDB48D9BC15}" destId="{BEA437A6-5964-464C-A261-08DB744D2941}" srcOrd="22" destOrd="0" presId="urn:microsoft.com/office/officeart/2005/8/layout/default"/>
    <dgm:cxn modelId="{E8E71144-1A5A-4E14-BFF7-47267C48332E}" type="presParOf" srcId="{5E58C281-69F3-4BBC-95D6-9FDB48D9BC15}" destId="{4B2033D6-B38A-4D52-ACD2-B2D48C398634}" srcOrd="23" destOrd="0" presId="urn:microsoft.com/office/officeart/2005/8/layout/default"/>
    <dgm:cxn modelId="{7CAE589C-4FC7-49C2-B2C8-A560B6C66D4A}" type="presParOf" srcId="{5E58C281-69F3-4BBC-95D6-9FDB48D9BC15}" destId="{F54D0D6B-6706-4E0C-A003-310CF9D924DA}"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4CE3B9-282C-416F-96F0-542F92FDB30C}" type="doc">
      <dgm:prSet loTypeId="urn:microsoft.com/office/officeart/2005/8/layout/default" loCatId="list" qsTypeId="urn:microsoft.com/office/officeart/2005/8/quickstyle/simple3" qsCatId="simple" csTypeId="urn:microsoft.com/office/officeart/2005/8/colors/colorful5" csCatId="colorful"/>
      <dgm:spPr/>
      <dgm:t>
        <a:bodyPr/>
        <a:lstStyle/>
        <a:p>
          <a:endParaRPr lang="zh-CN" altLang="en-US"/>
        </a:p>
      </dgm:t>
    </dgm:pt>
    <dgm:pt modelId="{27D8FFDD-F1E3-44D6-87A6-3B0199ACFBDF}">
      <dgm:prSet/>
      <dgm:spPr/>
      <dgm:t>
        <a:bodyPr/>
        <a:lstStyle/>
        <a:p>
          <a:r>
            <a:rPr lang="zh-CN" b="1">
              <a:latin typeface="微软雅黑" panose="020B0503020204020204" pitchFamily="34" charset="-122"/>
              <a:ea typeface="微软雅黑" panose="020B0503020204020204" pitchFamily="34" charset="-122"/>
            </a:rPr>
            <a:t>专家系统</a:t>
          </a:r>
        </a:p>
      </dgm:t>
    </dgm:pt>
    <dgm:pt modelId="{2E32F65B-0B14-43A2-B3EC-401A9123381D}" type="parTrans" cxnId="{7492E50D-9B1A-4796-B1E6-9CE92F5B6183}">
      <dgm:prSet/>
      <dgm:spPr/>
      <dgm:t>
        <a:bodyPr/>
        <a:lstStyle/>
        <a:p>
          <a:endParaRPr lang="zh-CN" altLang="en-US"/>
        </a:p>
      </dgm:t>
    </dgm:pt>
    <dgm:pt modelId="{7350E6ED-9073-4ABF-AA2C-5F812237D216}" type="sibTrans" cxnId="{7492E50D-9B1A-4796-B1E6-9CE92F5B6183}">
      <dgm:prSet/>
      <dgm:spPr/>
      <dgm:t>
        <a:bodyPr/>
        <a:lstStyle/>
        <a:p>
          <a:endParaRPr lang="zh-CN" altLang="en-US"/>
        </a:p>
      </dgm:t>
    </dgm:pt>
    <dgm:pt modelId="{3B1BB3D9-1D2A-42D1-8546-85ECA940A000}">
      <dgm:prSet/>
      <dgm:spPr/>
      <dgm:t>
        <a:bodyPr/>
        <a:lstStyle/>
        <a:p>
          <a:r>
            <a:rPr lang="zh-CN" b="1">
              <a:latin typeface="微软雅黑" panose="020B0503020204020204" pitchFamily="34" charset="-122"/>
              <a:ea typeface="微软雅黑" panose="020B0503020204020204" pitchFamily="34" charset="-122"/>
            </a:rPr>
            <a:t>模糊系统</a:t>
          </a:r>
        </a:p>
      </dgm:t>
    </dgm:pt>
    <dgm:pt modelId="{312FEE47-3C8C-43D2-A393-C6B5413105E4}" type="parTrans" cxnId="{C2ECC7DD-3181-4911-B404-1E5D25D94BEE}">
      <dgm:prSet/>
      <dgm:spPr/>
      <dgm:t>
        <a:bodyPr/>
        <a:lstStyle/>
        <a:p>
          <a:endParaRPr lang="zh-CN" altLang="en-US"/>
        </a:p>
      </dgm:t>
    </dgm:pt>
    <dgm:pt modelId="{92D1E0B2-6B94-4E7D-9D07-120A20C4C6F8}" type="sibTrans" cxnId="{C2ECC7DD-3181-4911-B404-1E5D25D94BEE}">
      <dgm:prSet/>
      <dgm:spPr/>
      <dgm:t>
        <a:bodyPr/>
        <a:lstStyle/>
        <a:p>
          <a:endParaRPr lang="zh-CN" altLang="en-US"/>
        </a:p>
      </dgm:t>
    </dgm:pt>
    <dgm:pt modelId="{E863D54E-DBF7-42C8-B2C0-DE3F2CAEC38D}">
      <dgm:prSet/>
      <dgm:spPr/>
      <dgm:t>
        <a:bodyPr/>
        <a:lstStyle/>
        <a:p>
          <a:r>
            <a:rPr lang="zh-CN" b="1">
              <a:latin typeface="微软雅黑" panose="020B0503020204020204" pitchFamily="34" charset="-122"/>
              <a:ea typeface="微软雅黑" panose="020B0503020204020204" pitchFamily="34" charset="-122"/>
            </a:rPr>
            <a:t>神经网络系统</a:t>
          </a:r>
        </a:p>
      </dgm:t>
    </dgm:pt>
    <dgm:pt modelId="{2D9C03B9-C729-47B0-A0DE-931D6136C01F}" type="parTrans" cxnId="{65DC92EB-898A-4576-874F-695936F9206E}">
      <dgm:prSet/>
      <dgm:spPr/>
      <dgm:t>
        <a:bodyPr/>
        <a:lstStyle/>
        <a:p>
          <a:endParaRPr lang="zh-CN" altLang="en-US"/>
        </a:p>
      </dgm:t>
    </dgm:pt>
    <dgm:pt modelId="{2BF6A21B-6EDC-457A-971D-7894024DAD10}" type="sibTrans" cxnId="{65DC92EB-898A-4576-874F-695936F9206E}">
      <dgm:prSet/>
      <dgm:spPr/>
      <dgm:t>
        <a:bodyPr/>
        <a:lstStyle/>
        <a:p>
          <a:endParaRPr lang="zh-CN" altLang="en-US"/>
        </a:p>
      </dgm:t>
    </dgm:pt>
    <dgm:pt modelId="{6D79E519-C7BC-43F3-875E-359C455BC7FD}">
      <dgm:prSet/>
      <dgm:spPr/>
      <dgm:t>
        <a:bodyPr/>
        <a:lstStyle/>
        <a:p>
          <a:r>
            <a:rPr lang="zh-CN" b="1" dirty="0">
              <a:latin typeface="微软雅黑" panose="020B0503020204020204" pitchFamily="34" charset="-122"/>
              <a:ea typeface="微软雅黑" panose="020B0503020204020204" pitchFamily="34" charset="-122"/>
            </a:rPr>
            <a:t>学习系统</a:t>
          </a:r>
        </a:p>
      </dgm:t>
    </dgm:pt>
    <dgm:pt modelId="{28A01F2C-F946-4ECB-B2CB-572D56923B40}" type="parTrans" cxnId="{84BB0A61-191B-4B16-8C22-48DBB43BC0B4}">
      <dgm:prSet/>
      <dgm:spPr/>
      <dgm:t>
        <a:bodyPr/>
        <a:lstStyle/>
        <a:p>
          <a:endParaRPr lang="zh-CN" altLang="en-US"/>
        </a:p>
      </dgm:t>
    </dgm:pt>
    <dgm:pt modelId="{61FD4E90-9439-4756-851F-8842B7E4322F}" type="sibTrans" cxnId="{84BB0A61-191B-4B16-8C22-48DBB43BC0B4}">
      <dgm:prSet/>
      <dgm:spPr/>
      <dgm:t>
        <a:bodyPr/>
        <a:lstStyle/>
        <a:p>
          <a:endParaRPr lang="zh-CN" altLang="en-US"/>
        </a:p>
      </dgm:t>
    </dgm:pt>
    <dgm:pt modelId="{3B60D462-6F46-4C7C-A52B-C38A0D20B350}">
      <dgm:prSet/>
      <dgm:spPr/>
      <dgm:t>
        <a:bodyPr/>
        <a:lstStyle/>
        <a:p>
          <a:r>
            <a:rPr lang="zh-CN" b="1">
              <a:latin typeface="微软雅黑" panose="020B0503020204020204" pitchFamily="34" charset="-122"/>
              <a:ea typeface="微软雅黑" panose="020B0503020204020204" pitchFamily="34" charset="-122"/>
            </a:rPr>
            <a:t>仿生系统</a:t>
          </a:r>
        </a:p>
      </dgm:t>
    </dgm:pt>
    <dgm:pt modelId="{5BF5E08D-3DF2-4E32-8245-DA4E1BF19708}" type="parTrans" cxnId="{64B134AC-C220-4980-811F-D53845D5E44B}">
      <dgm:prSet/>
      <dgm:spPr/>
      <dgm:t>
        <a:bodyPr/>
        <a:lstStyle/>
        <a:p>
          <a:endParaRPr lang="zh-CN" altLang="en-US"/>
        </a:p>
      </dgm:t>
    </dgm:pt>
    <dgm:pt modelId="{FC17D0D7-6312-4AE2-AB8E-8254184E9B83}" type="sibTrans" cxnId="{64B134AC-C220-4980-811F-D53845D5E44B}">
      <dgm:prSet/>
      <dgm:spPr/>
      <dgm:t>
        <a:bodyPr/>
        <a:lstStyle/>
        <a:p>
          <a:endParaRPr lang="zh-CN" altLang="en-US"/>
        </a:p>
      </dgm:t>
    </dgm:pt>
    <dgm:pt modelId="{69177F4B-A78D-4A43-A757-41BA697378FB}">
      <dgm:prSet/>
      <dgm:spPr/>
      <dgm:t>
        <a:bodyPr/>
        <a:lstStyle/>
        <a:p>
          <a:r>
            <a:rPr lang="zh-CN" b="1">
              <a:latin typeface="微软雅黑" panose="020B0503020204020204" pitchFamily="34" charset="-122"/>
              <a:ea typeface="微软雅黑" panose="020B0503020204020204" pitchFamily="34" charset="-122"/>
            </a:rPr>
            <a:t>群智能系统</a:t>
          </a:r>
        </a:p>
      </dgm:t>
    </dgm:pt>
    <dgm:pt modelId="{4B4C51CF-A2BA-41AA-94E9-50125B925AC0}" type="parTrans" cxnId="{9133C7C0-F471-4713-AE52-5CE6D4D55CC8}">
      <dgm:prSet/>
      <dgm:spPr/>
      <dgm:t>
        <a:bodyPr/>
        <a:lstStyle/>
        <a:p>
          <a:endParaRPr lang="zh-CN" altLang="en-US"/>
        </a:p>
      </dgm:t>
    </dgm:pt>
    <dgm:pt modelId="{0E6E021A-E454-416F-BDE8-5154E4383F8C}" type="sibTrans" cxnId="{9133C7C0-F471-4713-AE52-5CE6D4D55CC8}">
      <dgm:prSet/>
      <dgm:spPr/>
      <dgm:t>
        <a:bodyPr/>
        <a:lstStyle/>
        <a:p>
          <a:endParaRPr lang="zh-CN" altLang="en-US"/>
        </a:p>
      </dgm:t>
    </dgm:pt>
    <dgm:pt modelId="{DE8FEB68-484F-417F-85FD-7B703CAF8ED5}">
      <dgm:prSet/>
      <dgm:spPr/>
      <dgm:t>
        <a:bodyPr/>
        <a:lstStyle/>
        <a:p>
          <a:r>
            <a:rPr lang="zh-CN" b="1">
              <a:latin typeface="微软雅黑" panose="020B0503020204020204" pitchFamily="34" charset="-122"/>
              <a:ea typeface="微软雅黑" panose="020B0503020204020204" pitchFamily="34" charset="-122"/>
            </a:rPr>
            <a:t>多真体系统</a:t>
          </a:r>
        </a:p>
      </dgm:t>
    </dgm:pt>
    <dgm:pt modelId="{80010A62-FC7F-471F-83FC-C54A665B59F5}" type="parTrans" cxnId="{0767CC43-CEFD-4C58-B5A5-B5286A950D3C}">
      <dgm:prSet/>
      <dgm:spPr/>
      <dgm:t>
        <a:bodyPr/>
        <a:lstStyle/>
        <a:p>
          <a:endParaRPr lang="zh-CN" altLang="en-US"/>
        </a:p>
      </dgm:t>
    </dgm:pt>
    <dgm:pt modelId="{4622CD4E-E2B7-41D7-96D7-FC65C4DAD824}" type="sibTrans" cxnId="{0767CC43-CEFD-4C58-B5A5-B5286A950D3C}">
      <dgm:prSet/>
      <dgm:spPr/>
      <dgm:t>
        <a:bodyPr/>
        <a:lstStyle/>
        <a:p>
          <a:endParaRPr lang="zh-CN" altLang="en-US"/>
        </a:p>
      </dgm:t>
    </dgm:pt>
    <dgm:pt modelId="{797CF2C7-4B9C-440E-874D-89A25A9AB3ED}">
      <dgm:prSet/>
      <dgm:spPr/>
      <dgm:t>
        <a:bodyPr/>
        <a:lstStyle/>
        <a:p>
          <a:r>
            <a:rPr lang="zh-CN" b="1" dirty="0">
              <a:latin typeface="微软雅黑" panose="020B0503020204020204" pitchFamily="34" charset="-122"/>
              <a:ea typeface="微软雅黑" panose="020B0503020204020204" pitchFamily="34" charset="-122"/>
            </a:rPr>
            <a:t>混合智能系统</a:t>
          </a:r>
        </a:p>
      </dgm:t>
    </dgm:pt>
    <dgm:pt modelId="{8460BA5C-9FB2-48EE-A804-D2B043B82FFC}" type="parTrans" cxnId="{912A3BD8-EFFC-445A-8CF4-51371B1A696A}">
      <dgm:prSet/>
      <dgm:spPr/>
      <dgm:t>
        <a:bodyPr/>
        <a:lstStyle/>
        <a:p>
          <a:endParaRPr lang="zh-CN" altLang="en-US"/>
        </a:p>
      </dgm:t>
    </dgm:pt>
    <dgm:pt modelId="{5A105269-1BC0-47D3-BEC2-7F69A4A5D390}" type="sibTrans" cxnId="{912A3BD8-EFFC-445A-8CF4-51371B1A696A}">
      <dgm:prSet/>
      <dgm:spPr/>
      <dgm:t>
        <a:bodyPr/>
        <a:lstStyle/>
        <a:p>
          <a:endParaRPr lang="zh-CN" altLang="en-US"/>
        </a:p>
      </dgm:t>
    </dgm:pt>
    <dgm:pt modelId="{7A2864F5-F779-429B-BE5F-28685E8155A6}" type="pres">
      <dgm:prSet presAssocID="{9D4CE3B9-282C-416F-96F0-542F92FDB30C}" presName="diagram" presStyleCnt="0">
        <dgm:presLayoutVars>
          <dgm:dir/>
          <dgm:resizeHandles val="exact"/>
        </dgm:presLayoutVars>
      </dgm:prSet>
      <dgm:spPr/>
    </dgm:pt>
    <dgm:pt modelId="{4D42F678-C3A9-493F-9915-D9AE9F39FDA0}" type="pres">
      <dgm:prSet presAssocID="{27D8FFDD-F1E3-44D6-87A6-3B0199ACFBDF}" presName="node" presStyleLbl="node1" presStyleIdx="0" presStyleCnt="8">
        <dgm:presLayoutVars>
          <dgm:bulletEnabled val="1"/>
        </dgm:presLayoutVars>
      </dgm:prSet>
      <dgm:spPr/>
    </dgm:pt>
    <dgm:pt modelId="{B98BDAD8-1DBE-40C1-BCCB-7CDBECB84B52}" type="pres">
      <dgm:prSet presAssocID="{7350E6ED-9073-4ABF-AA2C-5F812237D216}" presName="sibTrans" presStyleCnt="0"/>
      <dgm:spPr/>
    </dgm:pt>
    <dgm:pt modelId="{C5306449-3414-4A42-9CFC-9CA7B2EE58AD}" type="pres">
      <dgm:prSet presAssocID="{3B1BB3D9-1D2A-42D1-8546-85ECA940A000}" presName="node" presStyleLbl="node1" presStyleIdx="1" presStyleCnt="8">
        <dgm:presLayoutVars>
          <dgm:bulletEnabled val="1"/>
        </dgm:presLayoutVars>
      </dgm:prSet>
      <dgm:spPr/>
    </dgm:pt>
    <dgm:pt modelId="{CEC5B40C-53D5-4B3B-BDD8-ED710DAC2F07}" type="pres">
      <dgm:prSet presAssocID="{92D1E0B2-6B94-4E7D-9D07-120A20C4C6F8}" presName="sibTrans" presStyleCnt="0"/>
      <dgm:spPr/>
    </dgm:pt>
    <dgm:pt modelId="{CEFFE529-A623-4209-8696-10587D10EDDC}" type="pres">
      <dgm:prSet presAssocID="{E863D54E-DBF7-42C8-B2C0-DE3F2CAEC38D}" presName="node" presStyleLbl="node1" presStyleIdx="2" presStyleCnt="8">
        <dgm:presLayoutVars>
          <dgm:bulletEnabled val="1"/>
        </dgm:presLayoutVars>
      </dgm:prSet>
      <dgm:spPr/>
    </dgm:pt>
    <dgm:pt modelId="{3BDBB6DC-9751-4BBF-AB6A-4BA19ADCEF0C}" type="pres">
      <dgm:prSet presAssocID="{2BF6A21B-6EDC-457A-971D-7894024DAD10}" presName="sibTrans" presStyleCnt="0"/>
      <dgm:spPr/>
    </dgm:pt>
    <dgm:pt modelId="{07153C75-896C-426A-BDFB-ED9C1395CA23}" type="pres">
      <dgm:prSet presAssocID="{6D79E519-C7BC-43F3-875E-359C455BC7FD}" presName="node" presStyleLbl="node1" presStyleIdx="3" presStyleCnt="8">
        <dgm:presLayoutVars>
          <dgm:bulletEnabled val="1"/>
        </dgm:presLayoutVars>
      </dgm:prSet>
      <dgm:spPr/>
    </dgm:pt>
    <dgm:pt modelId="{BAC465F7-062E-42DF-A1FC-B36F80F37E4F}" type="pres">
      <dgm:prSet presAssocID="{61FD4E90-9439-4756-851F-8842B7E4322F}" presName="sibTrans" presStyleCnt="0"/>
      <dgm:spPr/>
    </dgm:pt>
    <dgm:pt modelId="{C2CDB689-2240-4256-867E-F9B6D05E5E76}" type="pres">
      <dgm:prSet presAssocID="{3B60D462-6F46-4C7C-A52B-C38A0D20B350}" presName="node" presStyleLbl="node1" presStyleIdx="4" presStyleCnt="8">
        <dgm:presLayoutVars>
          <dgm:bulletEnabled val="1"/>
        </dgm:presLayoutVars>
      </dgm:prSet>
      <dgm:spPr/>
    </dgm:pt>
    <dgm:pt modelId="{368E6C5C-C629-4416-AFC8-B388066B4996}" type="pres">
      <dgm:prSet presAssocID="{FC17D0D7-6312-4AE2-AB8E-8254184E9B83}" presName="sibTrans" presStyleCnt="0"/>
      <dgm:spPr/>
    </dgm:pt>
    <dgm:pt modelId="{63DFB1B0-1A52-42FD-862E-7249C23153A4}" type="pres">
      <dgm:prSet presAssocID="{69177F4B-A78D-4A43-A757-41BA697378FB}" presName="node" presStyleLbl="node1" presStyleIdx="5" presStyleCnt="8">
        <dgm:presLayoutVars>
          <dgm:bulletEnabled val="1"/>
        </dgm:presLayoutVars>
      </dgm:prSet>
      <dgm:spPr/>
    </dgm:pt>
    <dgm:pt modelId="{8695A921-15E4-40C5-8649-F7BC2BC5B87F}" type="pres">
      <dgm:prSet presAssocID="{0E6E021A-E454-416F-BDE8-5154E4383F8C}" presName="sibTrans" presStyleCnt="0"/>
      <dgm:spPr/>
    </dgm:pt>
    <dgm:pt modelId="{C4FDE04B-00B4-4F3B-AE33-F4BB860FC8A7}" type="pres">
      <dgm:prSet presAssocID="{DE8FEB68-484F-417F-85FD-7B703CAF8ED5}" presName="node" presStyleLbl="node1" presStyleIdx="6" presStyleCnt="8">
        <dgm:presLayoutVars>
          <dgm:bulletEnabled val="1"/>
        </dgm:presLayoutVars>
      </dgm:prSet>
      <dgm:spPr/>
    </dgm:pt>
    <dgm:pt modelId="{F3F5218A-2188-43FC-81E5-CF764130E8D9}" type="pres">
      <dgm:prSet presAssocID="{4622CD4E-E2B7-41D7-96D7-FC65C4DAD824}" presName="sibTrans" presStyleCnt="0"/>
      <dgm:spPr/>
    </dgm:pt>
    <dgm:pt modelId="{7CC7D4CF-A77E-4FEA-9F84-C954ABAAE7DE}" type="pres">
      <dgm:prSet presAssocID="{797CF2C7-4B9C-440E-874D-89A25A9AB3ED}" presName="node" presStyleLbl="node1" presStyleIdx="7" presStyleCnt="8">
        <dgm:presLayoutVars>
          <dgm:bulletEnabled val="1"/>
        </dgm:presLayoutVars>
      </dgm:prSet>
      <dgm:spPr/>
    </dgm:pt>
  </dgm:ptLst>
  <dgm:cxnLst>
    <dgm:cxn modelId="{7492E50D-9B1A-4796-B1E6-9CE92F5B6183}" srcId="{9D4CE3B9-282C-416F-96F0-542F92FDB30C}" destId="{27D8FFDD-F1E3-44D6-87A6-3B0199ACFBDF}" srcOrd="0" destOrd="0" parTransId="{2E32F65B-0B14-43A2-B3EC-401A9123381D}" sibTransId="{7350E6ED-9073-4ABF-AA2C-5F812237D216}"/>
    <dgm:cxn modelId="{5CDF7C0E-95EF-4D63-92C2-914199812DFF}" type="presOf" srcId="{797CF2C7-4B9C-440E-874D-89A25A9AB3ED}" destId="{7CC7D4CF-A77E-4FEA-9F84-C954ABAAE7DE}" srcOrd="0" destOrd="0" presId="urn:microsoft.com/office/officeart/2005/8/layout/default"/>
    <dgm:cxn modelId="{88D49612-ACBE-488B-9053-676C404759C8}" type="presOf" srcId="{3B1BB3D9-1D2A-42D1-8546-85ECA940A000}" destId="{C5306449-3414-4A42-9CFC-9CA7B2EE58AD}" srcOrd="0" destOrd="0" presId="urn:microsoft.com/office/officeart/2005/8/layout/default"/>
    <dgm:cxn modelId="{A3567F2C-7C80-4283-A341-AB1ED21B981D}" type="presOf" srcId="{3B60D462-6F46-4C7C-A52B-C38A0D20B350}" destId="{C2CDB689-2240-4256-867E-F9B6D05E5E76}" srcOrd="0" destOrd="0" presId="urn:microsoft.com/office/officeart/2005/8/layout/default"/>
    <dgm:cxn modelId="{84BB0A61-191B-4B16-8C22-48DBB43BC0B4}" srcId="{9D4CE3B9-282C-416F-96F0-542F92FDB30C}" destId="{6D79E519-C7BC-43F3-875E-359C455BC7FD}" srcOrd="3" destOrd="0" parTransId="{28A01F2C-F946-4ECB-B2CB-572D56923B40}" sibTransId="{61FD4E90-9439-4756-851F-8842B7E4322F}"/>
    <dgm:cxn modelId="{0767CC43-CEFD-4C58-B5A5-B5286A950D3C}" srcId="{9D4CE3B9-282C-416F-96F0-542F92FDB30C}" destId="{DE8FEB68-484F-417F-85FD-7B703CAF8ED5}" srcOrd="6" destOrd="0" parTransId="{80010A62-FC7F-471F-83FC-C54A665B59F5}" sibTransId="{4622CD4E-E2B7-41D7-96D7-FC65C4DAD824}"/>
    <dgm:cxn modelId="{58B1CB45-9392-46D0-8E18-302226AC298A}" type="presOf" srcId="{DE8FEB68-484F-417F-85FD-7B703CAF8ED5}" destId="{C4FDE04B-00B4-4F3B-AE33-F4BB860FC8A7}" srcOrd="0" destOrd="0" presId="urn:microsoft.com/office/officeart/2005/8/layout/default"/>
    <dgm:cxn modelId="{A5E26C69-AFE6-4832-BF96-CB6E18820BD7}" type="presOf" srcId="{E863D54E-DBF7-42C8-B2C0-DE3F2CAEC38D}" destId="{CEFFE529-A623-4209-8696-10587D10EDDC}" srcOrd="0" destOrd="0" presId="urn:microsoft.com/office/officeart/2005/8/layout/default"/>
    <dgm:cxn modelId="{4E8CFD81-E512-4745-99FB-11D3480122FE}" type="presOf" srcId="{69177F4B-A78D-4A43-A757-41BA697378FB}" destId="{63DFB1B0-1A52-42FD-862E-7249C23153A4}" srcOrd="0" destOrd="0" presId="urn:microsoft.com/office/officeart/2005/8/layout/default"/>
    <dgm:cxn modelId="{64B134AC-C220-4980-811F-D53845D5E44B}" srcId="{9D4CE3B9-282C-416F-96F0-542F92FDB30C}" destId="{3B60D462-6F46-4C7C-A52B-C38A0D20B350}" srcOrd="4" destOrd="0" parTransId="{5BF5E08D-3DF2-4E32-8245-DA4E1BF19708}" sibTransId="{FC17D0D7-6312-4AE2-AB8E-8254184E9B83}"/>
    <dgm:cxn modelId="{767A02AF-F8B7-4F57-81E8-0F18CDC472A9}" type="presOf" srcId="{9D4CE3B9-282C-416F-96F0-542F92FDB30C}" destId="{7A2864F5-F779-429B-BE5F-28685E8155A6}" srcOrd="0" destOrd="0" presId="urn:microsoft.com/office/officeart/2005/8/layout/default"/>
    <dgm:cxn modelId="{9133C7C0-F471-4713-AE52-5CE6D4D55CC8}" srcId="{9D4CE3B9-282C-416F-96F0-542F92FDB30C}" destId="{69177F4B-A78D-4A43-A757-41BA697378FB}" srcOrd="5" destOrd="0" parTransId="{4B4C51CF-A2BA-41AA-94E9-50125B925AC0}" sibTransId="{0E6E021A-E454-416F-BDE8-5154E4383F8C}"/>
    <dgm:cxn modelId="{E4F18AC9-17C4-49FE-970B-4C83C7430E59}" type="presOf" srcId="{27D8FFDD-F1E3-44D6-87A6-3B0199ACFBDF}" destId="{4D42F678-C3A9-493F-9915-D9AE9F39FDA0}" srcOrd="0" destOrd="0" presId="urn:microsoft.com/office/officeart/2005/8/layout/default"/>
    <dgm:cxn modelId="{912A3BD8-EFFC-445A-8CF4-51371B1A696A}" srcId="{9D4CE3B9-282C-416F-96F0-542F92FDB30C}" destId="{797CF2C7-4B9C-440E-874D-89A25A9AB3ED}" srcOrd="7" destOrd="0" parTransId="{8460BA5C-9FB2-48EE-A804-D2B043B82FFC}" sibTransId="{5A105269-1BC0-47D3-BEC2-7F69A4A5D390}"/>
    <dgm:cxn modelId="{C2ECC7DD-3181-4911-B404-1E5D25D94BEE}" srcId="{9D4CE3B9-282C-416F-96F0-542F92FDB30C}" destId="{3B1BB3D9-1D2A-42D1-8546-85ECA940A000}" srcOrd="1" destOrd="0" parTransId="{312FEE47-3C8C-43D2-A393-C6B5413105E4}" sibTransId="{92D1E0B2-6B94-4E7D-9D07-120A20C4C6F8}"/>
    <dgm:cxn modelId="{03E41CE7-226A-45E8-98D9-EEFB5D20E9F8}" type="presOf" srcId="{6D79E519-C7BC-43F3-875E-359C455BC7FD}" destId="{07153C75-896C-426A-BDFB-ED9C1395CA23}" srcOrd="0" destOrd="0" presId="urn:microsoft.com/office/officeart/2005/8/layout/default"/>
    <dgm:cxn modelId="{65DC92EB-898A-4576-874F-695936F9206E}" srcId="{9D4CE3B9-282C-416F-96F0-542F92FDB30C}" destId="{E863D54E-DBF7-42C8-B2C0-DE3F2CAEC38D}" srcOrd="2" destOrd="0" parTransId="{2D9C03B9-C729-47B0-A0DE-931D6136C01F}" sibTransId="{2BF6A21B-6EDC-457A-971D-7894024DAD10}"/>
    <dgm:cxn modelId="{C20560B9-CBCA-4D0C-B26D-FA7B35D4DDA5}" type="presParOf" srcId="{7A2864F5-F779-429B-BE5F-28685E8155A6}" destId="{4D42F678-C3A9-493F-9915-D9AE9F39FDA0}" srcOrd="0" destOrd="0" presId="urn:microsoft.com/office/officeart/2005/8/layout/default"/>
    <dgm:cxn modelId="{265DB34B-AD74-4E0A-8ABE-CF489C9C7098}" type="presParOf" srcId="{7A2864F5-F779-429B-BE5F-28685E8155A6}" destId="{B98BDAD8-1DBE-40C1-BCCB-7CDBECB84B52}" srcOrd="1" destOrd="0" presId="urn:microsoft.com/office/officeart/2005/8/layout/default"/>
    <dgm:cxn modelId="{B25FE660-FD68-4F53-B7C2-5343DD92A776}" type="presParOf" srcId="{7A2864F5-F779-429B-BE5F-28685E8155A6}" destId="{C5306449-3414-4A42-9CFC-9CA7B2EE58AD}" srcOrd="2" destOrd="0" presId="urn:microsoft.com/office/officeart/2005/8/layout/default"/>
    <dgm:cxn modelId="{2DA2DC34-856A-48DB-AC55-44F2A6995798}" type="presParOf" srcId="{7A2864F5-F779-429B-BE5F-28685E8155A6}" destId="{CEC5B40C-53D5-4B3B-BDD8-ED710DAC2F07}" srcOrd="3" destOrd="0" presId="urn:microsoft.com/office/officeart/2005/8/layout/default"/>
    <dgm:cxn modelId="{1254F5B3-8718-40E8-8AB1-E5C1D30B5B7E}" type="presParOf" srcId="{7A2864F5-F779-429B-BE5F-28685E8155A6}" destId="{CEFFE529-A623-4209-8696-10587D10EDDC}" srcOrd="4" destOrd="0" presId="urn:microsoft.com/office/officeart/2005/8/layout/default"/>
    <dgm:cxn modelId="{AE5656F8-4123-49DA-A2E3-19847423C209}" type="presParOf" srcId="{7A2864F5-F779-429B-BE5F-28685E8155A6}" destId="{3BDBB6DC-9751-4BBF-AB6A-4BA19ADCEF0C}" srcOrd="5" destOrd="0" presId="urn:microsoft.com/office/officeart/2005/8/layout/default"/>
    <dgm:cxn modelId="{BBCCE2D3-AD3E-4D36-93F1-C8C48356276A}" type="presParOf" srcId="{7A2864F5-F779-429B-BE5F-28685E8155A6}" destId="{07153C75-896C-426A-BDFB-ED9C1395CA23}" srcOrd="6" destOrd="0" presId="urn:microsoft.com/office/officeart/2005/8/layout/default"/>
    <dgm:cxn modelId="{8A203E75-6E92-4549-A057-518CC58B910B}" type="presParOf" srcId="{7A2864F5-F779-429B-BE5F-28685E8155A6}" destId="{BAC465F7-062E-42DF-A1FC-B36F80F37E4F}" srcOrd="7" destOrd="0" presId="urn:microsoft.com/office/officeart/2005/8/layout/default"/>
    <dgm:cxn modelId="{133F742A-D21F-4E55-BFA3-CE99DEA6CF00}" type="presParOf" srcId="{7A2864F5-F779-429B-BE5F-28685E8155A6}" destId="{C2CDB689-2240-4256-867E-F9B6D05E5E76}" srcOrd="8" destOrd="0" presId="urn:microsoft.com/office/officeart/2005/8/layout/default"/>
    <dgm:cxn modelId="{D1C2241A-D275-4F0E-815B-A1950F735F30}" type="presParOf" srcId="{7A2864F5-F779-429B-BE5F-28685E8155A6}" destId="{368E6C5C-C629-4416-AFC8-B388066B4996}" srcOrd="9" destOrd="0" presId="urn:microsoft.com/office/officeart/2005/8/layout/default"/>
    <dgm:cxn modelId="{8917FFAC-7261-47C2-954A-D343CA3B1ABA}" type="presParOf" srcId="{7A2864F5-F779-429B-BE5F-28685E8155A6}" destId="{63DFB1B0-1A52-42FD-862E-7249C23153A4}" srcOrd="10" destOrd="0" presId="urn:microsoft.com/office/officeart/2005/8/layout/default"/>
    <dgm:cxn modelId="{27D49682-6A65-4DFD-8F14-11DC938E3845}" type="presParOf" srcId="{7A2864F5-F779-429B-BE5F-28685E8155A6}" destId="{8695A921-15E4-40C5-8649-F7BC2BC5B87F}" srcOrd="11" destOrd="0" presId="urn:microsoft.com/office/officeart/2005/8/layout/default"/>
    <dgm:cxn modelId="{76C0C3E3-A320-41C8-8AF3-B17D9C08015A}" type="presParOf" srcId="{7A2864F5-F779-429B-BE5F-28685E8155A6}" destId="{C4FDE04B-00B4-4F3B-AE33-F4BB860FC8A7}" srcOrd="12" destOrd="0" presId="urn:microsoft.com/office/officeart/2005/8/layout/default"/>
    <dgm:cxn modelId="{DF4C14C3-9F2B-42F9-BFC9-2FE5CE83496B}" type="presParOf" srcId="{7A2864F5-F779-429B-BE5F-28685E8155A6}" destId="{F3F5218A-2188-43FC-81E5-CF764130E8D9}" srcOrd="13" destOrd="0" presId="urn:microsoft.com/office/officeart/2005/8/layout/default"/>
    <dgm:cxn modelId="{64A285CE-9219-460F-9DBA-CF25BE146BF2}" type="presParOf" srcId="{7A2864F5-F779-429B-BE5F-28685E8155A6}" destId="{7CC7D4CF-A77E-4FEA-9F84-C954ABAAE7D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F6C086-0339-402F-AE9B-DAF802D34EBC}" type="doc">
      <dgm:prSet loTypeId="urn:microsoft.com/office/officeart/2005/8/layout/list1" loCatId="list" qsTypeId="urn:microsoft.com/office/officeart/2005/8/quickstyle/simple3" qsCatId="simple" csTypeId="urn:microsoft.com/office/officeart/2005/8/colors/accent1_2" csCatId="accent1"/>
      <dgm:spPr/>
      <dgm:t>
        <a:bodyPr/>
        <a:lstStyle/>
        <a:p>
          <a:endParaRPr lang="zh-CN" altLang="en-US"/>
        </a:p>
      </dgm:t>
    </dgm:pt>
    <dgm:pt modelId="{7E758ABD-ACC7-4CE1-8476-CAC5CCE0BAB8}">
      <dgm:prSet/>
      <dgm:spPr/>
      <dgm:t>
        <a:bodyPr/>
        <a:lstStyle/>
        <a:p>
          <a:r>
            <a:rPr lang="zh-CN" b="1">
              <a:latin typeface="微软雅黑" panose="020B0503020204020204" pitchFamily="34" charset="-122"/>
              <a:ea typeface="微软雅黑" panose="020B0503020204020204" pitchFamily="34" charset="-122"/>
            </a:rPr>
            <a:t>近期目标</a:t>
          </a:r>
        </a:p>
      </dgm:t>
    </dgm:pt>
    <dgm:pt modelId="{EF1D836A-DBC4-4E5F-B99F-341E53CEAC43}" type="parTrans" cxnId="{D96FDE57-86A9-424D-9DB2-8AAB6C3A2242}">
      <dgm:prSet/>
      <dgm:spPr/>
      <dgm:t>
        <a:bodyPr/>
        <a:lstStyle/>
        <a:p>
          <a:endParaRPr lang="zh-CN" altLang="en-US"/>
        </a:p>
      </dgm:t>
    </dgm:pt>
    <dgm:pt modelId="{E639A25D-1D77-4EEA-A99A-5677557DB89A}" type="sibTrans" cxnId="{D96FDE57-86A9-424D-9DB2-8AAB6C3A2242}">
      <dgm:prSet/>
      <dgm:spPr/>
      <dgm:t>
        <a:bodyPr/>
        <a:lstStyle/>
        <a:p>
          <a:endParaRPr lang="zh-CN" altLang="en-US"/>
        </a:p>
      </dgm:t>
    </dgm:pt>
    <dgm:pt modelId="{C38AC127-FA97-4FBC-B402-40CC6BB9F1A8}">
      <dgm:prSet/>
      <dgm:spPr/>
      <dgm:t>
        <a:bodyPr/>
        <a:lstStyle/>
        <a:p>
          <a:r>
            <a:rPr lang="zh-CN" b="1">
              <a:latin typeface="微软雅黑" panose="020B0503020204020204" pitchFamily="34" charset="-122"/>
              <a:ea typeface="微软雅黑" panose="020B0503020204020204" pitchFamily="34" charset="-122"/>
            </a:rPr>
            <a:t>建造智能计算机代替人类的部分智力劳动</a:t>
          </a:r>
        </a:p>
      </dgm:t>
    </dgm:pt>
    <dgm:pt modelId="{A5D1615D-BDAE-4653-BD9A-7BB03AB393D7}" type="parTrans" cxnId="{7A084A5F-D668-4BC3-B756-75A57B36BC65}">
      <dgm:prSet/>
      <dgm:spPr/>
      <dgm:t>
        <a:bodyPr/>
        <a:lstStyle/>
        <a:p>
          <a:endParaRPr lang="zh-CN" altLang="en-US"/>
        </a:p>
      </dgm:t>
    </dgm:pt>
    <dgm:pt modelId="{980BE8B0-C96E-4634-9469-B60D2E2BBF00}" type="sibTrans" cxnId="{7A084A5F-D668-4BC3-B756-75A57B36BC65}">
      <dgm:prSet/>
      <dgm:spPr/>
      <dgm:t>
        <a:bodyPr/>
        <a:lstStyle/>
        <a:p>
          <a:endParaRPr lang="zh-CN" altLang="en-US"/>
        </a:p>
      </dgm:t>
    </dgm:pt>
    <dgm:pt modelId="{630D5611-9EC0-40AC-AED7-55111433233E}">
      <dgm:prSet/>
      <dgm:spPr/>
      <dgm:t>
        <a:bodyPr/>
        <a:lstStyle/>
        <a:p>
          <a:r>
            <a:rPr lang="zh-CN" b="1">
              <a:latin typeface="微软雅黑" panose="020B0503020204020204" pitchFamily="34" charset="-122"/>
              <a:ea typeface="微软雅黑" panose="020B0503020204020204" pitchFamily="34" charset="-122"/>
            </a:rPr>
            <a:t>远期目标</a:t>
          </a:r>
        </a:p>
      </dgm:t>
    </dgm:pt>
    <dgm:pt modelId="{EE66559D-A325-42F7-992A-BAE41A1732F6}" type="parTrans" cxnId="{7F1E700B-9CA1-409D-AB29-E1D7888845AF}">
      <dgm:prSet/>
      <dgm:spPr/>
      <dgm:t>
        <a:bodyPr/>
        <a:lstStyle/>
        <a:p>
          <a:endParaRPr lang="zh-CN" altLang="en-US"/>
        </a:p>
      </dgm:t>
    </dgm:pt>
    <dgm:pt modelId="{013FF49B-809D-406A-8459-FFD4F514E2B1}" type="sibTrans" cxnId="{7F1E700B-9CA1-409D-AB29-E1D7888845AF}">
      <dgm:prSet/>
      <dgm:spPr/>
      <dgm:t>
        <a:bodyPr/>
        <a:lstStyle/>
        <a:p>
          <a:endParaRPr lang="zh-CN" altLang="en-US"/>
        </a:p>
      </dgm:t>
    </dgm:pt>
    <dgm:pt modelId="{2032CB97-4AF1-4104-BC71-FD2F783453FE}">
      <dgm:prSet/>
      <dgm:spPr/>
      <dgm:t>
        <a:bodyPr/>
        <a:lstStyle/>
        <a:p>
          <a:r>
            <a:rPr lang="zh-CN" b="1" dirty="0">
              <a:latin typeface="微软雅黑" panose="020B0503020204020204" pitchFamily="34" charset="-122"/>
              <a:ea typeface="微软雅黑" panose="020B0503020204020204" pitchFamily="34" charset="-122"/>
            </a:rPr>
            <a:t>揭示人类智能的根本机理，用智能机器去模拟、延伸和扩展人类的智能</a:t>
          </a:r>
        </a:p>
      </dgm:t>
    </dgm:pt>
    <dgm:pt modelId="{125B881E-F1D4-49CF-B454-5F61681775BF}" type="parTrans" cxnId="{6F96E4A7-084A-47F8-8F5A-5603EACD8B5B}">
      <dgm:prSet/>
      <dgm:spPr/>
      <dgm:t>
        <a:bodyPr/>
        <a:lstStyle/>
        <a:p>
          <a:endParaRPr lang="zh-CN" altLang="en-US"/>
        </a:p>
      </dgm:t>
    </dgm:pt>
    <dgm:pt modelId="{6B7232C3-23BF-4BDA-9D2E-2BE3E010F280}" type="sibTrans" cxnId="{6F96E4A7-084A-47F8-8F5A-5603EACD8B5B}">
      <dgm:prSet/>
      <dgm:spPr/>
      <dgm:t>
        <a:bodyPr/>
        <a:lstStyle/>
        <a:p>
          <a:endParaRPr lang="zh-CN" altLang="en-US"/>
        </a:p>
      </dgm:t>
    </dgm:pt>
    <dgm:pt modelId="{207A275A-36CD-461E-AF30-4C3E15DD5817}" type="pres">
      <dgm:prSet presAssocID="{82F6C086-0339-402F-AE9B-DAF802D34EBC}" presName="linear" presStyleCnt="0">
        <dgm:presLayoutVars>
          <dgm:dir/>
          <dgm:animLvl val="lvl"/>
          <dgm:resizeHandles val="exact"/>
        </dgm:presLayoutVars>
      </dgm:prSet>
      <dgm:spPr/>
    </dgm:pt>
    <dgm:pt modelId="{FDB942EE-C192-4C2B-8533-E428BB369228}" type="pres">
      <dgm:prSet presAssocID="{7E758ABD-ACC7-4CE1-8476-CAC5CCE0BAB8}" presName="parentLin" presStyleCnt="0"/>
      <dgm:spPr/>
    </dgm:pt>
    <dgm:pt modelId="{31564655-3C34-485C-AAA1-8EDA023500C1}" type="pres">
      <dgm:prSet presAssocID="{7E758ABD-ACC7-4CE1-8476-CAC5CCE0BAB8}" presName="parentLeftMargin" presStyleLbl="node1" presStyleIdx="0" presStyleCnt="2"/>
      <dgm:spPr/>
    </dgm:pt>
    <dgm:pt modelId="{5BC504FA-A088-4F73-84D4-59838BAEC392}" type="pres">
      <dgm:prSet presAssocID="{7E758ABD-ACC7-4CE1-8476-CAC5CCE0BAB8}" presName="parentText" presStyleLbl="node1" presStyleIdx="0" presStyleCnt="2">
        <dgm:presLayoutVars>
          <dgm:chMax val="0"/>
          <dgm:bulletEnabled val="1"/>
        </dgm:presLayoutVars>
      </dgm:prSet>
      <dgm:spPr/>
    </dgm:pt>
    <dgm:pt modelId="{EF9A2D65-5A64-4A1B-A509-80FC82BA051A}" type="pres">
      <dgm:prSet presAssocID="{7E758ABD-ACC7-4CE1-8476-CAC5CCE0BAB8}" presName="negativeSpace" presStyleCnt="0"/>
      <dgm:spPr/>
    </dgm:pt>
    <dgm:pt modelId="{B32306BD-AB9B-431F-AE2B-9DF47FA5022F}" type="pres">
      <dgm:prSet presAssocID="{7E758ABD-ACC7-4CE1-8476-CAC5CCE0BAB8}" presName="childText" presStyleLbl="conFgAcc1" presStyleIdx="0" presStyleCnt="2">
        <dgm:presLayoutVars>
          <dgm:bulletEnabled val="1"/>
        </dgm:presLayoutVars>
      </dgm:prSet>
      <dgm:spPr/>
    </dgm:pt>
    <dgm:pt modelId="{F9E48B5D-0F07-4F60-8534-46BA796161AD}" type="pres">
      <dgm:prSet presAssocID="{E639A25D-1D77-4EEA-A99A-5677557DB89A}" presName="spaceBetweenRectangles" presStyleCnt="0"/>
      <dgm:spPr/>
    </dgm:pt>
    <dgm:pt modelId="{D1DFA2D3-A686-4C9B-A09E-0CBF7288F8A2}" type="pres">
      <dgm:prSet presAssocID="{630D5611-9EC0-40AC-AED7-55111433233E}" presName="parentLin" presStyleCnt="0"/>
      <dgm:spPr/>
    </dgm:pt>
    <dgm:pt modelId="{6D23FA94-E16B-48C1-9495-A89F6C31C016}" type="pres">
      <dgm:prSet presAssocID="{630D5611-9EC0-40AC-AED7-55111433233E}" presName="parentLeftMargin" presStyleLbl="node1" presStyleIdx="0" presStyleCnt="2"/>
      <dgm:spPr/>
    </dgm:pt>
    <dgm:pt modelId="{A9190F70-CE6A-48FE-931D-B5265E78A26E}" type="pres">
      <dgm:prSet presAssocID="{630D5611-9EC0-40AC-AED7-55111433233E}" presName="parentText" presStyleLbl="node1" presStyleIdx="1" presStyleCnt="2">
        <dgm:presLayoutVars>
          <dgm:chMax val="0"/>
          <dgm:bulletEnabled val="1"/>
        </dgm:presLayoutVars>
      </dgm:prSet>
      <dgm:spPr/>
    </dgm:pt>
    <dgm:pt modelId="{FDA6125C-7F24-41B6-92F5-B8F29A98183A}" type="pres">
      <dgm:prSet presAssocID="{630D5611-9EC0-40AC-AED7-55111433233E}" presName="negativeSpace" presStyleCnt="0"/>
      <dgm:spPr/>
    </dgm:pt>
    <dgm:pt modelId="{A8A88683-6CD0-4E43-9DA8-6492854200FE}" type="pres">
      <dgm:prSet presAssocID="{630D5611-9EC0-40AC-AED7-55111433233E}" presName="childText" presStyleLbl="conFgAcc1" presStyleIdx="1" presStyleCnt="2">
        <dgm:presLayoutVars>
          <dgm:bulletEnabled val="1"/>
        </dgm:presLayoutVars>
      </dgm:prSet>
      <dgm:spPr/>
    </dgm:pt>
  </dgm:ptLst>
  <dgm:cxnLst>
    <dgm:cxn modelId="{7F1E700B-9CA1-409D-AB29-E1D7888845AF}" srcId="{82F6C086-0339-402F-AE9B-DAF802D34EBC}" destId="{630D5611-9EC0-40AC-AED7-55111433233E}" srcOrd="1" destOrd="0" parTransId="{EE66559D-A325-42F7-992A-BAE41A1732F6}" sibTransId="{013FF49B-809D-406A-8459-FFD4F514E2B1}"/>
    <dgm:cxn modelId="{9ED3041D-9E1B-4814-A7AA-B496E43C083C}" type="presOf" srcId="{C38AC127-FA97-4FBC-B402-40CC6BB9F1A8}" destId="{B32306BD-AB9B-431F-AE2B-9DF47FA5022F}" srcOrd="0" destOrd="0" presId="urn:microsoft.com/office/officeart/2005/8/layout/list1"/>
    <dgm:cxn modelId="{6A807E1E-7D16-4F1C-9DE9-B793D5416530}" type="presOf" srcId="{82F6C086-0339-402F-AE9B-DAF802D34EBC}" destId="{207A275A-36CD-461E-AF30-4C3E15DD5817}" srcOrd="0" destOrd="0" presId="urn:microsoft.com/office/officeart/2005/8/layout/list1"/>
    <dgm:cxn modelId="{A6268131-77E9-46D1-832D-88059ACB6B5B}" type="presOf" srcId="{2032CB97-4AF1-4104-BC71-FD2F783453FE}" destId="{A8A88683-6CD0-4E43-9DA8-6492854200FE}" srcOrd="0" destOrd="0" presId="urn:microsoft.com/office/officeart/2005/8/layout/list1"/>
    <dgm:cxn modelId="{7A084A5F-D668-4BC3-B756-75A57B36BC65}" srcId="{7E758ABD-ACC7-4CE1-8476-CAC5CCE0BAB8}" destId="{C38AC127-FA97-4FBC-B402-40CC6BB9F1A8}" srcOrd="0" destOrd="0" parTransId="{A5D1615D-BDAE-4653-BD9A-7BB03AB393D7}" sibTransId="{980BE8B0-C96E-4634-9469-B60D2E2BBF00}"/>
    <dgm:cxn modelId="{A2B32676-BCC6-4A67-A031-401E30383F00}" type="presOf" srcId="{7E758ABD-ACC7-4CE1-8476-CAC5CCE0BAB8}" destId="{5BC504FA-A088-4F73-84D4-59838BAEC392}" srcOrd="1" destOrd="0" presId="urn:microsoft.com/office/officeart/2005/8/layout/list1"/>
    <dgm:cxn modelId="{D96FDE57-86A9-424D-9DB2-8AAB6C3A2242}" srcId="{82F6C086-0339-402F-AE9B-DAF802D34EBC}" destId="{7E758ABD-ACC7-4CE1-8476-CAC5CCE0BAB8}" srcOrd="0" destOrd="0" parTransId="{EF1D836A-DBC4-4E5F-B99F-341E53CEAC43}" sibTransId="{E639A25D-1D77-4EEA-A99A-5677557DB89A}"/>
    <dgm:cxn modelId="{6F96E4A7-084A-47F8-8F5A-5603EACD8B5B}" srcId="{630D5611-9EC0-40AC-AED7-55111433233E}" destId="{2032CB97-4AF1-4104-BC71-FD2F783453FE}" srcOrd="0" destOrd="0" parTransId="{125B881E-F1D4-49CF-B454-5F61681775BF}" sibTransId="{6B7232C3-23BF-4BDA-9D2E-2BE3E010F280}"/>
    <dgm:cxn modelId="{8D3F25B4-17A8-4839-A1BD-367DF605B443}" type="presOf" srcId="{7E758ABD-ACC7-4CE1-8476-CAC5CCE0BAB8}" destId="{31564655-3C34-485C-AAA1-8EDA023500C1}" srcOrd="0" destOrd="0" presId="urn:microsoft.com/office/officeart/2005/8/layout/list1"/>
    <dgm:cxn modelId="{5C7C45EA-8660-4A3F-A4FF-E8C0496DECA8}" type="presOf" srcId="{630D5611-9EC0-40AC-AED7-55111433233E}" destId="{6D23FA94-E16B-48C1-9495-A89F6C31C016}" srcOrd="0" destOrd="0" presId="urn:microsoft.com/office/officeart/2005/8/layout/list1"/>
    <dgm:cxn modelId="{80F6A9FF-3D10-4087-B115-61EF0ED48042}" type="presOf" srcId="{630D5611-9EC0-40AC-AED7-55111433233E}" destId="{A9190F70-CE6A-48FE-931D-B5265E78A26E}" srcOrd="1" destOrd="0" presId="urn:microsoft.com/office/officeart/2005/8/layout/list1"/>
    <dgm:cxn modelId="{E8580DEE-D168-4EC9-9BD7-06B4F95E438C}" type="presParOf" srcId="{207A275A-36CD-461E-AF30-4C3E15DD5817}" destId="{FDB942EE-C192-4C2B-8533-E428BB369228}" srcOrd="0" destOrd="0" presId="urn:microsoft.com/office/officeart/2005/8/layout/list1"/>
    <dgm:cxn modelId="{7736AEA0-0376-46B5-80E3-237B9EC6D56D}" type="presParOf" srcId="{FDB942EE-C192-4C2B-8533-E428BB369228}" destId="{31564655-3C34-485C-AAA1-8EDA023500C1}" srcOrd="0" destOrd="0" presId="urn:microsoft.com/office/officeart/2005/8/layout/list1"/>
    <dgm:cxn modelId="{C8DAFD84-99F2-4E0B-83A7-3FD1A77D0704}" type="presParOf" srcId="{FDB942EE-C192-4C2B-8533-E428BB369228}" destId="{5BC504FA-A088-4F73-84D4-59838BAEC392}" srcOrd="1" destOrd="0" presId="urn:microsoft.com/office/officeart/2005/8/layout/list1"/>
    <dgm:cxn modelId="{6FDE8802-2129-4C34-B8DB-79A25354465E}" type="presParOf" srcId="{207A275A-36CD-461E-AF30-4C3E15DD5817}" destId="{EF9A2D65-5A64-4A1B-A509-80FC82BA051A}" srcOrd="1" destOrd="0" presId="urn:microsoft.com/office/officeart/2005/8/layout/list1"/>
    <dgm:cxn modelId="{2753544F-D9AD-4360-8ABD-C64278E93246}" type="presParOf" srcId="{207A275A-36CD-461E-AF30-4C3E15DD5817}" destId="{B32306BD-AB9B-431F-AE2B-9DF47FA5022F}" srcOrd="2" destOrd="0" presId="urn:microsoft.com/office/officeart/2005/8/layout/list1"/>
    <dgm:cxn modelId="{B02D5966-6E1C-42EA-ADEA-6944A29B4091}" type="presParOf" srcId="{207A275A-36CD-461E-AF30-4C3E15DD5817}" destId="{F9E48B5D-0F07-4F60-8534-46BA796161AD}" srcOrd="3" destOrd="0" presId="urn:microsoft.com/office/officeart/2005/8/layout/list1"/>
    <dgm:cxn modelId="{25EE9092-9B45-4B8C-8736-12AA988E53DF}" type="presParOf" srcId="{207A275A-36CD-461E-AF30-4C3E15DD5817}" destId="{D1DFA2D3-A686-4C9B-A09E-0CBF7288F8A2}" srcOrd="4" destOrd="0" presId="urn:microsoft.com/office/officeart/2005/8/layout/list1"/>
    <dgm:cxn modelId="{74B0A297-A20E-46D0-88E5-CC044EA6E21F}" type="presParOf" srcId="{D1DFA2D3-A686-4C9B-A09E-0CBF7288F8A2}" destId="{6D23FA94-E16B-48C1-9495-A89F6C31C016}" srcOrd="0" destOrd="0" presId="urn:microsoft.com/office/officeart/2005/8/layout/list1"/>
    <dgm:cxn modelId="{35623DCD-14BE-46AF-B8C9-4CDD2B91A421}" type="presParOf" srcId="{D1DFA2D3-A686-4C9B-A09E-0CBF7288F8A2}" destId="{A9190F70-CE6A-48FE-931D-B5265E78A26E}" srcOrd="1" destOrd="0" presId="urn:microsoft.com/office/officeart/2005/8/layout/list1"/>
    <dgm:cxn modelId="{78C22F64-32CC-42E0-BC05-ED210ABD926E}" type="presParOf" srcId="{207A275A-36CD-461E-AF30-4C3E15DD5817}" destId="{FDA6125C-7F24-41B6-92F5-B8F29A98183A}" srcOrd="5" destOrd="0" presId="urn:microsoft.com/office/officeart/2005/8/layout/list1"/>
    <dgm:cxn modelId="{1AC7E631-739D-4483-9FA0-03C6E7FFE736}" type="presParOf" srcId="{207A275A-36CD-461E-AF30-4C3E15DD5817}" destId="{A8A88683-6CD0-4E43-9DA8-6492854200F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2FF86-C091-4276-BA32-863B11DFE20E}">
      <dsp:nvSpPr>
        <dsp:cNvPr id="0" name=""/>
        <dsp:cNvSpPr/>
      </dsp:nvSpPr>
      <dsp:spPr>
        <a:xfrm>
          <a:off x="0" y="59341"/>
          <a:ext cx="10515600" cy="552824"/>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1</a:t>
          </a:r>
          <a:r>
            <a:rPr lang="zh-CN" sz="2100" b="1" kern="1200" dirty="0"/>
            <a:t>章 绪论</a:t>
          </a:r>
          <a:endParaRPr lang="zh-CN" sz="2100" kern="1200" dirty="0"/>
        </a:p>
      </dsp:txBody>
      <dsp:txXfrm>
        <a:off x="26987" y="86328"/>
        <a:ext cx="10461626" cy="498850"/>
      </dsp:txXfrm>
    </dsp:sp>
    <dsp:sp modelId="{8448088F-E442-4BA4-B657-3D38DD4CCFD9}">
      <dsp:nvSpPr>
        <dsp:cNvPr id="0" name=""/>
        <dsp:cNvSpPr/>
      </dsp:nvSpPr>
      <dsp:spPr>
        <a:xfrm>
          <a:off x="0" y="672646"/>
          <a:ext cx="10515600" cy="552824"/>
        </a:xfrm>
        <a:prstGeom prst="roundRect">
          <a:avLst/>
        </a:prstGeom>
        <a:gradFill rotWithShape="0">
          <a:gsLst>
            <a:gs pos="0">
              <a:schemeClr val="accent1">
                <a:alpha val="90000"/>
                <a:hueOff val="0"/>
                <a:satOff val="0"/>
                <a:lumOff val="0"/>
                <a:alphaOff val="-6667"/>
                <a:lumMod val="110000"/>
                <a:satMod val="105000"/>
                <a:tint val="67000"/>
              </a:schemeClr>
            </a:gs>
            <a:gs pos="50000">
              <a:schemeClr val="accent1">
                <a:alpha val="90000"/>
                <a:hueOff val="0"/>
                <a:satOff val="0"/>
                <a:lumOff val="0"/>
                <a:alphaOff val="-6667"/>
                <a:lumMod val="105000"/>
                <a:satMod val="103000"/>
                <a:tint val="73000"/>
              </a:schemeClr>
            </a:gs>
            <a:gs pos="100000">
              <a:schemeClr val="accent1">
                <a:alpha val="90000"/>
                <a:hueOff val="0"/>
                <a:satOff val="0"/>
                <a:lumOff val="0"/>
                <a:alphaOff val="-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2</a:t>
          </a:r>
          <a:r>
            <a:rPr lang="zh-CN" sz="2100" b="1" kern="1200" dirty="0"/>
            <a:t>章</a:t>
          </a:r>
          <a:r>
            <a:rPr lang="en-US" sz="2100" b="1" kern="1200" dirty="0"/>
            <a:t> </a:t>
          </a:r>
          <a:r>
            <a:rPr lang="zh-CN" sz="2100" b="1" kern="1200" dirty="0"/>
            <a:t>知识表示方法</a:t>
          </a:r>
          <a:endParaRPr lang="zh-CN" sz="2100" kern="1200" dirty="0"/>
        </a:p>
      </dsp:txBody>
      <dsp:txXfrm>
        <a:off x="26987" y="699633"/>
        <a:ext cx="10461626" cy="498850"/>
      </dsp:txXfrm>
    </dsp:sp>
    <dsp:sp modelId="{0DEA23F3-E855-47EB-9117-7C571F6F5C43}">
      <dsp:nvSpPr>
        <dsp:cNvPr id="0" name=""/>
        <dsp:cNvSpPr/>
      </dsp:nvSpPr>
      <dsp:spPr>
        <a:xfrm>
          <a:off x="0" y="1285951"/>
          <a:ext cx="10515600" cy="552824"/>
        </a:xfrm>
        <a:prstGeom prst="roundRect">
          <a:avLst/>
        </a:prstGeom>
        <a:gradFill rotWithShape="0">
          <a:gsLst>
            <a:gs pos="0">
              <a:schemeClr val="accent1">
                <a:alpha val="90000"/>
                <a:hueOff val="0"/>
                <a:satOff val="0"/>
                <a:lumOff val="0"/>
                <a:alphaOff val="-13333"/>
                <a:lumMod val="110000"/>
                <a:satMod val="105000"/>
                <a:tint val="67000"/>
              </a:schemeClr>
            </a:gs>
            <a:gs pos="50000">
              <a:schemeClr val="accent1">
                <a:alpha val="90000"/>
                <a:hueOff val="0"/>
                <a:satOff val="0"/>
                <a:lumOff val="0"/>
                <a:alphaOff val="-13333"/>
                <a:lumMod val="105000"/>
                <a:satMod val="103000"/>
                <a:tint val="73000"/>
              </a:schemeClr>
            </a:gs>
            <a:gs pos="100000">
              <a:schemeClr val="accent1">
                <a:alpha val="90000"/>
                <a:hueOff val="0"/>
                <a:satOff val="0"/>
                <a:lumOff val="0"/>
                <a:alphaOff val="-1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3</a:t>
          </a:r>
          <a:r>
            <a:rPr lang="zh-CN" sz="2100" b="1" kern="1200" dirty="0"/>
            <a:t>章</a:t>
          </a:r>
          <a:r>
            <a:rPr lang="en-US" sz="2100" b="1" kern="1200" dirty="0"/>
            <a:t> </a:t>
          </a:r>
          <a:r>
            <a:rPr lang="zh-CN" sz="2100" b="1" kern="1200" dirty="0"/>
            <a:t>搜索推理</a:t>
          </a:r>
          <a:endParaRPr lang="zh-CN" sz="2100" kern="1200" dirty="0"/>
        </a:p>
      </dsp:txBody>
      <dsp:txXfrm>
        <a:off x="26987" y="1312938"/>
        <a:ext cx="10461626" cy="498850"/>
      </dsp:txXfrm>
    </dsp:sp>
    <dsp:sp modelId="{F5FC7395-EB10-47A2-9110-43D70145C58D}">
      <dsp:nvSpPr>
        <dsp:cNvPr id="0" name=""/>
        <dsp:cNvSpPr/>
      </dsp:nvSpPr>
      <dsp:spPr>
        <a:xfrm>
          <a:off x="0" y="1899256"/>
          <a:ext cx="10515600" cy="552824"/>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4</a:t>
          </a:r>
          <a:r>
            <a:rPr lang="zh-CN" sz="2100" b="1" kern="1200" dirty="0"/>
            <a:t>章</a:t>
          </a:r>
          <a:r>
            <a:rPr lang="en-US" sz="2100" b="1" kern="1200" dirty="0"/>
            <a:t> </a:t>
          </a:r>
          <a:r>
            <a:rPr lang="zh-CN" sz="2100" b="1" kern="1200" dirty="0"/>
            <a:t>计算智能</a:t>
          </a:r>
          <a:endParaRPr lang="zh-CN" sz="2100" kern="1200" dirty="0"/>
        </a:p>
      </dsp:txBody>
      <dsp:txXfrm>
        <a:off x="26987" y="1926243"/>
        <a:ext cx="10461626" cy="498850"/>
      </dsp:txXfrm>
    </dsp:sp>
    <dsp:sp modelId="{42B3CB69-0E15-4EA1-A0DD-EF72B1795AE8}">
      <dsp:nvSpPr>
        <dsp:cNvPr id="0" name=""/>
        <dsp:cNvSpPr/>
      </dsp:nvSpPr>
      <dsp:spPr>
        <a:xfrm>
          <a:off x="0" y="2512561"/>
          <a:ext cx="10515600" cy="552824"/>
        </a:xfrm>
        <a:prstGeom prst="roundRect">
          <a:avLst/>
        </a:prstGeom>
        <a:gradFill rotWithShape="0">
          <a:gsLst>
            <a:gs pos="0">
              <a:schemeClr val="accent1">
                <a:alpha val="90000"/>
                <a:hueOff val="0"/>
                <a:satOff val="0"/>
                <a:lumOff val="0"/>
                <a:alphaOff val="-26667"/>
                <a:lumMod val="110000"/>
                <a:satMod val="105000"/>
                <a:tint val="67000"/>
              </a:schemeClr>
            </a:gs>
            <a:gs pos="50000">
              <a:schemeClr val="accent1">
                <a:alpha val="90000"/>
                <a:hueOff val="0"/>
                <a:satOff val="0"/>
                <a:lumOff val="0"/>
                <a:alphaOff val="-26667"/>
                <a:lumMod val="105000"/>
                <a:satMod val="103000"/>
                <a:tint val="73000"/>
              </a:schemeClr>
            </a:gs>
            <a:gs pos="100000">
              <a:schemeClr val="accent1">
                <a:alpha val="90000"/>
                <a:hueOff val="0"/>
                <a:satOff val="0"/>
                <a:lumOff val="0"/>
                <a:alphaOff val="-2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5</a:t>
          </a:r>
          <a:r>
            <a:rPr lang="zh-CN" sz="2100" b="1" kern="1200" dirty="0"/>
            <a:t>章</a:t>
          </a:r>
          <a:r>
            <a:rPr lang="en-US" sz="2100" b="1" kern="1200" dirty="0"/>
            <a:t> </a:t>
          </a:r>
          <a:r>
            <a:rPr lang="zh-CN" sz="2100" b="1" kern="1200" dirty="0"/>
            <a:t>专家系统</a:t>
          </a:r>
          <a:endParaRPr lang="zh-CN" sz="2100" kern="1200" dirty="0"/>
        </a:p>
      </dsp:txBody>
      <dsp:txXfrm>
        <a:off x="26987" y="2539548"/>
        <a:ext cx="10461626" cy="498850"/>
      </dsp:txXfrm>
    </dsp:sp>
    <dsp:sp modelId="{790A57A3-EBCB-4F03-B967-D71ADC5FA3A9}">
      <dsp:nvSpPr>
        <dsp:cNvPr id="0" name=""/>
        <dsp:cNvSpPr/>
      </dsp:nvSpPr>
      <dsp:spPr>
        <a:xfrm>
          <a:off x="0" y="3125866"/>
          <a:ext cx="10515600" cy="552824"/>
        </a:xfrm>
        <a:prstGeom prst="roundRect">
          <a:avLst/>
        </a:prstGeom>
        <a:gradFill rotWithShape="0">
          <a:gsLst>
            <a:gs pos="0">
              <a:schemeClr val="accent1">
                <a:alpha val="90000"/>
                <a:hueOff val="0"/>
                <a:satOff val="0"/>
                <a:lumOff val="0"/>
                <a:alphaOff val="-33333"/>
                <a:lumMod val="110000"/>
                <a:satMod val="105000"/>
                <a:tint val="67000"/>
              </a:schemeClr>
            </a:gs>
            <a:gs pos="50000">
              <a:schemeClr val="accent1">
                <a:alpha val="90000"/>
                <a:hueOff val="0"/>
                <a:satOff val="0"/>
                <a:lumOff val="0"/>
                <a:alphaOff val="-33333"/>
                <a:lumMod val="105000"/>
                <a:satMod val="103000"/>
                <a:tint val="73000"/>
              </a:schemeClr>
            </a:gs>
            <a:gs pos="100000">
              <a:schemeClr val="accent1">
                <a:alpha val="90000"/>
                <a:hueOff val="0"/>
                <a:satOff val="0"/>
                <a:lumOff val="0"/>
                <a:alphaOff val="-3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6</a:t>
          </a:r>
          <a:r>
            <a:rPr lang="zh-CN" sz="2100" b="1" kern="1200" dirty="0"/>
            <a:t>章</a:t>
          </a:r>
          <a:r>
            <a:rPr lang="en-US" sz="2100" b="1" kern="1200" dirty="0"/>
            <a:t> </a:t>
          </a:r>
          <a:r>
            <a:rPr lang="zh-CN" sz="2100" b="1" kern="1200" dirty="0"/>
            <a:t>机器学习</a:t>
          </a:r>
          <a:endParaRPr lang="zh-CN" sz="2100" kern="1200" dirty="0"/>
        </a:p>
      </dsp:txBody>
      <dsp:txXfrm>
        <a:off x="26987" y="3152853"/>
        <a:ext cx="10461626" cy="498850"/>
      </dsp:txXfrm>
    </dsp:sp>
    <dsp:sp modelId="{87F87689-F161-4900-A25F-4E4001AC4244}">
      <dsp:nvSpPr>
        <dsp:cNvPr id="0" name=""/>
        <dsp:cNvSpPr/>
      </dsp:nvSpPr>
      <dsp:spPr>
        <a:xfrm>
          <a:off x="0" y="3739171"/>
          <a:ext cx="10515600" cy="552824"/>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b="1" kern="1200" dirty="0"/>
            <a:t>第</a:t>
          </a:r>
          <a:r>
            <a:rPr lang="en-US" sz="2100" b="1" kern="1200" dirty="0"/>
            <a:t>7</a:t>
          </a:r>
          <a:r>
            <a:rPr lang="zh-CN" sz="2100" b="1" kern="1200" dirty="0"/>
            <a:t>章</a:t>
          </a:r>
          <a:r>
            <a:rPr lang="en-US" sz="2100" b="1" kern="1200" dirty="0"/>
            <a:t> </a:t>
          </a:r>
          <a:r>
            <a:rPr lang="zh-CN" sz="2100" b="1" kern="1200" dirty="0"/>
            <a:t>智能规划</a:t>
          </a:r>
          <a:endParaRPr lang="zh-CN" sz="2100" kern="1200" dirty="0"/>
        </a:p>
      </dsp:txBody>
      <dsp:txXfrm>
        <a:off x="26987" y="3766158"/>
        <a:ext cx="10461626" cy="4988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3B06A-6F93-4D06-A604-3D0A796F8DB3}">
      <dsp:nvSpPr>
        <dsp:cNvPr id="0" name=""/>
        <dsp:cNvSpPr/>
      </dsp:nvSpPr>
      <dsp:spPr>
        <a:xfrm>
          <a:off x="582645" y="1178"/>
          <a:ext cx="2174490" cy="1304694"/>
        </a:xfrm>
        <a:prstGeom prst="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认知建模</a:t>
          </a:r>
        </a:p>
      </dsp:txBody>
      <dsp:txXfrm>
        <a:off x="582645" y="1178"/>
        <a:ext cx="2174490" cy="1304694"/>
      </dsp:txXfrm>
    </dsp:sp>
    <dsp:sp modelId="{863713AE-1110-4E69-9335-EC6463303076}">
      <dsp:nvSpPr>
        <dsp:cNvPr id="0" name=""/>
        <dsp:cNvSpPr/>
      </dsp:nvSpPr>
      <dsp:spPr>
        <a:xfrm>
          <a:off x="2974584" y="1178"/>
          <a:ext cx="2174490" cy="1304694"/>
        </a:xfrm>
        <a:prstGeom prst="rect">
          <a:avLst/>
        </a:prstGeom>
        <a:gradFill rotWithShape="0">
          <a:gsLst>
            <a:gs pos="0">
              <a:schemeClr val="accent1">
                <a:alpha val="90000"/>
                <a:hueOff val="0"/>
                <a:satOff val="0"/>
                <a:lumOff val="0"/>
                <a:alphaOff val="-5000"/>
                <a:lumMod val="110000"/>
                <a:satMod val="105000"/>
                <a:tint val="67000"/>
              </a:schemeClr>
            </a:gs>
            <a:gs pos="50000">
              <a:schemeClr val="accent1">
                <a:alpha val="90000"/>
                <a:hueOff val="0"/>
                <a:satOff val="0"/>
                <a:lumOff val="0"/>
                <a:alphaOff val="-5000"/>
                <a:lumMod val="105000"/>
                <a:satMod val="103000"/>
                <a:tint val="73000"/>
              </a:schemeClr>
            </a:gs>
            <a:gs pos="100000">
              <a:schemeClr val="accent1">
                <a:alpha val="90000"/>
                <a:hueOff val="0"/>
                <a:satOff val="0"/>
                <a:lumOff val="0"/>
                <a:alphaOff val="-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知识表示</a:t>
          </a:r>
        </a:p>
      </dsp:txBody>
      <dsp:txXfrm>
        <a:off x="2974584" y="1178"/>
        <a:ext cx="2174490" cy="1304694"/>
      </dsp:txXfrm>
    </dsp:sp>
    <dsp:sp modelId="{96364447-321E-4E2F-9826-9B3D535E2066}">
      <dsp:nvSpPr>
        <dsp:cNvPr id="0" name=""/>
        <dsp:cNvSpPr/>
      </dsp:nvSpPr>
      <dsp:spPr>
        <a:xfrm>
          <a:off x="5366524" y="1178"/>
          <a:ext cx="2174490" cy="1304694"/>
        </a:xfrm>
        <a:prstGeom prst="rect">
          <a:avLst/>
        </a:prstGeom>
        <a:gradFill rotWithShape="0">
          <a:gsLst>
            <a:gs pos="0">
              <a:schemeClr val="accent1">
                <a:alpha val="90000"/>
                <a:hueOff val="0"/>
                <a:satOff val="0"/>
                <a:lumOff val="0"/>
                <a:alphaOff val="-10000"/>
                <a:lumMod val="110000"/>
                <a:satMod val="105000"/>
                <a:tint val="67000"/>
              </a:schemeClr>
            </a:gs>
            <a:gs pos="50000">
              <a:schemeClr val="accent1">
                <a:alpha val="90000"/>
                <a:hueOff val="0"/>
                <a:satOff val="0"/>
                <a:lumOff val="0"/>
                <a:alphaOff val="-10000"/>
                <a:lumMod val="105000"/>
                <a:satMod val="103000"/>
                <a:tint val="73000"/>
              </a:schemeClr>
            </a:gs>
            <a:gs pos="100000">
              <a:schemeClr val="accent1">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知识推理</a:t>
          </a:r>
        </a:p>
      </dsp:txBody>
      <dsp:txXfrm>
        <a:off x="5366524" y="1178"/>
        <a:ext cx="2174490" cy="1304694"/>
      </dsp:txXfrm>
    </dsp:sp>
    <dsp:sp modelId="{27FD4464-07D3-4F80-AEA9-C0C8CDCC3681}">
      <dsp:nvSpPr>
        <dsp:cNvPr id="0" name=""/>
        <dsp:cNvSpPr/>
      </dsp:nvSpPr>
      <dsp:spPr>
        <a:xfrm>
          <a:off x="7758464" y="1178"/>
          <a:ext cx="2174490" cy="1304694"/>
        </a:xfrm>
        <a:prstGeom prst="rect">
          <a:avLst/>
        </a:prstGeom>
        <a:gradFill rotWithShape="0">
          <a:gsLst>
            <a:gs pos="0">
              <a:schemeClr val="accent1">
                <a:alpha val="90000"/>
                <a:hueOff val="0"/>
                <a:satOff val="0"/>
                <a:lumOff val="0"/>
                <a:alphaOff val="-15000"/>
                <a:lumMod val="110000"/>
                <a:satMod val="105000"/>
                <a:tint val="67000"/>
              </a:schemeClr>
            </a:gs>
            <a:gs pos="50000">
              <a:schemeClr val="accent1">
                <a:alpha val="90000"/>
                <a:hueOff val="0"/>
                <a:satOff val="0"/>
                <a:lumOff val="0"/>
                <a:alphaOff val="-15000"/>
                <a:lumMod val="105000"/>
                <a:satMod val="103000"/>
                <a:tint val="73000"/>
              </a:schemeClr>
            </a:gs>
            <a:gs pos="100000">
              <a:schemeClr val="accent1">
                <a:alpha val="90000"/>
                <a:hueOff val="0"/>
                <a:satOff val="0"/>
                <a:lumOff val="0"/>
                <a:alphaOff val="-1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知识应用</a:t>
          </a:r>
        </a:p>
      </dsp:txBody>
      <dsp:txXfrm>
        <a:off x="7758464" y="1178"/>
        <a:ext cx="2174490" cy="1304694"/>
      </dsp:txXfrm>
    </dsp:sp>
    <dsp:sp modelId="{3FB8E77D-B15C-47CC-BC79-500B9F470DFF}">
      <dsp:nvSpPr>
        <dsp:cNvPr id="0" name=""/>
        <dsp:cNvSpPr/>
      </dsp:nvSpPr>
      <dsp:spPr>
        <a:xfrm>
          <a:off x="582645" y="1523321"/>
          <a:ext cx="2174490" cy="1304694"/>
        </a:xfrm>
        <a:prstGeom prst="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机器感知</a:t>
          </a:r>
        </a:p>
      </dsp:txBody>
      <dsp:txXfrm>
        <a:off x="582645" y="1523321"/>
        <a:ext cx="2174490" cy="1304694"/>
      </dsp:txXfrm>
    </dsp:sp>
    <dsp:sp modelId="{7F6D21B4-1707-41B9-BCAE-B8227B13357A}">
      <dsp:nvSpPr>
        <dsp:cNvPr id="0" name=""/>
        <dsp:cNvSpPr/>
      </dsp:nvSpPr>
      <dsp:spPr>
        <a:xfrm>
          <a:off x="2974584" y="1523321"/>
          <a:ext cx="2174490" cy="1304694"/>
        </a:xfrm>
        <a:prstGeom prst="rect">
          <a:avLst/>
        </a:prstGeom>
        <a:gradFill rotWithShape="0">
          <a:gsLst>
            <a:gs pos="0">
              <a:schemeClr val="accent1">
                <a:alpha val="90000"/>
                <a:hueOff val="0"/>
                <a:satOff val="0"/>
                <a:lumOff val="0"/>
                <a:alphaOff val="-25000"/>
                <a:lumMod val="110000"/>
                <a:satMod val="105000"/>
                <a:tint val="67000"/>
              </a:schemeClr>
            </a:gs>
            <a:gs pos="50000">
              <a:schemeClr val="accent1">
                <a:alpha val="90000"/>
                <a:hueOff val="0"/>
                <a:satOff val="0"/>
                <a:lumOff val="0"/>
                <a:alphaOff val="-25000"/>
                <a:lumMod val="105000"/>
                <a:satMod val="103000"/>
                <a:tint val="73000"/>
              </a:schemeClr>
            </a:gs>
            <a:gs pos="100000">
              <a:schemeClr val="accent1">
                <a:alpha val="90000"/>
                <a:hueOff val="0"/>
                <a:satOff val="0"/>
                <a:lumOff val="0"/>
                <a:alphaOff val="-2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latin typeface="微软雅黑" panose="020B0503020204020204" pitchFamily="34" charset="-122"/>
              <a:ea typeface="微软雅黑" panose="020B0503020204020204" pitchFamily="34" charset="-122"/>
            </a:rPr>
            <a:t>机器思维</a:t>
          </a:r>
        </a:p>
      </dsp:txBody>
      <dsp:txXfrm>
        <a:off x="2974584" y="1523321"/>
        <a:ext cx="2174490" cy="1304694"/>
      </dsp:txXfrm>
    </dsp:sp>
    <dsp:sp modelId="{8A2E287E-8526-4F35-8662-E48B10074786}">
      <dsp:nvSpPr>
        <dsp:cNvPr id="0" name=""/>
        <dsp:cNvSpPr/>
      </dsp:nvSpPr>
      <dsp:spPr>
        <a:xfrm>
          <a:off x="5366524" y="1523321"/>
          <a:ext cx="2174490" cy="1304694"/>
        </a:xfrm>
        <a:prstGeom prst="rect">
          <a:avLst/>
        </a:prstGeom>
        <a:gradFill rotWithShape="0">
          <a:gsLst>
            <a:gs pos="0">
              <a:schemeClr val="accent1">
                <a:alpha val="90000"/>
                <a:hueOff val="0"/>
                <a:satOff val="0"/>
                <a:lumOff val="0"/>
                <a:alphaOff val="-30000"/>
                <a:lumMod val="110000"/>
                <a:satMod val="105000"/>
                <a:tint val="67000"/>
              </a:schemeClr>
            </a:gs>
            <a:gs pos="50000">
              <a:schemeClr val="accent1">
                <a:alpha val="90000"/>
                <a:hueOff val="0"/>
                <a:satOff val="0"/>
                <a:lumOff val="0"/>
                <a:alphaOff val="-30000"/>
                <a:lumMod val="105000"/>
                <a:satMod val="103000"/>
                <a:tint val="73000"/>
              </a:schemeClr>
            </a:gs>
            <a:gs pos="100000">
              <a:schemeClr val="accent1">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机器学习</a:t>
          </a:r>
        </a:p>
      </dsp:txBody>
      <dsp:txXfrm>
        <a:off x="5366524" y="1523321"/>
        <a:ext cx="2174490" cy="1304694"/>
      </dsp:txXfrm>
    </dsp:sp>
    <dsp:sp modelId="{6BDA33B6-7D0B-4A04-A032-B8FDC7E424BD}">
      <dsp:nvSpPr>
        <dsp:cNvPr id="0" name=""/>
        <dsp:cNvSpPr/>
      </dsp:nvSpPr>
      <dsp:spPr>
        <a:xfrm>
          <a:off x="7758464" y="1523321"/>
          <a:ext cx="2174490" cy="1304694"/>
        </a:xfrm>
        <a:prstGeom prst="rect">
          <a:avLst/>
        </a:prstGeom>
        <a:gradFill rotWithShape="0">
          <a:gsLst>
            <a:gs pos="0">
              <a:schemeClr val="accent1">
                <a:alpha val="90000"/>
                <a:hueOff val="0"/>
                <a:satOff val="0"/>
                <a:lumOff val="0"/>
                <a:alphaOff val="-35000"/>
                <a:lumMod val="110000"/>
                <a:satMod val="105000"/>
                <a:tint val="67000"/>
              </a:schemeClr>
            </a:gs>
            <a:gs pos="50000">
              <a:schemeClr val="accent1">
                <a:alpha val="90000"/>
                <a:hueOff val="0"/>
                <a:satOff val="0"/>
                <a:lumOff val="0"/>
                <a:alphaOff val="-35000"/>
                <a:lumMod val="105000"/>
                <a:satMod val="103000"/>
                <a:tint val="73000"/>
              </a:schemeClr>
            </a:gs>
            <a:gs pos="100000">
              <a:schemeClr val="accent1">
                <a:alpha val="90000"/>
                <a:hueOff val="0"/>
                <a:satOff val="0"/>
                <a:lumOff val="0"/>
                <a:alphaOff val="-3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机器行为</a:t>
          </a:r>
        </a:p>
      </dsp:txBody>
      <dsp:txXfrm>
        <a:off x="7758464" y="1523321"/>
        <a:ext cx="2174490" cy="1304694"/>
      </dsp:txXfrm>
    </dsp:sp>
    <dsp:sp modelId="{A5ABC8BF-4C5C-47A1-B962-58BCE8AD697C}">
      <dsp:nvSpPr>
        <dsp:cNvPr id="0" name=""/>
        <dsp:cNvSpPr/>
      </dsp:nvSpPr>
      <dsp:spPr>
        <a:xfrm>
          <a:off x="4170554" y="3045465"/>
          <a:ext cx="2174490" cy="1304694"/>
        </a:xfrm>
        <a:prstGeom prst="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latin typeface="微软雅黑" panose="020B0503020204020204" pitchFamily="34" charset="-122"/>
              <a:ea typeface="微软雅黑" panose="020B0503020204020204" pitchFamily="34" charset="-122"/>
            </a:rPr>
            <a:t>智能系统构建</a:t>
          </a:r>
        </a:p>
      </dsp:txBody>
      <dsp:txXfrm>
        <a:off x="4170554" y="3045465"/>
        <a:ext cx="2174490" cy="13046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BCA24-C2FA-4750-B582-F6C89E6C9586}">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735C21-332F-4464-BCFF-363100C9D538}">
      <dsp:nvSpPr>
        <dsp:cNvPr id="0" name=""/>
        <dsp:cNvSpPr/>
      </dsp:nvSpPr>
      <dsp:spPr>
        <a:xfrm>
          <a:off x="492024" y="334530"/>
          <a:ext cx="9963850" cy="66940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134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a:latin typeface="微软雅黑" panose="020B0503020204020204" pitchFamily="34" charset="-122"/>
              <a:ea typeface="微软雅黑" panose="020B0503020204020204" pitchFamily="34" charset="-122"/>
            </a:rPr>
            <a:t>2.1 </a:t>
          </a:r>
          <a:r>
            <a:rPr lang="zh-CN" sz="2600" b="1" kern="1200">
              <a:latin typeface="微软雅黑" panose="020B0503020204020204" pitchFamily="34" charset="-122"/>
              <a:ea typeface="微软雅黑" panose="020B0503020204020204" pitchFamily="34" charset="-122"/>
            </a:rPr>
            <a:t>状态空间法</a:t>
          </a:r>
          <a:endParaRPr lang="zh-CN" sz="2600" kern="1200">
            <a:latin typeface="微软雅黑" panose="020B0503020204020204" pitchFamily="34" charset="-122"/>
            <a:ea typeface="微软雅黑" panose="020B0503020204020204" pitchFamily="34" charset="-122"/>
          </a:endParaRPr>
        </a:p>
      </dsp:txBody>
      <dsp:txXfrm>
        <a:off x="492024" y="334530"/>
        <a:ext cx="9963850" cy="669409"/>
      </dsp:txXfrm>
    </dsp:sp>
    <dsp:sp modelId="{16730504-FBBB-49BE-9817-02D8BE06AD4F}">
      <dsp:nvSpPr>
        <dsp:cNvPr id="0" name=""/>
        <dsp:cNvSpPr/>
      </dsp:nvSpPr>
      <dsp:spPr>
        <a:xfrm>
          <a:off x="73643" y="250854"/>
          <a:ext cx="836762" cy="8367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494A3AF3-03AB-4BAF-8C68-11E74DB60817}">
      <dsp:nvSpPr>
        <dsp:cNvPr id="0" name=""/>
        <dsp:cNvSpPr/>
      </dsp:nvSpPr>
      <dsp:spPr>
        <a:xfrm>
          <a:off x="875812" y="1338819"/>
          <a:ext cx="9580062" cy="66940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134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微软雅黑" panose="020B0503020204020204" pitchFamily="34" charset="-122"/>
              <a:ea typeface="微软雅黑" panose="020B0503020204020204" pitchFamily="34" charset="-122"/>
            </a:rPr>
            <a:t>2.2 </a:t>
          </a:r>
          <a:r>
            <a:rPr lang="zh-CN" sz="2600" b="1" kern="1200" dirty="0">
              <a:latin typeface="微软雅黑" panose="020B0503020204020204" pitchFamily="34" charset="-122"/>
              <a:ea typeface="微软雅黑" panose="020B0503020204020204" pitchFamily="34" charset="-122"/>
            </a:rPr>
            <a:t>问题归约表示</a:t>
          </a:r>
          <a:endParaRPr lang="zh-CN" sz="2600" kern="1200" dirty="0">
            <a:latin typeface="微软雅黑" panose="020B0503020204020204" pitchFamily="34" charset="-122"/>
            <a:ea typeface="微软雅黑" panose="020B0503020204020204" pitchFamily="34" charset="-122"/>
          </a:endParaRPr>
        </a:p>
      </dsp:txBody>
      <dsp:txXfrm>
        <a:off x="875812" y="1338819"/>
        <a:ext cx="9580062" cy="669409"/>
      </dsp:txXfrm>
    </dsp:sp>
    <dsp:sp modelId="{05E6E481-B339-495B-9FA7-C898CDDCE85D}">
      <dsp:nvSpPr>
        <dsp:cNvPr id="0" name=""/>
        <dsp:cNvSpPr/>
      </dsp:nvSpPr>
      <dsp:spPr>
        <a:xfrm>
          <a:off x="457431" y="1255143"/>
          <a:ext cx="836762" cy="8367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1B2BB36-FB84-43C7-B913-390CF19B63E3}">
      <dsp:nvSpPr>
        <dsp:cNvPr id="0" name=""/>
        <dsp:cNvSpPr/>
      </dsp:nvSpPr>
      <dsp:spPr>
        <a:xfrm>
          <a:off x="875812" y="2343108"/>
          <a:ext cx="9580062" cy="66940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134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a:latin typeface="微软雅黑" panose="020B0503020204020204" pitchFamily="34" charset="-122"/>
              <a:ea typeface="微软雅黑" panose="020B0503020204020204" pitchFamily="34" charset="-122"/>
            </a:rPr>
            <a:t>2.3 </a:t>
          </a:r>
          <a:r>
            <a:rPr lang="zh-CN" sz="2600" b="1" kern="1200">
              <a:latin typeface="微软雅黑" panose="020B0503020204020204" pitchFamily="34" charset="-122"/>
              <a:ea typeface="微软雅黑" panose="020B0503020204020204" pitchFamily="34" charset="-122"/>
            </a:rPr>
            <a:t>谓词逻辑表示</a:t>
          </a:r>
          <a:endParaRPr lang="zh-CN" sz="2600" kern="1200">
            <a:latin typeface="微软雅黑" panose="020B0503020204020204" pitchFamily="34" charset="-122"/>
            <a:ea typeface="微软雅黑" panose="020B0503020204020204" pitchFamily="34" charset="-122"/>
          </a:endParaRPr>
        </a:p>
      </dsp:txBody>
      <dsp:txXfrm>
        <a:off x="875812" y="2343108"/>
        <a:ext cx="9580062" cy="669409"/>
      </dsp:txXfrm>
    </dsp:sp>
    <dsp:sp modelId="{9CD7AE1A-21B2-4582-BE52-60AC9C796507}">
      <dsp:nvSpPr>
        <dsp:cNvPr id="0" name=""/>
        <dsp:cNvSpPr/>
      </dsp:nvSpPr>
      <dsp:spPr>
        <a:xfrm>
          <a:off x="457431" y="2259432"/>
          <a:ext cx="836762" cy="8367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12041F3-2D86-4AD9-8011-AAD82910246E}">
      <dsp:nvSpPr>
        <dsp:cNvPr id="0" name=""/>
        <dsp:cNvSpPr/>
      </dsp:nvSpPr>
      <dsp:spPr>
        <a:xfrm>
          <a:off x="492024" y="3347397"/>
          <a:ext cx="9963850" cy="66940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134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微软雅黑" panose="020B0503020204020204" pitchFamily="34" charset="-122"/>
              <a:ea typeface="微软雅黑" panose="020B0503020204020204" pitchFamily="34" charset="-122"/>
            </a:rPr>
            <a:t>2.4 </a:t>
          </a:r>
          <a:r>
            <a:rPr lang="zh-CN" sz="2600" b="1" kern="1200" dirty="0">
              <a:latin typeface="微软雅黑" panose="020B0503020204020204" pitchFamily="34" charset="-122"/>
              <a:ea typeface="微软雅黑" panose="020B0503020204020204" pitchFamily="34" charset="-122"/>
            </a:rPr>
            <a:t>语义网络表示</a:t>
          </a:r>
          <a:endParaRPr lang="zh-CN" sz="2600" kern="1200" dirty="0">
            <a:latin typeface="微软雅黑" panose="020B0503020204020204" pitchFamily="34" charset="-122"/>
            <a:ea typeface="微软雅黑" panose="020B0503020204020204" pitchFamily="34" charset="-122"/>
          </a:endParaRPr>
        </a:p>
      </dsp:txBody>
      <dsp:txXfrm>
        <a:off x="492024" y="3347397"/>
        <a:ext cx="9963850" cy="669409"/>
      </dsp:txXfrm>
    </dsp:sp>
    <dsp:sp modelId="{47E611DF-7553-4DA1-9BFA-A793369E70B1}">
      <dsp:nvSpPr>
        <dsp:cNvPr id="0" name=""/>
        <dsp:cNvSpPr/>
      </dsp:nvSpPr>
      <dsp:spPr>
        <a:xfrm>
          <a:off x="73643" y="3263721"/>
          <a:ext cx="836762" cy="8367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2DB8D-45F7-4CDA-ABC0-D1FE94632156}">
      <dsp:nvSpPr>
        <dsp:cNvPr id="0" name=""/>
        <dsp:cNvSpPr/>
      </dsp:nvSpPr>
      <dsp:spPr>
        <a:xfrm>
          <a:off x="0" y="791412"/>
          <a:ext cx="9156700" cy="125482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zh-CN" altLang="en-US" sz="4000" b="1" kern="1200">
              <a:latin typeface="微软雅黑" panose="020B0503020204020204" pitchFamily="34" charset="-122"/>
              <a:ea typeface="微软雅黑" panose="020B0503020204020204" pitchFamily="34" charset="-122"/>
            </a:rPr>
            <a:t>本章重难点 </a:t>
          </a:r>
          <a:endParaRPr lang="zh-CN" altLang="en-US" sz="4000" kern="1200">
            <a:latin typeface="微软雅黑" panose="020B0503020204020204" pitchFamily="34" charset="-122"/>
            <a:ea typeface="微软雅黑" panose="020B0503020204020204" pitchFamily="34" charset="-122"/>
          </a:endParaRPr>
        </a:p>
      </dsp:txBody>
      <dsp:txXfrm>
        <a:off x="61256" y="852668"/>
        <a:ext cx="9034188" cy="1132313"/>
      </dsp:txXfrm>
    </dsp:sp>
    <dsp:sp modelId="{C60E1A7C-51A8-4ADB-BB4D-95946906A492}">
      <dsp:nvSpPr>
        <dsp:cNvPr id="0" name=""/>
        <dsp:cNvSpPr/>
      </dsp:nvSpPr>
      <dsp:spPr>
        <a:xfrm>
          <a:off x="0" y="2046237"/>
          <a:ext cx="9156700"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725"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zh-CN" altLang="en-US" sz="3200" b="1" kern="1200" dirty="0">
              <a:solidFill>
                <a:srgbClr val="0000FF"/>
              </a:solidFill>
              <a:latin typeface="微软雅黑" panose="020B0503020204020204" pitchFamily="34" charset="-122"/>
              <a:ea typeface="微软雅黑" panose="020B0503020204020204" pitchFamily="34" charset="-122"/>
            </a:rPr>
            <a:t>状态空间表示</a:t>
          </a:r>
          <a:endParaRPr lang="zh-CN" altLang="en-US" sz="3200" kern="1200" dirty="0">
            <a:solidFill>
              <a:srgbClr val="0000FF"/>
            </a:solidFill>
            <a:latin typeface="微软雅黑" panose="020B0503020204020204" pitchFamily="34" charset="-122"/>
            <a:ea typeface="微软雅黑" panose="020B0503020204020204" pitchFamily="34" charset="-122"/>
          </a:endParaRPr>
        </a:p>
        <a:p>
          <a:pPr marL="285750" lvl="1" indent="-285750" algn="l" defTabSz="1422400">
            <a:lnSpc>
              <a:spcPct val="90000"/>
            </a:lnSpc>
            <a:spcBef>
              <a:spcPct val="0"/>
            </a:spcBef>
            <a:spcAft>
              <a:spcPct val="20000"/>
            </a:spcAft>
            <a:buChar char="•"/>
          </a:pPr>
          <a:r>
            <a:rPr lang="zh-CN" altLang="en-US" sz="3200" b="1" kern="1200" dirty="0">
              <a:solidFill>
                <a:srgbClr val="0000FF"/>
              </a:solidFill>
              <a:latin typeface="微软雅黑" panose="020B0503020204020204" pitchFamily="34" charset="-122"/>
              <a:ea typeface="微软雅黑" panose="020B0503020204020204" pitchFamily="34" charset="-122"/>
            </a:rPr>
            <a:t>谓词逻辑表示</a:t>
          </a:r>
          <a:endParaRPr lang="zh-CN" altLang="en-US" sz="3200" kern="1200" dirty="0">
            <a:solidFill>
              <a:srgbClr val="0000FF"/>
            </a:solidFill>
            <a:latin typeface="微软雅黑" panose="020B0503020204020204" pitchFamily="34" charset="-122"/>
            <a:ea typeface="微软雅黑" panose="020B0503020204020204" pitchFamily="34" charset="-122"/>
          </a:endParaRPr>
        </a:p>
      </dsp:txBody>
      <dsp:txXfrm>
        <a:off x="0" y="2046237"/>
        <a:ext cx="9156700" cy="151368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860F0-0501-4F52-8FC5-ABEC100BE859}">
      <dsp:nvSpPr>
        <dsp:cNvPr id="0" name=""/>
        <dsp:cNvSpPr/>
      </dsp:nvSpPr>
      <dsp:spPr>
        <a:xfrm>
          <a:off x="0" y="41364"/>
          <a:ext cx="10515600" cy="133321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b="1" kern="1200">
              <a:latin typeface="微软雅黑" panose="020B0503020204020204" pitchFamily="34" charset="-122"/>
              <a:ea typeface="微软雅黑" panose="020B0503020204020204" pitchFamily="34" charset="-122"/>
            </a:rPr>
            <a:t>概念理解</a:t>
          </a:r>
          <a:endParaRPr lang="zh-CN" altLang="en-US" sz="4300" kern="1200">
            <a:latin typeface="微软雅黑" panose="020B0503020204020204" pitchFamily="34" charset="-122"/>
            <a:ea typeface="微软雅黑" panose="020B0503020204020204" pitchFamily="34" charset="-122"/>
          </a:endParaRPr>
        </a:p>
      </dsp:txBody>
      <dsp:txXfrm>
        <a:off x="65082" y="106446"/>
        <a:ext cx="10385436" cy="1203051"/>
      </dsp:txXfrm>
    </dsp:sp>
    <dsp:sp modelId="{10FD0581-E076-4B47-9FBF-C34D2B4D74DC}">
      <dsp:nvSpPr>
        <dsp:cNvPr id="0" name=""/>
        <dsp:cNvSpPr/>
      </dsp:nvSpPr>
      <dsp:spPr>
        <a:xfrm>
          <a:off x="0" y="1374579"/>
          <a:ext cx="10515600" cy="8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4610" rIns="305816" bIns="54610" numCol="1" spcCol="1270" anchor="t" anchorCtr="0">
          <a:noAutofit/>
        </a:bodyPr>
        <a:lstStyle/>
        <a:p>
          <a:pPr marL="285750" lvl="1" indent="-285750" algn="l" defTabSz="1511300">
            <a:lnSpc>
              <a:spcPct val="90000"/>
            </a:lnSpc>
            <a:spcBef>
              <a:spcPct val="0"/>
            </a:spcBef>
            <a:spcAft>
              <a:spcPct val="20000"/>
            </a:spcAft>
            <a:buChar char="•"/>
          </a:pPr>
          <a:r>
            <a:rPr lang="zh-CN" altLang="en-US" sz="3400" b="1" kern="1200" dirty="0">
              <a:latin typeface="微软雅黑" panose="020B0503020204020204" pitchFamily="34" charset="-122"/>
              <a:ea typeface="微软雅黑" panose="020B0503020204020204" pitchFamily="34" charset="-122"/>
            </a:rPr>
            <a:t>状态，</a:t>
          </a:r>
          <a:r>
            <a:rPr lang="zh-CN" altLang="en-US" sz="3400" b="1" kern="1200" dirty="0">
              <a:solidFill>
                <a:srgbClr val="0000FF"/>
              </a:solidFill>
              <a:latin typeface="微软雅黑" panose="020B0503020204020204" pitchFamily="34" charset="-122"/>
              <a:ea typeface="微软雅黑" panose="020B0503020204020204" pitchFamily="34" charset="-122"/>
            </a:rPr>
            <a:t>算符</a:t>
          </a:r>
          <a:endParaRPr lang="zh-CN" altLang="en-US" sz="3400" kern="1200" dirty="0">
            <a:solidFill>
              <a:srgbClr val="0000FF"/>
            </a:solidFill>
            <a:latin typeface="微软雅黑" panose="020B0503020204020204" pitchFamily="34" charset="-122"/>
            <a:ea typeface="微软雅黑" panose="020B0503020204020204" pitchFamily="34" charset="-122"/>
          </a:endParaRPr>
        </a:p>
      </dsp:txBody>
      <dsp:txXfrm>
        <a:off x="0" y="1374579"/>
        <a:ext cx="10515600" cy="801090"/>
      </dsp:txXfrm>
    </dsp:sp>
    <dsp:sp modelId="{2742BF33-90CF-42DE-A472-2FDC5BB4B8B5}">
      <dsp:nvSpPr>
        <dsp:cNvPr id="0" name=""/>
        <dsp:cNvSpPr/>
      </dsp:nvSpPr>
      <dsp:spPr>
        <a:xfrm>
          <a:off x="0" y="2175669"/>
          <a:ext cx="10515600" cy="133321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b="1" kern="1200">
              <a:latin typeface="微软雅黑" panose="020B0503020204020204" pitchFamily="34" charset="-122"/>
              <a:ea typeface="微软雅黑" panose="020B0503020204020204" pitchFamily="34" charset="-122"/>
            </a:rPr>
            <a:t>状态表示（知道初始状态和目标状态）</a:t>
          </a:r>
          <a:endParaRPr lang="zh-CN" altLang="en-US" sz="4300" kern="1200">
            <a:latin typeface="微软雅黑" panose="020B0503020204020204" pitchFamily="34" charset="-122"/>
            <a:ea typeface="微软雅黑" panose="020B0503020204020204" pitchFamily="34" charset="-122"/>
          </a:endParaRPr>
        </a:p>
      </dsp:txBody>
      <dsp:txXfrm>
        <a:off x="65082" y="2240751"/>
        <a:ext cx="10385436" cy="1203051"/>
      </dsp:txXfrm>
    </dsp:sp>
    <dsp:sp modelId="{2C888E35-7D58-48B9-8E61-78B9797059A1}">
      <dsp:nvSpPr>
        <dsp:cNvPr id="0" name=""/>
        <dsp:cNvSpPr/>
      </dsp:nvSpPr>
      <dsp:spPr>
        <a:xfrm>
          <a:off x="0" y="3508884"/>
          <a:ext cx="10515600" cy="8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4610" rIns="305816" bIns="54610" numCol="1" spcCol="1270" anchor="t" anchorCtr="0">
          <a:noAutofit/>
        </a:bodyPr>
        <a:lstStyle/>
        <a:p>
          <a:pPr marL="285750" lvl="1" indent="-285750" algn="l" defTabSz="1511300">
            <a:lnSpc>
              <a:spcPct val="90000"/>
            </a:lnSpc>
            <a:spcBef>
              <a:spcPct val="0"/>
            </a:spcBef>
            <a:spcAft>
              <a:spcPct val="20000"/>
            </a:spcAft>
            <a:buChar char="•"/>
          </a:pPr>
          <a:r>
            <a:rPr lang="zh-CN" altLang="en-US" sz="3400" b="1" kern="1200" dirty="0">
              <a:solidFill>
                <a:srgbClr val="0000FF"/>
              </a:solidFill>
              <a:latin typeface="微软雅黑" panose="020B0503020204020204" pitchFamily="34" charset="-122"/>
              <a:ea typeface="微软雅黑" panose="020B0503020204020204" pitchFamily="34" charset="-122"/>
            </a:rPr>
            <a:t>状态表示图的画法</a:t>
          </a:r>
          <a:endParaRPr lang="zh-CN" altLang="en-US" sz="3400" kern="1200" dirty="0">
            <a:solidFill>
              <a:srgbClr val="0000FF"/>
            </a:solidFill>
            <a:latin typeface="微软雅黑" panose="020B0503020204020204" pitchFamily="34" charset="-122"/>
            <a:ea typeface="微软雅黑" panose="020B0503020204020204" pitchFamily="34" charset="-122"/>
          </a:endParaRPr>
        </a:p>
      </dsp:txBody>
      <dsp:txXfrm>
        <a:off x="0" y="3508884"/>
        <a:ext cx="10515600" cy="801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D2605-0EA3-485E-941C-E1CF609602EC}">
      <dsp:nvSpPr>
        <dsp:cNvPr id="0" name=""/>
        <dsp:cNvSpPr/>
      </dsp:nvSpPr>
      <dsp:spPr>
        <a:xfrm>
          <a:off x="0" y="399014"/>
          <a:ext cx="8566720" cy="1557674"/>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4873" tIns="479044" rIns="664873" bIns="163576" numCol="1" spcCol="1270" anchor="t" anchorCtr="0">
          <a:noAutofit/>
        </a:bodyPr>
        <a:lstStyle/>
        <a:p>
          <a:pPr marL="228600" lvl="1" indent="-228600" algn="l" defTabSz="1022350">
            <a:lnSpc>
              <a:spcPct val="90000"/>
            </a:lnSpc>
            <a:spcBef>
              <a:spcPct val="0"/>
            </a:spcBef>
            <a:spcAft>
              <a:spcPct val="15000"/>
            </a:spcAft>
            <a:buChar char="•"/>
          </a:pPr>
          <a:r>
            <a:rPr kumimoji="1" lang="zh-CN" sz="2300" b="1" kern="1200" dirty="0">
              <a:solidFill>
                <a:schemeClr val="bg1">
                  <a:lumMod val="60000"/>
                  <a:lumOff val="40000"/>
                </a:schemeClr>
              </a:solidFill>
              <a:latin typeface="微软雅黑" panose="020B0503020204020204" pitchFamily="34" charset="-122"/>
              <a:ea typeface="微软雅黑" panose="020B0503020204020204" pitchFamily="34" charset="-122"/>
            </a:rPr>
            <a:t>通过逻辑连接词（否定联结词、合取联结词、析取联结词、蕴含联结词、等价联结词等</a:t>
          </a:r>
          <a:r>
            <a:rPr kumimoji="1" lang="en-US" sz="2300" b="1" kern="1200" dirty="0">
              <a:solidFill>
                <a:schemeClr val="bg1">
                  <a:lumMod val="60000"/>
                  <a:lumOff val="40000"/>
                </a:schemeClr>
              </a:solidFill>
              <a:latin typeface="微软雅黑" panose="020B0503020204020204" pitchFamily="34" charset="-122"/>
              <a:ea typeface="微软雅黑" panose="020B0503020204020204" pitchFamily="34" charset="-122"/>
            </a:rPr>
            <a:t>)</a:t>
          </a:r>
          <a:r>
            <a:rPr kumimoji="1" lang="zh-CN" sz="2300" b="1" kern="1200" dirty="0">
              <a:solidFill>
                <a:schemeClr val="bg1">
                  <a:lumMod val="60000"/>
                  <a:lumOff val="40000"/>
                </a:schemeClr>
              </a:solidFill>
              <a:latin typeface="微软雅黑" panose="020B0503020204020204" pitchFamily="34" charset="-122"/>
              <a:ea typeface="微软雅黑" panose="020B0503020204020204" pitchFamily="34" charset="-122"/>
            </a:rPr>
            <a:t>联结而成的命题。</a:t>
          </a:r>
          <a:endParaRPr lang="zh-CN" sz="2300" kern="1200" dirty="0">
            <a:solidFill>
              <a:schemeClr val="bg1">
                <a:lumMod val="60000"/>
                <a:lumOff val="40000"/>
              </a:schemeClr>
            </a:solidFill>
            <a:latin typeface="微软雅黑" panose="020B0503020204020204" pitchFamily="34" charset="-122"/>
            <a:ea typeface="微软雅黑" panose="020B0503020204020204" pitchFamily="34" charset="-122"/>
          </a:endParaRPr>
        </a:p>
      </dsp:txBody>
      <dsp:txXfrm>
        <a:off x="0" y="399014"/>
        <a:ext cx="8566720" cy="1557674"/>
      </dsp:txXfrm>
    </dsp:sp>
    <dsp:sp modelId="{CFA90ED7-656E-4FB7-B040-78FDAB7C2325}">
      <dsp:nvSpPr>
        <dsp:cNvPr id="0" name=""/>
        <dsp:cNvSpPr/>
      </dsp:nvSpPr>
      <dsp:spPr>
        <a:xfrm>
          <a:off x="428336" y="59534"/>
          <a:ext cx="5996704" cy="6789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6661" tIns="0" rIns="226661" bIns="0" numCol="1" spcCol="1270" anchor="ctr" anchorCtr="0">
          <a:noAutofit/>
        </a:bodyPr>
        <a:lstStyle/>
        <a:p>
          <a:pPr marL="0" lvl="0" indent="0" algn="l" defTabSz="1022350">
            <a:lnSpc>
              <a:spcPct val="90000"/>
            </a:lnSpc>
            <a:spcBef>
              <a:spcPct val="0"/>
            </a:spcBef>
            <a:spcAft>
              <a:spcPct val="35000"/>
            </a:spcAft>
            <a:buNone/>
          </a:pPr>
          <a:r>
            <a:rPr kumimoji="1" lang="zh-CN" altLang="en-US" sz="2300" b="1" kern="1200">
              <a:solidFill>
                <a:schemeClr val="bg1">
                  <a:lumMod val="60000"/>
                  <a:lumOff val="40000"/>
                </a:schemeClr>
              </a:solidFill>
              <a:latin typeface="微软雅黑" panose="020B0503020204020204" pitchFamily="34" charset="-122"/>
              <a:ea typeface="微软雅黑" panose="020B0503020204020204" pitchFamily="34" charset="-122"/>
            </a:rPr>
            <a:t>复合命题</a:t>
          </a:r>
          <a:endParaRPr lang="zh-CN" altLang="en-US" sz="2300" kern="1200">
            <a:solidFill>
              <a:schemeClr val="bg1">
                <a:lumMod val="60000"/>
                <a:lumOff val="40000"/>
              </a:schemeClr>
            </a:solidFill>
            <a:latin typeface="微软雅黑" panose="020B0503020204020204" pitchFamily="34" charset="-122"/>
            <a:ea typeface="微软雅黑" panose="020B0503020204020204" pitchFamily="34" charset="-122"/>
          </a:endParaRPr>
        </a:p>
      </dsp:txBody>
      <dsp:txXfrm>
        <a:off x="461480" y="92678"/>
        <a:ext cx="5930416" cy="6126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3F84B-F1D1-4847-9A9A-8680A31A48E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101E7C-0CD2-483B-8F2A-FBB120050B20}">
      <dsp:nvSpPr>
        <dsp:cNvPr id="0" name=""/>
        <dsp:cNvSpPr/>
      </dsp:nvSpPr>
      <dsp:spPr>
        <a:xfrm>
          <a:off x="411090" y="271871"/>
          <a:ext cx="10044785" cy="5440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7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a:latin typeface="微软雅黑" panose="020B0503020204020204" pitchFamily="34" charset="-122"/>
              <a:ea typeface="微软雅黑" panose="020B0503020204020204" pitchFamily="34" charset="-122"/>
            </a:rPr>
            <a:t>3.1 </a:t>
          </a:r>
          <a:r>
            <a:rPr lang="zh-CN" sz="2100" b="1" kern="1200">
              <a:latin typeface="微软雅黑" panose="020B0503020204020204" pitchFamily="34" charset="-122"/>
              <a:ea typeface="微软雅黑" panose="020B0503020204020204" pitchFamily="34" charset="-122"/>
            </a:rPr>
            <a:t>图搜索策略</a:t>
          </a:r>
          <a:endParaRPr lang="zh-CN" sz="2100" kern="1200">
            <a:latin typeface="微软雅黑" panose="020B0503020204020204" pitchFamily="34" charset="-122"/>
            <a:ea typeface="微软雅黑" panose="020B0503020204020204" pitchFamily="34" charset="-122"/>
          </a:endParaRPr>
        </a:p>
      </dsp:txBody>
      <dsp:txXfrm>
        <a:off x="411090" y="271871"/>
        <a:ext cx="10044785" cy="544091"/>
      </dsp:txXfrm>
    </dsp:sp>
    <dsp:sp modelId="{CA373003-855A-4C37-B7C9-B5A6DA6979F2}">
      <dsp:nvSpPr>
        <dsp:cNvPr id="0" name=""/>
        <dsp:cNvSpPr/>
      </dsp:nvSpPr>
      <dsp:spPr>
        <a:xfrm>
          <a:off x="71032" y="203860"/>
          <a:ext cx="680114" cy="68011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DDBA5405-3F92-4C0C-B8E3-49354B44833E}">
      <dsp:nvSpPr>
        <dsp:cNvPr id="0" name=""/>
        <dsp:cNvSpPr/>
      </dsp:nvSpPr>
      <dsp:spPr>
        <a:xfrm>
          <a:off x="800969" y="1087747"/>
          <a:ext cx="9654905" cy="5440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7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微软雅黑" panose="020B0503020204020204" pitchFamily="34" charset="-122"/>
              <a:ea typeface="微软雅黑" panose="020B0503020204020204" pitchFamily="34" charset="-122"/>
            </a:rPr>
            <a:t>3.2 </a:t>
          </a:r>
          <a:r>
            <a:rPr lang="zh-CN" sz="2100" b="1" kern="1200" dirty="0">
              <a:latin typeface="微软雅黑" panose="020B0503020204020204" pitchFamily="34" charset="-122"/>
              <a:ea typeface="微软雅黑" panose="020B0503020204020204" pitchFamily="34" charset="-122"/>
            </a:rPr>
            <a:t>盲目搜索</a:t>
          </a:r>
          <a:endParaRPr lang="zh-CN" sz="2100" kern="1200" dirty="0">
            <a:latin typeface="微软雅黑" panose="020B0503020204020204" pitchFamily="34" charset="-122"/>
            <a:ea typeface="微软雅黑" panose="020B0503020204020204" pitchFamily="34" charset="-122"/>
          </a:endParaRPr>
        </a:p>
      </dsp:txBody>
      <dsp:txXfrm>
        <a:off x="800969" y="1087747"/>
        <a:ext cx="9654905" cy="544091"/>
      </dsp:txXfrm>
    </dsp:sp>
    <dsp:sp modelId="{6B530A00-77FE-4716-8F26-A3BF251FF929}">
      <dsp:nvSpPr>
        <dsp:cNvPr id="0" name=""/>
        <dsp:cNvSpPr/>
      </dsp:nvSpPr>
      <dsp:spPr>
        <a:xfrm>
          <a:off x="460912" y="1019736"/>
          <a:ext cx="680114" cy="68011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5C2775AD-CA7D-4E4C-8DFA-8290F72556ED}">
      <dsp:nvSpPr>
        <dsp:cNvPr id="0" name=""/>
        <dsp:cNvSpPr/>
      </dsp:nvSpPr>
      <dsp:spPr>
        <a:xfrm>
          <a:off x="920631" y="1903623"/>
          <a:ext cx="9535243" cy="5440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7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a:latin typeface="微软雅黑" panose="020B0503020204020204" pitchFamily="34" charset="-122"/>
              <a:ea typeface="微软雅黑" panose="020B0503020204020204" pitchFamily="34" charset="-122"/>
            </a:rPr>
            <a:t>3.3 </a:t>
          </a:r>
          <a:r>
            <a:rPr lang="zh-CN" sz="2100" b="1" kern="1200">
              <a:latin typeface="微软雅黑" panose="020B0503020204020204" pitchFamily="34" charset="-122"/>
              <a:ea typeface="微软雅黑" panose="020B0503020204020204" pitchFamily="34" charset="-122"/>
            </a:rPr>
            <a:t>启发式搜索</a:t>
          </a:r>
          <a:endParaRPr lang="zh-CN" sz="2100" kern="1200">
            <a:latin typeface="微软雅黑" panose="020B0503020204020204" pitchFamily="34" charset="-122"/>
            <a:ea typeface="微软雅黑" panose="020B0503020204020204" pitchFamily="34" charset="-122"/>
          </a:endParaRPr>
        </a:p>
      </dsp:txBody>
      <dsp:txXfrm>
        <a:off x="920631" y="1903623"/>
        <a:ext cx="9535243" cy="544091"/>
      </dsp:txXfrm>
    </dsp:sp>
    <dsp:sp modelId="{CBA01036-5D7E-4411-822A-C124C906DEB8}">
      <dsp:nvSpPr>
        <dsp:cNvPr id="0" name=""/>
        <dsp:cNvSpPr/>
      </dsp:nvSpPr>
      <dsp:spPr>
        <a:xfrm>
          <a:off x="580574" y="1835611"/>
          <a:ext cx="680114" cy="68011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72D35C0-BB51-4628-922B-1568574A0933}">
      <dsp:nvSpPr>
        <dsp:cNvPr id="0" name=""/>
        <dsp:cNvSpPr/>
      </dsp:nvSpPr>
      <dsp:spPr>
        <a:xfrm>
          <a:off x="800969" y="2719499"/>
          <a:ext cx="9654905" cy="5440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7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a:latin typeface="微软雅黑" panose="020B0503020204020204" pitchFamily="34" charset="-122"/>
              <a:ea typeface="微软雅黑" panose="020B0503020204020204" pitchFamily="34" charset="-122"/>
            </a:rPr>
            <a:t>3.4 </a:t>
          </a:r>
          <a:r>
            <a:rPr lang="zh-CN" sz="2100" b="1" kern="1200">
              <a:latin typeface="微软雅黑" panose="020B0503020204020204" pitchFamily="34" charset="-122"/>
              <a:ea typeface="微软雅黑" panose="020B0503020204020204" pitchFamily="34" charset="-122"/>
            </a:rPr>
            <a:t>规则演绎系统</a:t>
          </a:r>
          <a:endParaRPr lang="zh-CN" sz="2100" kern="1200">
            <a:latin typeface="微软雅黑" panose="020B0503020204020204" pitchFamily="34" charset="-122"/>
            <a:ea typeface="微软雅黑" panose="020B0503020204020204" pitchFamily="34" charset="-122"/>
          </a:endParaRPr>
        </a:p>
      </dsp:txBody>
      <dsp:txXfrm>
        <a:off x="800969" y="2719499"/>
        <a:ext cx="9654905" cy="544091"/>
      </dsp:txXfrm>
    </dsp:sp>
    <dsp:sp modelId="{699FC399-9E6A-467E-BE07-045FAF7AAEC1}">
      <dsp:nvSpPr>
        <dsp:cNvPr id="0" name=""/>
        <dsp:cNvSpPr/>
      </dsp:nvSpPr>
      <dsp:spPr>
        <a:xfrm>
          <a:off x="460912" y="2651487"/>
          <a:ext cx="680114" cy="68011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85CD608-26D0-40A4-8191-13F21A11E8A8}">
      <dsp:nvSpPr>
        <dsp:cNvPr id="0" name=""/>
        <dsp:cNvSpPr/>
      </dsp:nvSpPr>
      <dsp:spPr>
        <a:xfrm>
          <a:off x="411090" y="3535375"/>
          <a:ext cx="10044785" cy="5440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7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微软雅黑" panose="020B0503020204020204" pitchFamily="34" charset="-122"/>
              <a:ea typeface="微软雅黑" panose="020B0503020204020204" pitchFamily="34" charset="-122"/>
            </a:rPr>
            <a:t>3.5 </a:t>
          </a:r>
          <a:r>
            <a:rPr lang="zh-CN" sz="2100" b="1" kern="1200" dirty="0">
              <a:latin typeface="微软雅黑" panose="020B0503020204020204" pitchFamily="34" charset="-122"/>
              <a:ea typeface="微软雅黑" panose="020B0503020204020204" pitchFamily="34" charset="-122"/>
            </a:rPr>
            <a:t>产生式系统</a:t>
          </a:r>
          <a:endParaRPr lang="zh-CN" sz="2100" kern="1200" dirty="0">
            <a:latin typeface="微软雅黑" panose="020B0503020204020204" pitchFamily="34" charset="-122"/>
            <a:ea typeface="微软雅黑" panose="020B0503020204020204" pitchFamily="34" charset="-122"/>
          </a:endParaRPr>
        </a:p>
      </dsp:txBody>
      <dsp:txXfrm>
        <a:off x="411090" y="3535375"/>
        <a:ext cx="10044785" cy="544091"/>
      </dsp:txXfrm>
    </dsp:sp>
    <dsp:sp modelId="{0DBC5D7D-0DD5-4C6B-B321-3177E7CDBD30}">
      <dsp:nvSpPr>
        <dsp:cNvPr id="0" name=""/>
        <dsp:cNvSpPr/>
      </dsp:nvSpPr>
      <dsp:spPr>
        <a:xfrm>
          <a:off x="71032" y="3467363"/>
          <a:ext cx="680114" cy="68011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CC84-69A6-4696-B4A1-BBA82C71D38C}">
      <dsp:nvSpPr>
        <dsp:cNvPr id="0" name=""/>
        <dsp:cNvSpPr/>
      </dsp:nvSpPr>
      <dsp:spPr>
        <a:xfrm>
          <a:off x="0" y="52929"/>
          <a:ext cx="10515600" cy="7441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本章重点 </a:t>
          </a:r>
          <a:endParaRPr lang="zh-CN" sz="2400" kern="1200">
            <a:latin typeface="微软雅黑" panose="020B0503020204020204" pitchFamily="34" charset="-122"/>
            <a:ea typeface="微软雅黑" panose="020B0503020204020204" pitchFamily="34" charset="-122"/>
          </a:endParaRPr>
        </a:p>
      </dsp:txBody>
      <dsp:txXfrm>
        <a:off x="36325" y="89254"/>
        <a:ext cx="10442950" cy="671470"/>
      </dsp:txXfrm>
    </dsp:sp>
    <dsp:sp modelId="{E9ADF995-E79A-472C-BDB7-2CBD938D1097}">
      <dsp:nvSpPr>
        <dsp:cNvPr id="0" name=""/>
        <dsp:cNvSpPr/>
      </dsp:nvSpPr>
      <dsp:spPr>
        <a:xfrm>
          <a:off x="0" y="797049"/>
          <a:ext cx="10515600"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b="1" kern="1200" dirty="0">
              <a:latin typeface="微软雅黑" panose="020B0503020204020204" pitchFamily="34" charset="-122"/>
              <a:ea typeface="微软雅黑" panose="020B0503020204020204" pitchFamily="34" charset="-122"/>
            </a:rPr>
            <a:t>图搜索</a:t>
          </a:r>
          <a:endParaRPr lang="zh-CN"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20000"/>
            </a:spcAft>
            <a:buChar char="•"/>
          </a:pPr>
          <a:r>
            <a:rPr lang="zh-CN" sz="1900" b="1" kern="1200">
              <a:latin typeface="微软雅黑" panose="020B0503020204020204" pitchFamily="34" charset="-122"/>
              <a:ea typeface="微软雅黑" panose="020B0503020204020204" pitchFamily="34" charset="-122"/>
            </a:rPr>
            <a:t>启发式搜索</a:t>
          </a:r>
          <a:endParaRPr lang="zh-CN" sz="1900" kern="120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20000"/>
            </a:spcAft>
            <a:buChar char="•"/>
          </a:pPr>
          <a:r>
            <a:rPr lang="zh-CN" sz="1900" b="1" kern="1200">
              <a:latin typeface="微软雅黑" panose="020B0503020204020204" pitchFamily="34" charset="-122"/>
              <a:ea typeface="微软雅黑" panose="020B0503020204020204" pitchFamily="34" charset="-122"/>
            </a:rPr>
            <a:t>估计函数</a:t>
          </a:r>
          <a:endParaRPr lang="zh-CN" sz="1900" kern="120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20000"/>
            </a:spcAft>
            <a:buChar char="•"/>
          </a:pPr>
          <a:r>
            <a:rPr lang="zh-CN" sz="1900" b="1" kern="1200">
              <a:latin typeface="微软雅黑" panose="020B0503020204020204" pitchFamily="34" charset="-122"/>
              <a:ea typeface="微软雅黑" panose="020B0503020204020204" pitchFamily="34" charset="-122"/>
            </a:rPr>
            <a:t>消解原理</a:t>
          </a:r>
          <a:endParaRPr lang="zh-CN" sz="1900" kern="1200">
            <a:latin typeface="微软雅黑" panose="020B0503020204020204" pitchFamily="34" charset="-122"/>
            <a:ea typeface="微软雅黑" panose="020B0503020204020204" pitchFamily="34" charset="-122"/>
          </a:endParaRPr>
        </a:p>
      </dsp:txBody>
      <dsp:txXfrm>
        <a:off x="0" y="797049"/>
        <a:ext cx="10515600" cy="1838160"/>
      </dsp:txXfrm>
    </dsp:sp>
    <dsp:sp modelId="{71B56410-FF07-46B0-A956-5609321F5801}">
      <dsp:nvSpPr>
        <dsp:cNvPr id="0" name=""/>
        <dsp:cNvSpPr/>
      </dsp:nvSpPr>
      <dsp:spPr>
        <a:xfrm>
          <a:off x="0" y="2635209"/>
          <a:ext cx="10515600" cy="7441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1" kern="1200" dirty="0">
              <a:latin typeface="微软雅黑" panose="020B0503020204020204" pitchFamily="34" charset="-122"/>
              <a:ea typeface="微软雅黑" panose="020B0503020204020204" pitchFamily="34" charset="-122"/>
            </a:rPr>
            <a:t>本章难点 </a:t>
          </a:r>
          <a:endParaRPr lang="zh-CN" sz="2400" kern="1200" dirty="0">
            <a:latin typeface="微软雅黑" panose="020B0503020204020204" pitchFamily="34" charset="-122"/>
            <a:ea typeface="微软雅黑" panose="020B0503020204020204" pitchFamily="34" charset="-122"/>
          </a:endParaRPr>
        </a:p>
      </dsp:txBody>
      <dsp:txXfrm>
        <a:off x="36325" y="2671534"/>
        <a:ext cx="10442950" cy="671470"/>
      </dsp:txXfrm>
    </dsp:sp>
    <dsp:sp modelId="{FE2F3074-619E-4421-98AE-6A206518C26E}">
      <dsp:nvSpPr>
        <dsp:cNvPr id="0" name=""/>
        <dsp:cNvSpPr/>
      </dsp:nvSpPr>
      <dsp:spPr>
        <a:xfrm>
          <a:off x="0" y="3379329"/>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a:latin typeface="微软雅黑" panose="020B0503020204020204" pitchFamily="34" charset="-122"/>
              <a:ea typeface="微软雅黑" panose="020B0503020204020204" pitchFamily="34" charset="-122"/>
            </a:rPr>
            <a:t>A*</a:t>
          </a:r>
          <a:r>
            <a:rPr lang="zh-CN" sz="1900" b="1" kern="1200">
              <a:latin typeface="微软雅黑" panose="020B0503020204020204" pitchFamily="34" charset="-122"/>
              <a:ea typeface="微软雅黑" panose="020B0503020204020204" pitchFamily="34" charset="-122"/>
            </a:rPr>
            <a:t>算法</a:t>
          </a:r>
          <a:endParaRPr lang="zh-CN" sz="1900" kern="120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20000"/>
            </a:spcAft>
            <a:buChar char="•"/>
          </a:pPr>
          <a:r>
            <a:rPr lang="zh-CN" sz="1900" b="1" kern="1200" dirty="0">
              <a:latin typeface="微软雅黑" panose="020B0503020204020204" pitchFamily="34" charset="-122"/>
              <a:ea typeface="微软雅黑" panose="020B0503020204020204" pitchFamily="34" charset="-122"/>
            </a:rPr>
            <a:t>消解反演求解过程</a:t>
          </a:r>
          <a:endParaRPr lang="zh-CN" sz="1900" kern="1200" dirty="0">
            <a:latin typeface="微软雅黑" panose="020B0503020204020204" pitchFamily="34" charset="-122"/>
            <a:ea typeface="微软雅黑" panose="020B0503020204020204" pitchFamily="34" charset="-122"/>
          </a:endParaRPr>
        </a:p>
      </dsp:txBody>
      <dsp:txXfrm>
        <a:off x="0" y="3379329"/>
        <a:ext cx="10515600" cy="9190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3C8BA-AF3B-4B6B-8009-0447ADE75C4F}">
      <dsp:nvSpPr>
        <dsp:cNvPr id="0" name=""/>
        <dsp:cNvSpPr/>
      </dsp:nvSpPr>
      <dsp:spPr>
        <a:xfrm>
          <a:off x="0" y="0"/>
          <a:ext cx="7166975" cy="911560"/>
        </a:xfrm>
        <a:prstGeom prst="roundRect">
          <a:avLst>
            <a:gd name="adj" fmla="val 10000"/>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Step1:   </a:t>
          </a:r>
          <a:r>
            <a:rPr lang="zh-CN" sz="1800" b="1" kern="1200">
              <a:latin typeface="微软雅黑" panose="020B0503020204020204" pitchFamily="34" charset="-122"/>
              <a:ea typeface="微软雅黑" panose="020B0503020204020204" pitchFamily="34" charset="-122"/>
            </a:rPr>
            <a:t>把附有计算</a:t>
          </a:r>
          <a:r>
            <a:rPr lang="en-US" sz="1800" b="1" kern="1200">
              <a:latin typeface="微软雅黑" panose="020B0503020204020204" pitchFamily="34" charset="-122"/>
              <a:ea typeface="微软雅黑" panose="020B0503020204020204" pitchFamily="34" charset="-122"/>
            </a:rPr>
            <a:t>f(S0)</a:t>
          </a:r>
          <a:r>
            <a:rPr lang="zh-CN" sz="1800" b="1" kern="1200">
              <a:latin typeface="微软雅黑" panose="020B0503020204020204" pitchFamily="34" charset="-122"/>
              <a:ea typeface="微软雅黑" panose="020B0503020204020204" pitchFamily="34" charset="-122"/>
            </a:rPr>
            <a:t>初始节点</a:t>
          </a:r>
          <a:r>
            <a:rPr lang="en-US" sz="1800" b="1" kern="1200">
              <a:latin typeface="微软雅黑" panose="020B0503020204020204" pitchFamily="34" charset="-122"/>
              <a:ea typeface="微软雅黑" panose="020B0503020204020204" pitchFamily="34" charset="-122"/>
            </a:rPr>
            <a:t>S0</a:t>
          </a:r>
          <a:r>
            <a:rPr lang="zh-CN" sz="1800" b="1" kern="1200">
              <a:latin typeface="微软雅黑" panose="020B0503020204020204" pitchFamily="34" charset="-122"/>
              <a:ea typeface="微软雅黑" panose="020B0503020204020204" pitchFamily="34" charset="-122"/>
            </a:rPr>
            <a:t>放入</a:t>
          </a:r>
          <a:r>
            <a:rPr lang="en-US" sz="1800" b="1" kern="1200">
              <a:latin typeface="微软雅黑" panose="020B0503020204020204" pitchFamily="34" charset="-122"/>
              <a:ea typeface="微软雅黑" panose="020B0503020204020204" pitchFamily="34" charset="-122"/>
            </a:rPr>
            <a:t>OPEN</a:t>
          </a:r>
          <a:r>
            <a:rPr lang="zh-CN" sz="1800" b="1" kern="1200">
              <a:latin typeface="微软雅黑" panose="020B0503020204020204" pitchFamily="34" charset="-122"/>
              <a:ea typeface="微软雅黑" panose="020B0503020204020204" pitchFamily="34" charset="-122"/>
            </a:rPr>
            <a:t>表中</a:t>
          </a:r>
          <a:r>
            <a:rPr lang="en-US" sz="1800" b="1" kern="1200">
              <a:latin typeface="微软雅黑" panose="020B0503020204020204" pitchFamily="34" charset="-122"/>
              <a:ea typeface="微软雅黑" panose="020B0503020204020204" pitchFamily="34" charset="-122"/>
            </a:rPr>
            <a:t>;</a:t>
          </a:r>
          <a:endParaRPr lang="zh-CN" sz="1800" kern="1200">
            <a:latin typeface="微软雅黑" panose="020B0503020204020204" pitchFamily="34" charset="-122"/>
            <a:ea typeface="微软雅黑" panose="020B0503020204020204" pitchFamily="34" charset="-122"/>
          </a:endParaRPr>
        </a:p>
      </dsp:txBody>
      <dsp:txXfrm>
        <a:off x="26699" y="26699"/>
        <a:ext cx="6076677" cy="858162"/>
      </dsp:txXfrm>
    </dsp:sp>
    <dsp:sp modelId="{97D16818-0D90-4B53-B241-3469C11B4A49}">
      <dsp:nvSpPr>
        <dsp:cNvPr id="0" name=""/>
        <dsp:cNvSpPr/>
      </dsp:nvSpPr>
      <dsp:spPr>
        <a:xfrm>
          <a:off x="535196" y="1038165"/>
          <a:ext cx="7166975" cy="911560"/>
        </a:xfrm>
        <a:prstGeom prst="roundRect">
          <a:avLst>
            <a:gd name="adj" fmla="val 10000"/>
          </a:avLst>
        </a:prstGeom>
        <a:gradFill rotWithShape="0">
          <a:gsLst>
            <a:gs pos="0">
              <a:schemeClr val="accent1">
                <a:alpha val="90000"/>
                <a:hueOff val="0"/>
                <a:satOff val="0"/>
                <a:lumOff val="0"/>
                <a:alphaOff val="-10000"/>
                <a:lumMod val="110000"/>
                <a:satMod val="105000"/>
                <a:tint val="67000"/>
              </a:schemeClr>
            </a:gs>
            <a:gs pos="50000">
              <a:schemeClr val="accent1">
                <a:alpha val="90000"/>
                <a:hueOff val="0"/>
                <a:satOff val="0"/>
                <a:lumOff val="0"/>
                <a:alphaOff val="-10000"/>
                <a:lumMod val="105000"/>
                <a:satMod val="103000"/>
                <a:tint val="73000"/>
              </a:schemeClr>
            </a:gs>
            <a:gs pos="100000">
              <a:schemeClr val="accent1">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Step2:   </a:t>
          </a:r>
          <a:r>
            <a:rPr lang="zh-CN" sz="1800" b="1" kern="1200">
              <a:latin typeface="微软雅黑" panose="020B0503020204020204" pitchFamily="34" charset="-122"/>
              <a:ea typeface="微软雅黑" panose="020B0503020204020204" pitchFamily="34" charset="-122"/>
            </a:rPr>
            <a:t>若</a:t>
          </a:r>
          <a:r>
            <a:rPr lang="en-US" sz="1800" b="1" kern="1200">
              <a:latin typeface="微软雅黑" panose="020B0503020204020204" pitchFamily="34" charset="-122"/>
              <a:ea typeface="微软雅黑" panose="020B0503020204020204" pitchFamily="34" charset="-122"/>
            </a:rPr>
            <a:t>OPEN</a:t>
          </a:r>
          <a:r>
            <a:rPr lang="zh-CN" sz="1800" b="1" kern="1200">
              <a:latin typeface="微软雅黑" panose="020B0503020204020204" pitchFamily="34" charset="-122"/>
              <a:ea typeface="微软雅黑" panose="020B0503020204020204" pitchFamily="34" charset="-122"/>
            </a:rPr>
            <a:t>表为空</a:t>
          </a:r>
          <a:r>
            <a:rPr lang="en-US" sz="1800" b="1" kern="1200">
              <a:latin typeface="微软雅黑" panose="020B0503020204020204" pitchFamily="34" charset="-122"/>
              <a:ea typeface="微软雅黑" panose="020B0503020204020204" pitchFamily="34" charset="-122"/>
            </a:rPr>
            <a:t>,</a:t>
          </a:r>
          <a:r>
            <a:rPr lang="zh-CN" sz="1800" b="1" kern="1200">
              <a:latin typeface="微软雅黑" panose="020B0503020204020204" pitchFamily="34" charset="-122"/>
              <a:ea typeface="微软雅黑" panose="020B0503020204020204" pitchFamily="34" charset="-122"/>
            </a:rPr>
            <a:t>则搜索失败</a:t>
          </a:r>
          <a:r>
            <a:rPr lang="en-US" sz="1800" b="1" kern="1200">
              <a:latin typeface="微软雅黑" panose="020B0503020204020204" pitchFamily="34" charset="-122"/>
              <a:ea typeface="微软雅黑" panose="020B0503020204020204" pitchFamily="34" charset="-122"/>
            </a:rPr>
            <a:t>,</a:t>
          </a:r>
          <a:r>
            <a:rPr lang="zh-CN" sz="1800" b="1" kern="1200">
              <a:latin typeface="微软雅黑" panose="020B0503020204020204" pitchFamily="34" charset="-122"/>
              <a:ea typeface="微软雅黑" panose="020B0503020204020204" pitchFamily="34" charset="-122"/>
            </a:rPr>
            <a:t>退出</a:t>
          </a:r>
          <a:r>
            <a:rPr lang="en-US" sz="1800" b="1" kern="1200">
              <a:latin typeface="微软雅黑" panose="020B0503020204020204" pitchFamily="34" charset="-122"/>
              <a:ea typeface="微软雅黑" panose="020B0503020204020204" pitchFamily="34" charset="-122"/>
            </a:rPr>
            <a:t>.</a:t>
          </a:r>
          <a:endParaRPr lang="zh-CN" sz="1800" kern="1200">
            <a:latin typeface="微软雅黑" panose="020B0503020204020204" pitchFamily="34" charset="-122"/>
            <a:ea typeface="微软雅黑" panose="020B0503020204020204" pitchFamily="34" charset="-122"/>
          </a:endParaRPr>
        </a:p>
      </dsp:txBody>
      <dsp:txXfrm>
        <a:off x="561895" y="1064864"/>
        <a:ext cx="5985866" cy="858162"/>
      </dsp:txXfrm>
    </dsp:sp>
    <dsp:sp modelId="{073C93A2-1236-4B70-95CF-FF5044A7A60D}">
      <dsp:nvSpPr>
        <dsp:cNvPr id="0" name=""/>
        <dsp:cNvSpPr/>
      </dsp:nvSpPr>
      <dsp:spPr>
        <a:xfrm>
          <a:off x="1070392" y="2076331"/>
          <a:ext cx="7166975" cy="911560"/>
        </a:xfrm>
        <a:prstGeom prst="roundRect">
          <a:avLst>
            <a:gd name="adj" fmla="val 10000"/>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微软雅黑" panose="020B0503020204020204" pitchFamily="34" charset="-122"/>
              <a:ea typeface="微软雅黑" panose="020B0503020204020204" pitchFamily="34" charset="-122"/>
            </a:rPr>
            <a:t>Step3:   </a:t>
          </a:r>
          <a:r>
            <a:rPr lang="zh-CN" sz="1800" b="1" kern="1200" dirty="0">
              <a:latin typeface="微软雅黑" panose="020B0503020204020204" pitchFamily="34" charset="-122"/>
              <a:ea typeface="微软雅黑" panose="020B0503020204020204" pitchFamily="34" charset="-122"/>
            </a:rPr>
            <a:t>移出</a:t>
          </a:r>
          <a:r>
            <a:rPr lang="en-US" sz="1800" b="1" kern="1200" dirty="0">
              <a:latin typeface="微软雅黑" panose="020B0503020204020204" pitchFamily="34" charset="-122"/>
              <a:ea typeface="微软雅黑" panose="020B0503020204020204" pitchFamily="34" charset="-122"/>
            </a:rPr>
            <a:t>OPEN</a:t>
          </a:r>
          <a:r>
            <a:rPr lang="zh-CN" sz="1800" b="1" kern="1200" dirty="0">
              <a:latin typeface="微软雅黑" panose="020B0503020204020204" pitchFamily="34" charset="-122"/>
              <a:ea typeface="微软雅黑" panose="020B0503020204020204" pitchFamily="34" charset="-122"/>
            </a:rPr>
            <a:t>中第一个节点</a:t>
          </a:r>
          <a:r>
            <a:rPr lang="en-US" sz="1800" b="1" kern="1200" dirty="0">
              <a:latin typeface="微软雅黑" panose="020B0503020204020204" pitchFamily="34" charset="-122"/>
              <a:ea typeface="微软雅黑" panose="020B0503020204020204" pitchFamily="34" charset="-122"/>
            </a:rPr>
            <a:t>N</a:t>
          </a:r>
          <a:r>
            <a:rPr lang="zh-CN" sz="1800" b="1" kern="1200" dirty="0">
              <a:latin typeface="微软雅黑" panose="020B0503020204020204" pitchFamily="34" charset="-122"/>
              <a:ea typeface="微软雅黑" panose="020B0503020204020204" pitchFamily="34" charset="-122"/>
            </a:rPr>
            <a:t>放入</a:t>
          </a:r>
          <a:r>
            <a:rPr lang="en-US" sz="1800" b="1" kern="1200" dirty="0">
              <a:latin typeface="微软雅黑" panose="020B0503020204020204" pitchFamily="34" charset="-122"/>
              <a:ea typeface="微软雅黑" panose="020B0503020204020204" pitchFamily="34" charset="-122"/>
            </a:rPr>
            <a:t>CLOSED</a:t>
          </a:r>
          <a:r>
            <a:rPr lang="zh-CN" sz="1800" b="1" kern="1200" dirty="0">
              <a:latin typeface="微软雅黑" panose="020B0503020204020204" pitchFamily="34" charset="-122"/>
              <a:ea typeface="微软雅黑" panose="020B0503020204020204" pitchFamily="34" charset="-122"/>
            </a:rPr>
            <a:t>表中</a:t>
          </a:r>
          <a:r>
            <a:rPr lang="en-US" sz="1800" b="1" kern="1200" dirty="0">
              <a:latin typeface="微软雅黑" panose="020B0503020204020204" pitchFamily="34" charset="-122"/>
              <a:ea typeface="微软雅黑" panose="020B0503020204020204" pitchFamily="34" charset="-122"/>
            </a:rPr>
            <a:t>,</a:t>
          </a:r>
          <a:r>
            <a:rPr lang="zh-CN" sz="1800" b="1" kern="1200" dirty="0">
              <a:latin typeface="微软雅黑" panose="020B0503020204020204" pitchFamily="34" charset="-122"/>
              <a:ea typeface="微软雅黑" panose="020B0503020204020204" pitchFamily="34" charset="-122"/>
            </a:rPr>
            <a:t>并标以顺序编号</a:t>
          </a:r>
          <a:r>
            <a:rPr lang="en-US" sz="1800" b="1" kern="1200" dirty="0">
              <a:latin typeface="微软雅黑" panose="020B0503020204020204" pitchFamily="34" charset="-122"/>
              <a:ea typeface="微软雅黑" panose="020B0503020204020204" pitchFamily="34" charset="-122"/>
            </a:rPr>
            <a:t>n;</a:t>
          </a:r>
          <a:endParaRPr lang="zh-CN" sz="1800" kern="1200" dirty="0">
            <a:latin typeface="微软雅黑" panose="020B0503020204020204" pitchFamily="34" charset="-122"/>
            <a:ea typeface="微软雅黑" panose="020B0503020204020204" pitchFamily="34" charset="-122"/>
          </a:endParaRPr>
        </a:p>
      </dsp:txBody>
      <dsp:txXfrm>
        <a:off x="1097091" y="2103030"/>
        <a:ext cx="5985866" cy="858162"/>
      </dsp:txXfrm>
    </dsp:sp>
    <dsp:sp modelId="{32B0A3CC-7026-4F05-9B65-BD972C0A886A}">
      <dsp:nvSpPr>
        <dsp:cNvPr id="0" name=""/>
        <dsp:cNvSpPr/>
      </dsp:nvSpPr>
      <dsp:spPr>
        <a:xfrm>
          <a:off x="1605588" y="3114497"/>
          <a:ext cx="7166975" cy="911560"/>
        </a:xfrm>
        <a:prstGeom prst="roundRect">
          <a:avLst>
            <a:gd name="adj" fmla="val 10000"/>
          </a:avLst>
        </a:prstGeom>
        <a:gradFill rotWithShape="0">
          <a:gsLst>
            <a:gs pos="0">
              <a:schemeClr val="accent1">
                <a:alpha val="90000"/>
                <a:hueOff val="0"/>
                <a:satOff val="0"/>
                <a:lumOff val="0"/>
                <a:alphaOff val="-30000"/>
                <a:lumMod val="110000"/>
                <a:satMod val="105000"/>
                <a:tint val="67000"/>
              </a:schemeClr>
            </a:gs>
            <a:gs pos="50000">
              <a:schemeClr val="accent1">
                <a:alpha val="90000"/>
                <a:hueOff val="0"/>
                <a:satOff val="0"/>
                <a:lumOff val="0"/>
                <a:alphaOff val="-30000"/>
                <a:lumMod val="105000"/>
                <a:satMod val="103000"/>
                <a:tint val="73000"/>
              </a:schemeClr>
            </a:gs>
            <a:gs pos="100000">
              <a:schemeClr val="accent1">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Step4:   </a:t>
          </a:r>
          <a:r>
            <a:rPr lang="zh-CN" sz="1800" b="1" kern="1200">
              <a:latin typeface="微软雅黑" panose="020B0503020204020204" pitchFamily="34" charset="-122"/>
              <a:ea typeface="微软雅黑" panose="020B0503020204020204" pitchFamily="34" charset="-122"/>
            </a:rPr>
            <a:t>若目标节点</a:t>
          </a:r>
          <a:r>
            <a:rPr lang="en-US" sz="1800" b="1" kern="1200">
              <a:latin typeface="微软雅黑" panose="020B0503020204020204" pitchFamily="34" charset="-122"/>
              <a:ea typeface="微软雅黑" panose="020B0503020204020204" pitchFamily="34" charset="-122"/>
            </a:rPr>
            <a:t>Sg=N, </a:t>
          </a:r>
          <a:r>
            <a:rPr lang="zh-CN" sz="1800" b="1" kern="1200">
              <a:latin typeface="微软雅黑" panose="020B0503020204020204" pitchFamily="34" charset="-122"/>
              <a:ea typeface="微软雅黑" panose="020B0503020204020204" pitchFamily="34" charset="-122"/>
            </a:rPr>
            <a:t>则搜索成功</a:t>
          </a:r>
          <a:r>
            <a:rPr lang="en-US" sz="1800" b="1" kern="1200">
              <a:latin typeface="微软雅黑" panose="020B0503020204020204" pitchFamily="34" charset="-122"/>
              <a:ea typeface="微软雅黑" panose="020B0503020204020204" pitchFamily="34" charset="-122"/>
            </a:rPr>
            <a:t>,</a:t>
          </a:r>
          <a:r>
            <a:rPr lang="zh-CN" sz="1800" b="1" kern="1200">
              <a:latin typeface="微软雅黑" panose="020B0503020204020204" pitchFamily="34" charset="-122"/>
              <a:ea typeface="微软雅黑" panose="020B0503020204020204" pitchFamily="34" charset="-122"/>
            </a:rPr>
            <a:t>结束</a:t>
          </a:r>
          <a:r>
            <a:rPr lang="en-US" sz="1800" b="1" kern="1200">
              <a:latin typeface="微软雅黑" panose="020B0503020204020204" pitchFamily="34" charset="-122"/>
              <a:ea typeface="微软雅黑" panose="020B0503020204020204" pitchFamily="34" charset="-122"/>
            </a:rPr>
            <a:t>.</a:t>
          </a:r>
          <a:endParaRPr lang="zh-CN" sz="1800" kern="1200">
            <a:latin typeface="微软雅黑" panose="020B0503020204020204" pitchFamily="34" charset="-122"/>
            <a:ea typeface="微软雅黑" panose="020B0503020204020204" pitchFamily="34" charset="-122"/>
          </a:endParaRPr>
        </a:p>
      </dsp:txBody>
      <dsp:txXfrm>
        <a:off x="1632287" y="3141196"/>
        <a:ext cx="5985866" cy="858162"/>
      </dsp:txXfrm>
    </dsp:sp>
    <dsp:sp modelId="{D327407A-3226-44E5-B1E3-E1401911652F}">
      <dsp:nvSpPr>
        <dsp:cNvPr id="0" name=""/>
        <dsp:cNvSpPr/>
      </dsp:nvSpPr>
      <dsp:spPr>
        <a:xfrm>
          <a:off x="2140784" y="4152663"/>
          <a:ext cx="7166975" cy="911560"/>
        </a:xfrm>
        <a:prstGeom prst="roundRect">
          <a:avLst>
            <a:gd name="adj" fmla="val 10000"/>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Step5:   </a:t>
          </a:r>
          <a:r>
            <a:rPr lang="zh-CN" sz="1800" b="1" kern="1200">
              <a:latin typeface="微软雅黑" panose="020B0503020204020204" pitchFamily="34" charset="-122"/>
              <a:ea typeface="微软雅黑" panose="020B0503020204020204" pitchFamily="34" charset="-122"/>
            </a:rPr>
            <a:t>若</a:t>
          </a:r>
          <a:r>
            <a:rPr lang="en-US" sz="1800" b="1" kern="1200">
              <a:latin typeface="微软雅黑" panose="020B0503020204020204" pitchFamily="34" charset="-122"/>
              <a:ea typeface="微软雅黑" panose="020B0503020204020204" pitchFamily="34" charset="-122"/>
            </a:rPr>
            <a:t>N</a:t>
          </a:r>
          <a:r>
            <a:rPr lang="zh-CN" sz="1800" b="1" kern="1200">
              <a:latin typeface="微软雅黑" panose="020B0503020204020204" pitchFamily="34" charset="-122"/>
              <a:ea typeface="微软雅黑" panose="020B0503020204020204" pitchFamily="34" charset="-122"/>
            </a:rPr>
            <a:t>不可扩展</a:t>
          </a:r>
          <a:r>
            <a:rPr lang="en-US" sz="1800" b="1" kern="1200">
              <a:latin typeface="微软雅黑" panose="020B0503020204020204" pitchFamily="34" charset="-122"/>
              <a:ea typeface="微软雅黑" panose="020B0503020204020204" pitchFamily="34" charset="-122"/>
            </a:rPr>
            <a:t>, </a:t>
          </a:r>
          <a:r>
            <a:rPr lang="zh-CN" sz="1800" b="1" kern="1200">
              <a:latin typeface="微软雅黑" panose="020B0503020204020204" pitchFamily="34" charset="-122"/>
              <a:ea typeface="微软雅黑" panose="020B0503020204020204" pitchFamily="34" charset="-122"/>
            </a:rPr>
            <a:t>则转</a:t>
          </a:r>
          <a:r>
            <a:rPr lang="en-US" sz="1800" b="1" kern="1200">
              <a:latin typeface="微软雅黑" panose="020B0503020204020204" pitchFamily="34" charset="-122"/>
              <a:ea typeface="微软雅黑" panose="020B0503020204020204" pitchFamily="34" charset="-122"/>
            </a:rPr>
            <a:t>Step2;</a:t>
          </a:r>
          <a:endParaRPr lang="zh-CN" sz="1800" kern="1200">
            <a:latin typeface="微软雅黑" panose="020B0503020204020204" pitchFamily="34" charset="-122"/>
            <a:ea typeface="微软雅黑" panose="020B0503020204020204" pitchFamily="34" charset="-122"/>
          </a:endParaRPr>
        </a:p>
      </dsp:txBody>
      <dsp:txXfrm>
        <a:off x="2167483" y="4179362"/>
        <a:ext cx="5985866" cy="858162"/>
      </dsp:txXfrm>
    </dsp:sp>
    <dsp:sp modelId="{7A069E96-D5FD-495B-AD35-1C3FD76D4B81}">
      <dsp:nvSpPr>
        <dsp:cNvPr id="0" name=""/>
        <dsp:cNvSpPr/>
      </dsp:nvSpPr>
      <dsp:spPr>
        <a:xfrm>
          <a:off x="6574460" y="665945"/>
          <a:ext cx="592514" cy="5925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707776" y="665945"/>
        <a:ext cx="325882" cy="445867"/>
      </dsp:txXfrm>
    </dsp:sp>
    <dsp:sp modelId="{C1D1E41B-BE8C-4E6A-9552-AE3B05A72CCD}">
      <dsp:nvSpPr>
        <dsp:cNvPr id="0" name=""/>
        <dsp:cNvSpPr/>
      </dsp:nvSpPr>
      <dsp:spPr>
        <a:xfrm>
          <a:off x="7109657" y="1704111"/>
          <a:ext cx="592514" cy="592514"/>
        </a:xfrm>
        <a:prstGeom prst="downArrow">
          <a:avLst>
            <a:gd name="adj1" fmla="val 55000"/>
            <a:gd name="adj2" fmla="val 45000"/>
          </a:avLst>
        </a:prstGeom>
        <a:solidFill>
          <a:schemeClr val="accent1">
            <a:alpha val="90000"/>
            <a:tint val="40000"/>
            <a:hueOff val="0"/>
            <a:satOff val="0"/>
            <a:lumOff val="0"/>
            <a:alphaOff val="-13333"/>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242973" y="1704111"/>
        <a:ext cx="325882" cy="445867"/>
      </dsp:txXfrm>
    </dsp:sp>
    <dsp:sp modelId="{9C9283F7-F4AD-4B36-A75D-8405D07AF143}">
      <dsp:nvSpPr>
        <dsp:cNvPr id="0" name=""/>
        <dsp:cNvSpPr/>
      </dsp:nvSpPr>
      <dsp:spPr>
        <a:xfrm>
          <a:off x="7644853" y="2727084"/>
          <a:ext cx="592514" cy="592514"/>
        </a:xfrm>
        <a:prstGeom prst="downArrow">
          <a:avLst>
            <a:gd name="adj1" fmla="val 55000"/>
            <a:gd name="adj2" fmla="val 45000"/>
          </a:avLst>
        </a:prstGeom>
        <a:solidFill>
          <a:schemeClr val="accent1">
            <a:alpha val="90000"/>
            <a:tint val="40000"/>
            <a:hueOff val="0"/>
            <a:satOff val="0"/>
            <a:lumOff val="0"/>
            <a:alphaOff val="-26667"/>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778169" y="2727084"/>
        <a:ext cx="325882" cy="445867"/>
      </dsp:txXfrm>
    </dsp:sp>
    <dsp:sp modelId="{610A790E-B4F2-4133-8A3C-70925DF18F3B}">
      <dsp:nvSpPr>
        <dsp:cNvPr id="0" name=""/>
        <dsp:cNvSpPr/>
      </dsp:nvSpPr>
      <dsp:spPr>
        <a:xfrm>
          <a:off x="8180049" y="3775378"/>
          <a:ext cx="592514" cy="592514"/>
        </a:xfrm>
        <a:prstGeom prst="downArrow">
          <a:avLst>
            <a:gd name="adj1" fmla="val 55000"/>
            <a:gd name="adj2" fmla="val 45000"/>
          </a:avLst>
        </a:prstGeom>
        <a:solidFill>
          <a:schemeClr val="accent1">
            <a:alpha val="90000"/>
            <a:tint val="40000"/>
            <a:hueOff val="0"/>
            <a:satOff val="0"/>
            <a:lumOff val="0"/>
            <a:alpha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8313365" y="3775378"/>
        <a:ext cx="325882" cy="44586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0DF46-4C94-4634-A17C-9116C6E21AC0}">
      <dsp:nvSpPr>
        <dsp:cNvPr id="0" name=""/>
        <dsp:cNvSpPr/>
      </dsp:nvSpPr>
      <dsp:spPr>
        <a:xfrm>
          <a:off x="0" y="67499"/>
          <a:ext cx="8486775" cy="9301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latin typeface="微软雅黑" panose="020B0503020204020204" pitchFamily="34" charset="-122"/>
              <a:ea typeface="微软雅黑" panose="020B0503020204020204" pitchFamily="34" charset="-122"/>
            </a:rPr>
            <a:t>1) </a:t>
          </a:r>
          <a:r>
            <a:rPr lang="zh-CN" sz="3000" b="1" kern="1200" dirty="0">
              <a:latin typeface="微软雅黑" panose="020B0503020204020204" pitchFamily="34" charset="-122"/>
              <a:ea typeface="微软雅黑" panose="020B0503020204020204" pitchFamily="34" charset="-122"/>
            </a:rPr>
            <a:t>搜索树上存在着从起始点到终了点的最优路径。</a:t>
          </a:r>
          <a:endParaRPr lang="zh-CN" sz="3000" kern="1200" dirty="0">
            <a:latin typeface="微软雅黑" panose="020B0503020204020204" pitchFamily="34" charset="-122"/>
            <a:ea typeface="微软雅黑" panose="020B0503020204020204" pitchFamily="34" charset="-122"/>
          </a:endParaRPr>
        </a:p>
      </dsp:txBody>
      <dsp:txXfrm>
        <a:off x="45406" y="112905"/>
        <a:ext cx="8395963" cy="839338"/>
      </dsp:txXfrm>
    </dsp:sp>
    <dsp:sp modelId="{27735EF8-4EFD-4158-820A-FEC44E552C76}">
      <dsp:nvSpPr>
        <dsp:cNvPr id="0" name=""/>
        <dsp:cNvSpPr/>
      </dsp:nvSpPr>
      <dsp:spPr>
        <a:xfrm>
          <a:off x="0" y="1084049"/>
          <a:ext cx="8486775" cy="9301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latin typeface="微软雅黑" panose="020B0503020204020204" pitchFamily="34" charset="-122"/>
              <a:ea typeface="微软雅黑" panose="020B0503020204020204" pitchFamily="34" charset="-122"/>
            </a:rPr>
            <a:t>2) </a:t>
          </a:r>
          <a:r>
            <a:rPr lang="zh-CN" sz="3000" b="1" kern="1200">
              <a:latin typeface="微软雅黑" panose="020B0503020204020204" pitchFamily="34" charset="-122"/>
              <a:ea typeface="微软雅黑" panose="020B0503020204020204" pitchFamily="34" charset="-122"/>
            </a:rPr>
            <a:t>问题域是有限的。</a:t>
          </a:r>
          <a:endParaRPr lang="zh-CN" sz="3000" kern="1200">
            <a:latin typeface="微软雅黑" panose="020B0503020204020204" pitchFamily="34" charset="-122"/>
            <a:ea typeface="微软雅黑" panose="020B0503020204020204" pitchFamily="34" charset="-122"/>
          </a:endParaRPr>
        </a:p>
      </dsp:txBody>
      <dsp:txXfrm>
        <a:off x="45406" y="1129455"/>
        <a:ext cx="8395963" cy="839338"/>
      </dsp:txXfrm>
    </dsp:sp>
    <dsp:sp modelId="{997AF815-3264-4548-8F01-EC21E1F87DDA}">
      <dsp:nvSpPr>
        <dsp:cNvPr id="0" name=""/>
        <dsp:cNvSpPr/>
      </dsp:nvSpPr>
      <dsp:spPr>
        <a:xfrm>
          <a:off x="0" y="2100599"/>
          <a:ext cx="8486775" cy="9301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latin typeface="微软雅黑" panose="020B0503020204020204" pitchFamily="34" charset="-122"/>
              <a:ea typeface="微软雅黑" panose="020B0503020204020204" pitchFamily="34" charset="-122"/>
            </a:rPr>
            <a:t>3) </a:t>
          </a:r>
          <a:r>
            <a:rPr lang="zh-CN" sz="3000" b="1" kern="1200">
              <a:latin typeface="微软雅黑" panose="020B0503020204020204" pitchFamily="34" charset="-122"/>
              <a:ea typeface="微软雅黑" panose="020B0503020204020204" pitchFamily="34" charset="-122"/>
            </a:rPr>
            <a:t>所有边的搜索代价值</a:t>
          </a:r>
          <a:r>
            <a:rPr lang="en-US" sz="3000" b="1" kern="1200">
              <a:latin typeface="微软雅黑" panose="020B0503020204020204" pitchFamily="34" charset="-122"/>
              <a:ea typeface="微软雅黑" panose="020B0503020204020204" pitchFamily="34" charset="-122"/>
            </a:rPr>
            <a:t>&gt;0</a:t>
          </a:r>
          <a:r>
            <a:rPr lang="zh-CN" sz="3000" b="1" kern="1200">
              <a:latin typeface="微软雅黑" panose="020B0503020204020204" pitchFamily="34" charset="-122"/>
              <a:ea typeface="微软雅黑" panose="020B0503020204020204" pitchFamily="34" charset="-122"/>
            </a:rPr>
            <a:t>。</a:t>
          </a:r>
          <a:endParaRPr lang="zh-CN" sz="3000" kern="1200">
            <a:latin typeface="微软雅黑" panose="020B0503020204020204" pitchFamily="34" charset="-122"/>
            <a:ea typeface="微软雅黑" panose="020B0503020204020204" pitchFamily="34" charset="-122"/>
          </a:endParaRPr>
        </a:p>
      </dsp:txBody>
      <dsp:txXfrm>
        <a:off x="45406" y="2146005"/>
        <a:ext cx="8395963" cy="839338"/>
      </dsp:txXfrm>
    </dsp:sp>
    <dsp:sp modelId="{69165C79-C241-4B04-978E-42219A343E25}">
      <dsp:nvSpPr>
        <dsp:cNvPr id="0" name=""/>
        <dsp:cNvSpPr/>
      </dsp:nvSpPr>
      <dsp:spPr>
        <a:xfrm>
          <a:off x="0" y="3117150"/>
          <a:ext cx="8486775" cy="9301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latin typeface="微软雅黑" panose="020B0503020204020204" pitchFamily="34" charset="-122"/>
              <a:ea typeface="微软雅黑" panose="020B0503020204020204" pitchFamily="34" charset="-122"/>
            </a:rPr>
            <a:t>4)</a:t>
          </a:r>
          <a:r>
            <a:rPr lang="zh-CN" sz="3000" b="1" kern="1200" dirty="0">
              <a:latin typeface="微软雅黑" panose="020B0503020204020204" pitchFamily="34" charset="-122"/>
              <a:ea typeface="微软雅黑" panose="020B0503020204020204" pitchFamily="34" charset="-122"/>
            </a:rPr>
            <a:t> </a:t>
          </a:r>
          <a:r>
            <a:rPr lang="en-US" sz="3000" b="1" kern="1200" dirty="0">
              <a:latin typeface="微软雅黑" panose="020B0503020204020204" pitchFamily="34" charset="-122"/>
              <a:ea typeface="微软雅黑" panose="020B0503020204020204" pitchFamily="34" charset="-122"/>
            </a:rPr>
            <a:t>h(n)&lt;=h*(n)</a:t>
          </a:r>
          <a:endParaRPr lang="zh-CN" sz="3000" kern="1200" dirty="0">
            <a:latin typeface="微软雅黑" panose="020B0503020204020204" pitchFamily="34" charset="-122"/>
            <a:ea typeface="微软雅黑" panose="020B0503020204020204" pitchFamily="34" charset="-122"/>
          </a:endParaRPr>
        </a:p>
      </dsp:txBody>
      <dsp:txXfrm>
        <a:off x="45406" y="3162556"/>
        <a:ext cx="8395963" cy="8393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8DA47-F79F-4C20-8998-6DABA19C822E}">
      <dsp:nvSpPr>
        <dsp:cNvPr id="0" name=""/>
        <dsp:cNvSpPr/>
      </dsp:nvSpPr>
      <dsp:spPr>
        <a:xfrm>
          <a:off x="-5777171" y="-884761"/>
          <a:ext cx="6882091" cy="6882091"/>
        </a:xfrm>
        <a:prstGeom prst="blockArc">
          <a:avLst>
            <a:gd name="adj1" fmla="val 18900000"/>
            <a:gd name="adj2" fmla="val 2700000"/>
            <a:gd name="adj3" fmla="val 314"/>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2E4DAF-70C8-49B4-A14A-93876629A72B}">
      <dsp:nvSpPr>
        <dsp:cNvPr id="0" name=""/>
        <dsp:cNvSpPr/>
      </dsp:nvSpPr>
      <dsp:spPr>
        <a:xfrm>
          <a:off x="358646" y="232417"/>
          <a:ext cx="11046701" cy="464630"/>
        </a:xfrm>
        <a:prstGeom prst="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rPr>
            <a:t>Step1:   </a:t>
          </a:r>
          <a:r>
            <a:rPr lang="zh-CN" sz="1400" b="1" kern="1200">
              <a:latin typeface="微软雅黑" panose="020B0503020204020204" pitchFamily="34" charset="-122"/>
              <a:ea typeface="微软雅黑" panose="020B0503020204020204" pitchFamily="34" charset="-122"/>
            </a:rPr>
            <a:t>把初始节点</a:t>
          </a:r>
          <a:r>
            <a:rPr lang="en-US" sz="1400" b="1" kern="1200">
              <a:latin typeface="微软雅黑" panose="020B0503020204020204" pitchFamily="34" charset="-122"/>
              <a:ea typeface="微软雅黑" panose="020B0503020204020204" pitchFamily="34" charset="-122"/>
            </a:rPr>
            <a:t>S0</a:t>
          </a:r>
          <a:r>
            <a:rPr lang="zh-CN" sz="1400" b="1" kern="1200">
              <a:latin typeface="微软雅黑" panose="020B0503020204020204" pitchFamily="34" charset="-122"/>
              <a:ea typeface="微软雅黑" panose="020B0503020204020204" pitchFamily="34" charset="-122"/>
            </a:rPr>
            <a:t>放入</a:t>
          </a:r>
          <a:r>
            <a:rPr lang="en-US" sz="1400" b="1" kern="1200">
              <a:latin typeface="微软雅黑" panose="020B0503020204020204" pitchFamily="34" charset="-122"/>
              <a:ea typeface="微软雅黑" panose="020B0503020204020204" pitchFamily="34" charset="-122"/>
            </a:rPr>
            <a:t>OPEN</a:t>
          </a:r>
          <a:r>
            <a:rPr lang="zh-CN" sz="1400" b="1" kern="1200">
              <a:latin typeface="微软雅黑" panose="020B0503020204020204" pitchFamily="34" charset="-122"/>
              <a:ea typeface="微软雅黑" panose="020B0503020204020204" pitchFamily="34" charset="-122"/>
            </a:rPr>
            <a:t>表中</a:t>
          </a:r>
          <a:r>
            <a:rPr lang="en-US" sz="1400" b="1" kern="1200">
              <a:latin typeface="微软雅黑" panose="020B0503020204020204" pitchFamily="34" charset="-122"/>
              <a:ea typeface="微软雅黑" panose="020B0503020204020204" pitchFamily="34" charset="-122"/>
            </a:rPr>
            <a:t>;</a:t>
          </a:r>
          <a:endParaRPr lang="zh-CN" sz="1400" kern="1200">
            <a:latin typeface="微软雅黑" panose="020B0503020204020204" pitchFamily="34" charset="-122"/>
            <a:ea typeface="微软雅黑" panose="020B0503020204020204" pitchFamily="34" charset="-122"/>
          </a:endParaRPr>
        </a:p>
      </dsp:txBody>
      <dsp:txXfrm>
        <a:off x="358646" y="232417"/>
        <a:ext cx="11046701" cy="464630"/>
      </dsp:txXfrm>
    </dsp:sp>
    <dsp:sp modelId="{11388CB0-323F-4B71-AE8E-EA5D99D08585}">
      <dsp:nvSpPr>
        <dsp:cNvPr id="0" name=""/>
        <dsp:cNvSpPr/>
      </dsp:nvSpPr>
      <dsp:spPr>
        <a:xfrm>
          <a:off x="68252" y="174338"/>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F5B82ED-5094-429C-B7B2-3FE88F4101D7}">
      <dsp:nvSpPr>
        <dsp:cNvPr id="0" name=""/>
        <dsp:cNvSpPr/>
      </dsp:nvSpPr>
      <dsp:spPr>
        <a:xfrm>
          <a:off x="779410" y="929771"/>
          <a:ext cx="10625937" cy="464630"/>
        </a:xfrm>
        <a:prstGeom prst="rect">
          <a:avLst/>
        </a:prstGeom>
        <a:gradFill rotWithShape="0">
          <a:gsLst>
            <a:gs pos="0">
              <a:schemeClr val="accent1">
                <a:alpha val="90000"/>
                <a:hueOff val="0"/>
                <a:satOff val="0"/>
                <a:lumOff val="0"/>
                <a:alphaOff val="-6667"/>
                <a:lumMod val="110000"/>
                <a:satMod val="105000"/>
                <a:tint val="67000"/>
              </a:schemeClr>
            </a:gs>
            <a:gs pos="50000">
              <a:schemeClr val="accent1">
                <a:alpha val="90000"/>
                <a:hueOff val="0"/>
                <a:satOff val="0"/>
                <a:lumOff val="0"/>
                <a:alphaOff val="-6667"/>
                <a:lumMod val="105000"/>
                <a:satMod val="103000"/>
                <a:tint val="73000"/>
              </a:schemeClr>
            </a:gs>
            <a:gs pos="100000">
              <a:schemeClr val="accent1">
                <a:alpha val="90000"/>
                <a:hueOff val="0"/>
                <a:satOff val="0"/>
                <a:lumOff val="0"/>
                <a:alphaOff val="-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rPr>
            <a:t>Step2:   </a:t>
          </a:r>
          <a:r>
            <a:rPr lang="zh-CN" sz="1400" b="1" kern="1200">
              <a:latin typeface="微软雅黑" panose="020B0503020204020204" pitchFamily="34" charset="-122"/>
              <a:ea typeface="微软雅黑" panose="020B0503020204020204" pitchFamily="34" charset="-122"/>
            </a:rPr>
            <a:t>若</a:t>
          </a:r>
          <a:r>
            <a:rPr lang="en-US" sz="1400" b="1" kern="1200">
              <a:latin typeface="微软雅黑" panose="020B0503020204020204" pitchFamily="34" charset="-122"/>
              <a:ea typeface="微软雅黑" panose="020B0503020204020204" pitchFamily="34" charset="-122"/>
            </a:rPr>
            <a:t>OPEN</a:t>
          </a:r>
          <a:r>
            <a:rPr lang="zh-CN" sz="1400" b="1" kern="1200">
              <a:latin typeface="微软雅黑" panose="020B0503020204020204" pitchFamily="34" charset="-122"/>
              <a:ea typeface="微软雅黑" panose="020B0503020204020204" pitchFamily="34" charset="-122"/>
            </a:rPr>
            <a:t>表为空</a:t>
          </a:r>
          <a:r>
            <a:rPr lang="en-US" sz="1400" b="1" kern="1200">
              <a:latin typeface="微软雅黑" panose="020B0503020204020204" pitchFamily="34" charset="-122"/>
              <a:ea typeface="微软雅黑" panose="020B0503020204020204" pitchFamily="34" charset="-122"/>
            </a:rPr>
            <a:t>,</a:t>
          </a:r>
          <a:r>
            <a:rPr lang="zh-CN" sz="1400" b="1" kern="1200">
              <a:latin typeface="微软雅黑" panose="020B0503020204020204" pitchFamily="34" charset="-122"/>
              <a:ea typeface="微软雅黑" panose="020B0503020204020204" pitchFamily="34" charset="-122"/>
            </a:rPr>
            <a:t>则搜索失败</a:t>
          </a:r>
          <a:r>
            <a:rPr lang="en-US" sz="1400" b="1" kern="1200">
              <a:latin typeface="微软雅黑" panose="020B0503020204020204" pitchFamily="34" charset="-122"/>
              <a:ea typeface="微软雅黑" panose="020B0503020204020204" pitchFamily="34" charset="-122"/>
            </a:rPr>
            <a:t>,</a:t>
          </a:r>
          <a:r>
            <a:rPr lang="zh-CN" sz="1400" b="1" kern="1200">
              <a:latin typeface="微软雅黑" panose="020B0503020204020204" pitchFamily="34" charset="-122"/>
              <a:ea typeface="微软雅黑" panose="020B0503020204020204" pitchFamily="34" charset="-122"/>
            </a:rPr>
            <a:t>退出</a:t>
          </a:r>
          <a:r>
            <a:rPr lang="en-US" sz="1400" b="1" kern="1200">
              <a:latin typeface="微软雅黑" panose="020B0503020204020204" pitchFamily="34" charset="-122"/>
              <a:ea typeface="微软雅黑" panose="020B0503020204020204" pitchFamily="34" charset="-122"/>
            </a:rPr>
            <a:t>.</a:t>
          </a:r>
          <a:endParaRPr lang="zh-CN" sz="1400" kern="1200">
            <a:latin typeface="微软雅黑" panose="020B0503020204020204" pitchFamily="34" charset="-122"/>
            <a:ea typeface="微软雅黑" panose="020B0503020204020204" pitchFamily="34" charset="-122"/>
          </a:endParaRPr>
        </a:p>
      </dsp:txBody>
      <dsp:txXfrm>
        <a:off x="779410" y="929771"/>
        <a:ext cx="10625937" cy="464630"/>
      </dsp:txXfrm>
    </dsp:sp>
    <dsp:sp modelId="{0D417BB8-64BF-493F-87F9-E1847B83B095}">
      <dsp:nvSpPr>
        <dsp:cNvPr id="0" name=""/>
        <dsp:cNvSpPr/>
      </dsp:nvSpPr>
      <dsp:spPr>
        <a:xfrm>
          <a:off x="489017" y="871692"/>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6667"/>
            </a:schemeClr>
          </a:solidFill>
          <a:prstDash val="solid"/>
          <a:miter lim="800000"/>
        </a:ln>
        <a:effectLst/>
      </dsp:spPr>
      <dsp:style>
        <a:lnRef idx="1">
          <a:scrgbClr r="0" g="0" b="0"/>
        </a:lnRef>
        <a:fillRef idx="2">
          <a:scrgbClr r="0" g="0" b="0"/>
        </a:fillRef>
        <a:effectRef idx="0">
          <a:scrgbClr r="0" g="0" b="0"/>
        </a:effectRef>
        <a:fontRef idx="minor"/>
      </dsp:style>
    </dsp:sp>
    <dsp:sp modelId="{6927412C-2430-4830-AC4C-C59D3E5F3B26}">
      <dsp:nvSpPr>
        <dsp:cNvPr id="0" name=""/>
        <dsp:cNvSpPr/>
      </dsp:nvSpPr>
      <dsp:spPr>
        <a:xfrm>
          <a:off x="1009987" y="1626614"/>
          <a:ext cx="10395360" cy="464630"/>
        </a:xfrm>
        <a:prstGeom prst="rect">
          <a:avLst/>
        </a:prstGeom>
        <a:gradFill rotWithShape="0">
          <a:gsLst>
            <a:gs pos="0">
              <a:schemeClr val="accent1">
                <a:alpha val="90000"/>
                <a:hueOff val="0"/>
                <a:satOff val="0"/>
                <a:lumOff val="0"/>
                <a:alphaOff val="-13333"/>
                <a:lumMod val="110000"/>
                <a:satMod val="105000"/>
                <a:tint val="67000"/>
              </a:schemeClr>
            </a:gs>
            <a:gs pos="50000">
              <a:schemeClr val="accent1">
                <a:alpha val="90000"/>
                <a:hueOff val="0"/>
                <a:satOff val="0"/>
                <a:lumOff val="0"/>
                <a:alphaOff val="-13333"/>
                <a:lumMod val="105000"/>
                <a:satMod val="103000"/>
                <a:tint val="73000"/>
              </a:schemeClr>
            </a:gs>
            <a:gs pos="100000">
              <a:schemeClr val="accent1">
                <a:alpha val="90000"/>
                <a:hueOff val="0"/>
                <a:satOff val="0"/>
                <a:lumOff val="0"/>
                <a:alphaOff val="-1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微软雅黑" panose="020B0503020204020204" pitchFamily="34" charset="-122"/>
              <a:ea typeface="微软雅黑" panose="020B0503020204020204" pitchFamily="34" charset="-122"/>
            </a:rPr>
            <a:t>Step3:   </a:t>
          </a:r>
          <a:r>
            <a:rPr lang="zh-CN" sz="1400" b="1" kern="1200" dirty="0">
              <a:latin typeface="微软雅黑" panose="020B0503020204020204" pitchFamily="34" charset="-122"/>
              <a:ea typeface="微软雅黑" panose="020B0503020204020204" pitchFamily="34" charset="-122"/>
            </a:rPr>
            <a:t>移出</a:t>
          </a:r>
          <a:r>
            <a:rPr lang="en-US" sz="1400" b="1" kern="1200" dirty="0">
              <a:latin typeface="微软雅黑" panose="020B0503020204020204" pitchFamily="34" charset="-122"/>
              <a:ea typeface="微软雅黑" panose="020B0503020204020204" pitchFamily="34" charset="-122"/>
            </a:rPr>
            <a:t>OPEN</a:t>
          </a:r>
          <a:r>
            <a:rPr lang="zh-CN" sz="1400" b="1" kern="1200" dirty="0">
              <a:latin typeface="微软雅黑" panose="020B0503020204020204" pitchFamily="34" charset="-122"/>
              <a:ea typeface="微软雅黑" panose="020B0503020204020204" pitchFamily="34" charset="-122"/>
            </a:rPr>
            <a:t>中第一个节点</a:t>
          </a:r>
          <a:r>
            <a:rPr lang="en-US" sz="1400" b="1" kern="1200" dirty="0">
              <a:latin typeface="微软雅黑" panose="020B0503020204020204" pitchFamily="34" charset="-122"/>
              <a:ea typeface="微软雅黑" panose="020B0503020204020204" pitchFamily="34" charset="-122"/>
            </a:rPr>
            <a:t>N</a:t>
          </a:r>
          <a:r>
            <a:rPr lang="zh-CN" sz="1400" b="1" kern="1200" dirty="0">
              <a:latin typeface="微软雅黑" panose="020B0503020204020204" pitchFamily="34" charset="-122"/>
              <a:ea typeface="微软雅黑" panose="020B0503020204020204" pitchFamily="34" charset="-122"/>
            </a:rPr>
            <a:t>放入</a:t>
          </a:r>
          <a:r>
            <a:rPr lang="en-US" sz="1400" b="1" kern="1200" dirty="0">
              <a:latin typeface="微软雅黑" panose="020B0503020204020204" pitchFamily="34" charset="-122"/>
              <a:ea typeface="微软雅黑" panose="020B0503020204020204" pitchFamily="34" charset="-122"/>
            </a:rPr>
            <a:t>CLOSED</a:t>
          </a:r>
          <a:r>
            <a:rPr lang="zh-CN" sz="1400" b="1" kern="1200" dirty="0">
              <a:latin typeface="微软雅黑" panose="020B0503020204020204" pitchFamily="34" charset="-122"/>
              <a:ea typeface="微软雅黑" panose="020B0503020204020204" pitchFamily="34" charset="-122"/>
            </a:rPr>
            <a:t>表中</a:t>
          </a:r>
          <a:r>
            <a:rPr lang="en-US" sz="1400" b="1" kern="1200" dirty="0">
              <a:latin typeface="微软雅黑" panose="020B0503020204020204" pitchFamily="34" charset="-122"/>
              <a:ea typeface="微软雅黑" panose="020B0503020204020204" pitchFamily="34" charset="-122"/>
            </a:rPr>
            <a:t>, </a:t>
          </a:r>
          <a:r>
            <a:rPr lang="zh-CN" sz="1400" b="1" kern="1200" dirty="0">
              <a:latin typeface="微软雅黑" panose="020B0503020204020204" pitchFamily="34" charset="-122"/>
              <a:ea typeface="微软雅黑" panose="020B0503020204020204" pitchFamily="34" charset="-122"/>
            </a:rPr>
            <a:t>并标以顺序号</a:t>
          </a:r>
          <a:r>
            <a:rPr lang="en-US" sz="1400" b="1" kern="1200" dirty="0">
              <a:latin typeface="微软雅黑" panose="020B0503020204020204" pitchFamily="34" charset="-122"/>
              <a:ea typeface="微软雅黑" panose="020B0503020204020204" pitchFamily="34" charset="-122"/>
            </a:rPr>
            <a:t>n;</a:t>
          </a:r>
          <a:endParaRPr lang="zh-CN" sz="1400" kern="1200" dirty="0">
            <a:latin typeface="微软雅黑" panose="020B0503020204020204" pitchFamily="34" charset="-122"/>
            <a:ea typeface="微软雅黑" panose="020B0503020204020204" pitchFamily="34" charset="-122"/>
          </a:endParaRPr>
        </a:p>
      </dsp:txBody>
      <dsp:txXfrm>
        <a:off x="1009987" y="1626614"/>
        <a:ext cx="10395360" cy="464630"/>
      </dsp:txXfrm>
    </dsp:sp>
    <dsp:sp modelId="{A27F3DD1-A6E7-46A3-84A2-F5EAAEAD3956}">
      <dsp:nvSpPr>
        <dsp:cNvPr id="0" name=""/>
        <dsp:cNvSpPr/>
      </dsp:nvSpPr>
      <dsp:spPr>
        <a:xfrm>
          <a:off x="719593" y="1568535"/>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13333"/>
            </a:schemeClr>
          </a:solidFill>
          <a:prstDash val="solid"/>
          <a:miter lim="800000"/>
        </a:ln>
        <a:effectLst/>
      </dsp:spPr>
      <dsp:style>
        <a:lnRef idx="1">
          <a:scrgbClr r="0" g="0" b="0"/>
        </a:lnRef>
        <a:fillRef idx="2">
          <a:scrgbClr r="0" g="0" b="0"/>
        </a:fillRef>
        <a:effectRef idx="0">
          <a:scrgbClr r="0" g="0" b="0"/>
        </a:effectRef>
        <a:fontRef idx="minor"/>
      </dsp:style>
    </dsp:sp>
    <dsp:sp modelId="{C8DBA8E0-D66F-40EE-9C76-A7406554F599}">
      <dsp:nvSpPr>
        <dsp:cNvPr id="0" name=""/>
        <dsp:cNvSpPr/>
      </dsp:nvSpPr>
      <dsp:spPr>
        <a:xfrm>
          <a:off x="1083608" y="2323968"/>
          <a:ext cx="10321739" cy="464630"/>
        </a:xfrm>
        <a:prstGeom prst="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rPr>
            <a:t>Step4:   </a:t>
          </a:r>
          <a:r>
            <a:rPr lang="zh-CN" sz="1400" b="1" kern="1200">
              <a:latin typeface="微软雅黑" panose="020B0503020204020204" pitchFamily="34" charset="-122"/>
              <a:ea typeface="微软雅黑" panose="020B0503020204020204" pitchFamily="34" charset="-122"/>
            </a:rPr>
            <a:t>若目标节点</a:t>
          </a:r>
          <a:r>
            <a:rPr lang="en-US" sz="1400" b="1" kern="1200">
              <a:latin typeface="微软雅黑" panose="020B0503020204020204" pitchFamily="34" charset="-122"/>
              <a:ea typeface="微软雅黑" panose="020B0503020204020204" pitchFamily="34" charset="-122"/>
            </a:rPr>
            <a:t>Sg=N, </a:t>
          </a:r>
          <a:r>
            <a:rPr lang="zh-CN" sz="1400" b="1" kern="1200">
              <a:latin typeface="微软雅黑" panose="020B0503020204020204" pitchFamily="34" charset="-122"/>
              <a:ea typeface="微软雅黑" panose="020B0503020204020204" pitchFamily="34" charset="-122"/>
            </a:rPr>
            <a:t>则搜索成功</a:t>
          </a:r>
          <a:r>
            <a:rPr lang="en-US" sz="1400" b="1" kern="1200">
              <a:latin typeface="微软雅黑" panose="020B0503020204020204" pitchFamily="34" charset="-122"/>
              <a:ea typeface="微软雅黑" panose="020B0503020204020204" pitchFamily="34" charset="-122"/>
            </a:rPr>
            <a:t>,</a:t>
          </a:r>
          <a:r>
            <a:rPr lang="zh-CN" sz="1400" b="1" kern="1200">
              <a:latin typeface="微软雅黑" panose="020B0503020204020204" pitchFamily="34" charset="-122"/>
              <a:ea typeface="微软雅黑" panose="020B0503020204020204" pitchFamily="34" charset="-122"/>
            </a:rPr>
            <a:t>结束</a:t>
          </a:r>
          <a:r>
            <a:rPr lang="en-US" sz="1400" b="1" kern="1200">
              <a:latin typeface="微软雅黑" panose="020B0503020204020204" pitchFamily="34" charset="-122"/>
              <a:ea typeface="微软雅黑" panose="020B0503020204020204" pitchFamily="34" charset="-122"/>
            </a:rPr>
            <a:t>.</a:t>
          </a:r>
          <a:endParaRPr lang="zh-CN" sz="1400" kern="1200">
            <a:latin typeface="微软雅黑" panose="020B0503020204020204" pitchFamily="34" charset="-122"/>
            <a:ea typeface="微软雅黑" panose="020B0503020204020204" pitchFamily="34" charset="-122"/>
          </a:endParaRPr>
        </a:p>
      </dsp:txBody>
      <dsp:txXfrm>
        <a:off x="1083608" y="2323968"/>
        <a:ext cx="10321739" cy="464630"/>
      </dsp:txXfrm>
    </dsp:sp>
    <dsp:sp modelId="{2BD329EE-C2E7-4FC2-89A2-4DB626DE91DE}">
      <dsp:nvSpPr>
        <dsp:cNvPr id="0" name=""/>
        <dsp:cNvSpPr/>
      </dsp:nvSpPr>
      <dsp:spPr>
        <a:xfrm>
          <a:off x="793214" y="2265890"/>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2">
          <a:scrgbClr r="0" g="0" b="0"/>
        </a:fillRef>
        <a:effectRef idx="0">
          <a:scrgbClr r="0" g="0" b="0"/>
        </a:effectRef>
        <a:fontRef idx="minor"/>
      </dsp:style>
    </dsp:sp>
    <dsp:sp modelId="{28D4CC70-1582-4490-87B5-8AFE861EF997}">
      <dsp:nvSpPr>
        <dsp:cNvPr id="0" name=""/>
        <dsp:cNvSpPr/>
      </dsp:nvSpPr>
      <dsp:spPr>
        <a:xfrm>
          <a:off x="1009987" y="3021323"/>
          <a:ext cx="10395360" cy="464630"/>
        </a:xfrm>
        <a:prstGeom prst="rect">
          <a:avLst/>
        </a:prstGeom>
        <a:gradFill rotWithShape="0">
          <a:gsLst>
            <a:gs pos="0">
              <a:schemeClr val="accent1">
                <a:alpha val="90000"/>
                <a:hueOff val="0"/>
                <a:satOff val="0"/>
                <a:lumOff val="0"/>
                <a:alphaOff val="-26667"/>
                <a:lumMod val="110000"/>
                <a:satMod val="105000"/>
                <a:tint val="67000"/>
              </a:schemeClr>
            </a:gs>
            <a:gs pos="50000">
              <a:schemeClr val="accent1">
                <a:alpha val="90000"/>
                <a:hueOff val="0"/>
                <a:satOff val="0"/>
                <a:lumOff val="0"/>
                <a:alphaOff val="-26667"/>
                <a:lumMod val="105000"/>
                <a:satMod val="103000"/>
                <a:tint val="73000"/>
              </a:schemeClr>
            </a:gs>
            <a:gs pos="100000">
              <a:schemeClr val="accent1">
                <a:alpha val="90000"/>
                <a:hueOff val="0"/>
                <a:satOff val="0"/>
                <a:lumOff val="0"/>
                <a:alphaOff val="-2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rPr>
            <a:t>Step5:   </a:t>
          </a:r>
          <a:r>
            <a:rPr lang="zh-CN" sz="1400" b="1" kern="1200">
              <a:latin typeface="微软雅黑" panose="020B0503020204020204" pitchFamily="34" charset="-122"/>
              <a:ea typeface="微软雅黑" panose="020B0503020204020204" pitchFamily="34" charset="-122"/>
            </a:rPr>
            <a:t>若</a:t>
          </a:r>
          <a:r>
            <a:rPr lang="en-US" sz="1400" b="1" kern="1200">
              <a:latin typeface="微软雅黑" panose="020B0503020204020204" pitchFamily="34" charset="-122"/>
              <a:ea typeface="微软雅黑" panose="020B0503020204020204" pitchFamily="34" charset="-122"/>
            </a:rPr>
            <a:t>N</a:t>
          </a:r>
          <a:r>
            <a:rPr lang="zh-CN" sz="1400" b="1" kern="1200">
              <a:latin typeface="微软雅黑" panose="020B0503020204020204" pitchFamily="34" charset="-122"/>
              <a:ea typeface="微软雅黑" panose="020B0503020204020204" pitchFamily="34" charset="-122"/>
            </a:rPr>
            <a:t>不可扩展</a:t>
          </a:r>
          <a:r>
            <a:rPr lang="en-US" sz="1400" b="1" kern="1200">
              <a:latin typeface="微软雅黑" panose="020B0503020204020204" pitchFamily="34" charset="-122"/>
              <a:ea typeface="微软雅黑" panose="020B0503020204020204" pitchFamily="34" charset="-122"/>
            </a:rPr>
            <a:t>, </a:t>
          </a:r>
          <a:r>
            <a:rPr lang="zh-CN" sz="1400" b="1" kern="1200">
              <a:latin typeface="微软雅黑" panose="020B0503020204020204" pitchFamily="34" charset="-122"/>
              <a:ea typeface="微软雅黑" panose="020B0503020204020204" pitchFamily="34" charset="-122"/>
            </a:rPr>
            <a:t>则转</a:t>
          </a:r>
          <a:r>
            <a:rPr lang="en-US" sz="1400" b="1" kern="1200">
              <a:latin typeface="微软雅黑" panose="020B0503020204020204" pitchFamily="34" charset="-122"/>
              <a:ea typeface="微软雅黑" panose="020B0503020204020204" pitchFamily="34" charset="-122"/>
            </a:rPr>
            <a:t>Step2;</a:t>
          </a:r>
          <a:endParaRPr lang="zh-CN" sz="1400" kern="1200">
            <a:latin typeface="微软雅黑" panose="020B0503020204020204" pitchFamily="34" charset="-122"/>
            <a:ea typeface="微软雅黑" panose="020B0503020204020204" pitchFamily="34" charset="-122"/>
          </a:endParaRPr>
        </a:p>
      </dsp:txBody>
      <dsp:txXfrm>
        <a:off x="1009987" y="3021323"/>
        <a:ext cx="10395360" cy="464630"/>
      </dsp:txXfrm>
    </dsp:sp>
    <dsp:sp modelId="{6514EDC0-B100-485B-965B-6E31B803BC22}">
      <dsp:nvSpPr>
        <dsp:cNvPr id="0" name=""/>
        <dsp:cNvSpPr/>
      </dsp:nvSpPr>
      <dsp:spPr>
        <a:xfrm>
          <a:off x="719593" y="2963244"/>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26667"/>
            </a:schemeClr>
          </a:solidFill>
          <a:prstDash val="solid"/>
          <a:miter lim="800000"/>
        </a:ln>
        <a:effectLst/>
      </dsp:spPr>
      <dsp:style>
        <a:lnRef idx="1">
          <a:scrgbClr r="0" g="0" b="0"/>
        </a:lnRef>
        <a:fillRef idx="2">
          <a:scrgbClr r="0" g="0" b="0"/>
        </a:fillRef>
        <a:effectRef idx="0">
          <a:scrgbClr r="0" g="0" b="0"/>
        </a:effectRef>
        <a:fontRef idx="minor"/>
      </dsp:style>
    </dsp:sp>
    <dsp:sp modelId="{32D005AE-DA4F-4A23-B54D-2D2AC52104F1}">
      <dsp:nvSpPr>
        <dsp:cNvPr id="0" name=""/>
        <dsp:cNvSpPr/>
      </dsp:nvSpPr>
      <dsp:spPr>
        <a:xfrm>
          <a:off x="779410" y="3718166"/>
          <a:ext cx="10625937" cy="464630"/>
        </a:xfrm>
        <a:prstGeom prst="rect">
          <a:avLst/>
        </a:prstGeom>
        <a:gradFill rotWithShape="0">
          <a:gsLst>
            <a:gs pos="0">
              <a:schemeClr val="accent1">
                <a:alpha val="90000"/>
                <a:hueOff val="0"/>
                <a:satOff val="0"/>
                <a:lumOff val="0"/>
                <a:alphaOff val="-33333"/>
                <a:lumMod val="110000"/>
                <a:satMod val="105000"/>
                <a:tint val="67000"/>
              </a:schemeClr>
            </a:gs>
            <a:gs pos="50000">
              <a:schemeClr val="accent1">
                <a:alpha val="90000"/>
                <a:hueOff val="0"/>
                <a:satOff val="0"/>
                <a:lumOff val="0"/>
                <a:alphaOff val="-33333"/>
                <a:lumMod val="105000"/>
                <a:satMod val="103000"/>
                <a:tint val="73000"/>
              </a:schemeClr>
            </a:gs>
            <a:gs pos="100000">
              <a:schemeClr val="accent1">
                <a:alpha val="90000"/>
                <a:hueOff val="0"/>
                <a:satOff val="0"/>
                <a:lumOff val="0"/>
                <a:alphaOff val="-3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微软雅黑" panose="020B0503020204020204" pitchFamily="34" charset="-122"/>
              <a:ea typeface="微软雅黑" panose="020B0503020204020204" pitchFamily="34" charset="-122"/>
            </a:rPr>
            <a:t>Step6:  </a:t>
          </a:r>
          <a:r>
            <a:rPr lang="zh-CN" sz="1400" b="1" kern="1200" dirty="0">
              <a:latin typeface="微软雅黑" panose="020B0503020204020204" pitchFamily="34" charset="-122"/>
              <a:ea typeface="微软雅黑" panose="020B0503020204020204" pitchFamily="34" charset="-122"/>
            </a:rPr>
            <a:t>扩展</a:t>
          </a:r>
          <a:r>
            <a:rPr lang="en-US" sz="1400" b="1" kern="1200" dirty="0">
              <a:latin typeface="微软雅黑" panose="020B0503020204020204" pitchFamily="34" charset="-122"/>
              <a:ea typeface="微软雅黑" panose="020B0503020204020204" pitchFamily="34" charset="-122"/>
            </a:rPr>
            <a:t>N, </a:t>
          </a:r>
          <a:r>
            <a:rPr lang="zh-CN" sz="1400" b="1" kern="1200" dirty="0">
              <a:latin typeface="微软雅黑" panose="020B0503020204020204" pitchFamily="34" charset="-122"/>
              <a:ea typeface="微软雅黑" panose="020B0503020204020204" pitchFamily="34" charset="-122"/>
            </a:rPr>
            <a:t>生成一组子节点</a:t>
          </a:r>
          <a:r>
            <a:rPr lang="en-US" sz="1400" b="1" kern="1200" dirty="0">
              <a:latin typeface="微软雅黑" panose="020B0503020204020204" pitchFamily="34" charset="-122"/>
              <a:ea typeface="微软雅黑" panose="020B0503020204020204" pitchFamily="34" charset="-122"/>
            </a:rPr>
            <a:t>, </a:t>
          </a:r>
          <a:r>
            <a:rPr lang="zh-CN" sz="1400" b="1" kern="1200" dirty="0">
              <a:latin typeface="微软雅黑" panose="020B0503020204020204" pitchFamily="34" charset="-122"/>
              <a:ea typeface="微软雅黑" panose="020B0503020204020204" pitchFamily="34" charset="-122"/>
            </a:rPr>
            <a:t>对这组子节点作如下处理后</a:t>
          </a:r>
          <a:r>
            <a:rPr lang="en-US" sz="1400" b="1" kern="1200" dirty="0">
              <a:latin typeface="微软雅黑" panose="020B0503020204020204" pitchFamily="34" charset="-122"/>
              <a:ea typeface="微软雅黑" panose="020B0503020204020204" pitchFamily="34" charset="-122"/>
            </a:rPr>
            <a:t>, </a:t>
          </a:r>
          <a:r>
            <a:rPr lang="zh-CN" sz="1400" b="1" kern="1200" dirty="0">
              <a:latin typeface="微软雅黑" panose="020B0503020204020204" pitchFamily="34" charset="-122"/>
              <a:ea typeface="微软雅黑" panose="020B0503020204020204" pitchFamily="34" charset="-122"/>
            </a:rPr>
            <a:t>放入</a:t>
          </a:r>
          <a:r>
            <a:rPr lang="en-US" sz="1400" b="1" kern="1200" dirty="0">
              <a:latin typeface="微软雅黑" panose="020B0503020204020204" pitchFamily="34" charset="-122"/>
              <a:ea typeface="微软雅黑" panose="020B0503020204020204" pitchFamily="34" charset="-122"/>
            </a:rPr>
            <a:t>OPEN</a:t>
          </a:r>
          <a:r>
            <a:rPr lang="zh-CN" sz="1400" b="1" kern="1200" dirty="0">
              <a:latin typeface="微软雅黑" panose="020B0503020204020204" pitchFamily="34" charset="-122"/>
              <a:ea typeface="微软雅黑" panose="020B0503020204020204" pitchFamily="34" charset="-122"/>
            </a:rPr>
            <a:t>表</a:t>
          </a:r>
          <a:r>
            <a:rPr lang="en-US" sz="1400" b="1" kern="1200" dirty="0">
              <a:latin typeface="微软雅黑" panose="020B0503020204020204" pitchFamily="34" charset="-122"/>
              <a:ea typeface="微软雅黑" panose="020B0503020204020204" pitchFamily="34" charset="-122"/>
            </a:rPr>
            <a:t>, </a:t>
          </a:r>
          <a:r>
            <a:rPr lang="zh-CN" sz="1400" b="1" kern="1200" dirty="0">
              <a:latin typeface="微软雅黑" panose="020B0503020204020204" pitchFamily="34" charset="-122"/>
              <a:ea typeface="微软雅黑" panose="020B0503020204020204" pitchFamily="34" charset="-122"/>
            </a:rPr>
            <a:t>按评价函数的升序重新排序</a:t>
          </a:r>
          <a:r>
            <a:rPr lang="en-US" sz="1400" b="1" kern="1200" dirty="0">
              <a:latin typeface="微软雅黑" panose="020B0503020204020204" pitchFamily="34" charset="-122"/>
              <a:ea typeface="微软雅黑" panose="020B0503020204020204" pitchFamily="34" charset="-122"/>
            </a:rPr>
            <a:t>OPEN</a:t>
          </a:r>
          <a:r>
            <a:rPr lang="zh-CN" sz="1400" b="1" kern="1200" dirty="0">
              <a:latin typeface="微软雅黑" panose="020B0503020204020204" pitchFamily="34" charset="-122"/>
              <a:ea typeface="微软雅黑" panose="020B0503020204020204" pitchFamily="34" charset="-122"/>
            </a:rPr>
            <a:t>表</a:t>
          </a:r>
          <a:r>
            <a:rPr lang="en-US" sz="1400" b="1" kern="1200" dirty="0">
              <a:latin typeface="微软雅黑" panose="020B0503020204020204" pitchFamily="34" charset="-122"/>
              <a:ea typeface="微软雅黑" panose="020B0503020204020204" pitchFamily="34" charset="-122"/>
            </a:rPr>
            <a:t>, </a:t>
          </a:r>
          <a:r>
            <a:rPr lang="zh-CN" sz="1400" b="1" kern="1200" dirty="0">
              <a:latin typeface="微软雅黑" panose="020B0503020204020204" pitchFamily="34" charset="-122"/>
              <a:ea typeface="微软雅黑" panose="020B0503020204020204" pitchFamily="34" charset="-122"/>
            </a:rPr>
            <a:t>转 </a:t>
          </a:r>
          <a:r>
            <a:rPr lang="en-US" sz="1400" b="1" kern="1200" dirty="0">
              <a:latin typeface="微软雅黑" panose="020B0503020204020204" pitchFamily="34" charset="-122"/>
              <a:ea typeface="微软雅黑" panose="020B0503020204020204" pitchFamily="34" charset="-122"/>
            </a:rPr>
            <a:t>Step2;</a:t>
          </a:r>
          <a:endParaRPr lang="zh-CN" sz="1400" kern="1200" dirty="0">
            <a:latin typeface="微软雅黑" panose="020B0503020204020204" pitchFamily="34" charset="-122"/>
            <a:ea typeface="微软雅黑" panose="020B0503020204020204" pitchFamily="34" charset="-122"/>
          </a:endParaRPr>
        </a:p>
      </dsp:txBody>
      <dsp:txXfrm>
        <a:off x="779410" y="3718166"/>
        <a:ext cx="10625937" cy="464630"/>
      </dsp:txXfrm>
    </dsp:sp>
    <dsp:sp modelId="{D9855A8E-F9C7-437A-845B-F8AA2066E9B2}">
      <dsp:nvSpPr>
        <dsp:cNvPr id="0" name=""/>
        <dsp:cNvSpPr/>
      </dsp:nvSpPr>
      <dsp:spPr>
        <a:xfrm>
          <a:off x="489017" y="3660087"/>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33333"/>
            </a:schemeClr>
          </a:solidFill>
          <a:prstDash val="solid"/>
          <a:miter lim="800000"/>
        </a:ln>
        <a:effectLst/>
      </dsp:spPr>
      <dsp:style>
        <a:lnRef idx="1">
          <a:scrgbClr r="0" g="0" b="0"/>
        </a:lnRef>
        <a:fillRef idx="2">
          <a:scrgbClr r="0" g="0" b="0"/>
        </a:fillRef>
        <a:effectRef idx="0">
          <a:scrgbClr r="0" g="0" b="0"/>
        </a:effectRef>
        <a:fontRef idx="minor"/>
      </dsp:style>
    </dsp:sp>
    <dsp:sp modelId="{2A57D2A1-D3AB-49B3-8212-0B14AF4804F5}">
      <dsp:nvSpPr>
        <dsp:cNvPr id="0" name=""/>
        <dsp:cNvSpPr/>
      </dsp:nvSpPr>
      <dsp:spPr>
        <a:xfrm>
          <a:off x="358646" y="4415520"/>
          <a:ext cx="11046701" cy="464630"/>
        </a:xfrm>
        <a:prstGeom prst="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800" tIns="35560" rIns="35560" bIns="35560" numCol="1" spcCol="1270" anchor="ctr" anchorCtr="0">
          <a:noAutofit/>
        </a:bodyPr>
        <a:lstStyle/>
        <a:p>
          <a:pPr marL="0" lvl="0" indent="0" algn="l" defTabSz="622300">
            <a:lnSpc>
              <a:spcPct val="90000"/>
            </a:lnSpc>
            <a:spcBef>
              <a:spcPct val="0"/>
            </a:spcBef>
            <a:spcAft>
              <a:spcPct val="35000"/>
            </a:spcAft>
            <a:buNone/>
          </a:pPr>
          <a:r>
            <a:rPr lang="zh-CN" sz="1400" b="1" kern="1200">
              <a:latin typeface="微软雅黑" panose="020B0503020204020204" pitchFamily="34" charset="-122"/>
              <a:ea typeface="微软雅黑" panose="020B0503020204020204" pitchFamily="34" charset="-122"/>
            </a:rPr>
            <a:t>删除重复节点和修改返回指针处理</a:t>
          </a:r>
          <a:r>
            <a:rPr lang="en-US" sz="1400" b="1" kern="1200">
              <a:latin typeface="微软雅黑" panose="020B0503020204020204" pitchFamily="34" charset="-122"/>
              <a:ea typeface="微软雅黑" panose="020B0503020204020204" pitchFamily="34" charset="-122"/>
            </a:rPr>
            <a:t>.</a:t>
          </a:r>
          <a:endParaRPr lang="zh-CN" sz="1400" kern="1200">
            <a:latin typeface="微软雅黑" panose="020B0503020204020204" pitchFamily="34" charset="-122"/>
            <a:ea typeface="微软雅黑" panose="020B0503020204020204" pitchFamily="34" charset="-122"/>
          </a:endParaRPr>
        </a:p>
      </dsp:txBody>
      <dsp:txXfrm>
        <a:off x="358646" y="4415520"/>
        <a:ext cx="11046701" cy="464630"/>
      </dsp:txXfrm>
    </dsp:sp>
    <dsp:sp modelId="{6B9A4663-166E-4B2E-86B4-5A3339CE31DF}">
      <dsp:nvSpPr>
        <dsp:cNvPr id="0" name=""/>
        <dsp:cNvSpPr/>
      </dsp:nvSpPr>
      <dsp:spPr>
        <a:xfrm>
          <a:off x="68252" y="4357441"/>
          <a:ext cx="580787" cy="58078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DFD1C-2748-4066-BCCE-18127FA081EB}">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1DD92B-F8DB-425B-BB45-5B06F863DCD2}">
      <dsp:nvSpPr>
        <dsp:cNvPr id="0" name=""/>
        <dsp:cNvSpPr/>
      </dsp:nvSpPr>
      <dsp:spPr>
        <a:xfrm>
          <a:off x="305246" y="197811"/>
          <a:ext cx="10261917"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1.1 </a:t>
          </a:r>
          <a:r>
            <a:rPr lang="zh-CN" sz="1500" b="1" kern="1200">
              <a:latin typeface="微软雅黑" panose="020B0503020204020204" pitchFamily="34" charset="-122"/>
              <a:ea typeface="微软雅黑" panose="020B0503020204020204" pitchFamily="34" charset="-122"/>
            </a:rPr>
            <a:t>人工智能的定义与发展</a:t>
          </a:r>
          <a:endParaRPr lang="zh-CN" sz="1500" kern="1200">
            <a:latin typeface="微软雅黑" panose="020B0503020204020204" pitchFamily="34" charset="-122"/>
            <a:ea typeface="微软雅黑" panose="020B0503020204020204" pitchFamily="34" charset="-122"/>
          </a:endParaRPr>
        </a:p>
      </dsp:txBody>
      <dsp:txXfrm>
        <a:off x="305246" y="197811"/>
        <a:ext cx="10261917" cy="395449"/>
      </dsp:txXfrm>
    </dsp:sp>
    <dsp:sp modelId="{D69298E2-3D6D-48AC-9A09-7CE248552071}">
      <dsp:nvSpPr>
        <dsp:cNvPr id="0" name=""/>
        <dsp:cNvSpPr/>
      </dsp:nvSpPr>
      <dsp:spPr>
        <a:xfrm>
          <a:off x="58090" y="148380"/>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39DF1D22-C1EC-4AB8-8999-8ED230974242}">
      <dsp:nvSpPr>
        <dsp:cNvPr id="0" name=""/>
        <dsp:cNvSpPr/>
      </dsp:nvSpPr>
      <dsp:spPr>
        <a:xfrm>
          <a:off x="663361" y="791334"/>
          <a:ext cx="9903802"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1.2 </a:t>
          </a:r>
          <a:r>
            <a:rPr lang="zh-CN" sz="1500" b="1" kern="1200">
              <a:latin typeface="微软雅黑" panose="020B0503020204020204" pitchFamily="34" charset="-122"/>
              <a:ea typeface="微软雅黑" panose="020B0503020204020204" pitchFamily="34" charset="-122"/>
            </a:rPr>
            <a:t>人工智能的各种认知观</a:t>
          </a:r>
          <a:endParaRPr lang="zh-CN" sz="1500" kern="1200">
            <a:latin typeface="微软雅黑" panose="020B0503020204020204" pitchFamily="34" charset="-122"/>
            <a:ea typeface="微软雅黑" panose="020B0503020204020204" pitchFamily="34" charset="-122"/>
          </a:endParaRPr>
        </a:p>
      </dsp:txBody>
      <dsp:txXfrm>
        <a:off x="663361" y="791334"/>
        <a:ext cx="9903802" cy="395449"/>
      </dsp:txXfrm>
    </dsp:sp>
    <dsp:sp modelId="{22D07470-1580-4FD0-B248-6DD866F1975B}">
      <dsp:nvSpPr>
        <dsp:cNvPr id="0" name=""/>
        <dsp:cNvSpPr/>
      </dsp:nvSpPr>
      <dsp:spPr>
        <a:xfrm>
          <a:off x="416205" y="741903"/>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A45A971-83BF-44BD-A569-1488B952C349}">
      <dsp:nvSpPr>
        <dsp:cNvPr id="0" name=""/>
        <dsp:cNvSpPr/>
      </dsp:nvSpPr>
      <dsp:spPr>
        <a:xfrm>
          <a:off x="859606" y="1384421"/>
          <a:ext cx="9707556"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1.3 </a:t>
          </a:r>
          <a:r>
            <a:rPr lang="zh-CN" sz="1500" b="1" kern="1200">
              <a:latin typeface="微软雅黑" panose="020B0503020204020204" pitchFamily="34" charset="-122"/>
              <a:ea typeface="微软雅黑" panose="020B0503020204020204" pitchFamily="34" charset="-122"/>
            </a:rPr>
            <a:t>人类智能与人工智能</a:t>
          </a:r>
          <a:endParaRPr lang="zh-CN" sz="1500" kern="1200">
            <a:latin typeface="微软雅黑" panose="020B0503020204020204" pitchFamily="34" charset="-122"/>
            <a:ea typeface="微软雅黑" panose="020B0503020204020204" pitchFamily="34" charset="-122"/>
          </a:endParaRPr>
        </a:p>
      </dsp:txBody>
      <dsp:txXfrm>
        <a:off x="859606" y="1384421"/>
        <a:ext cx="9707556" cy="395449"/>
      </dsp:txXfrm>
    </dsp:sp>
    <dsp:sp modelId="{D12DEA2A-4E56-4821-AC6C-272A6C364388}">
      <dsp:nvSpPr>
        <dsp:cNvPr id="0" name=""/>
        <dsp:cNvSpPr/>
      </dsp:nvSpPr>
      <dsp:spPr>
        <a:xfrm>
          <a:off x="612450" y="1334990"/>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A2822D7-3ADF-4E76-84EB-D090E4C1D044}">
      <dsp:nvSpPr>
        <dsp:cNvPr id="0" name=""/>
        <dsp:cNvSpPr/>
      </dsp:nvSpPr>
      <dsp:spPr>
        <a:xfrm>
          <a:off x="922266" y="1977944"/>
          <a:ext cx="9644897"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微软雅黑" panose="020B0503020204020204" pitchFamily="34" charset="-122"/>
              <a:ea typeface="微软雅黑" panose="020B0503020204020204" pitchFamily="34" charset="-122"/>
            </a:rPr>
            <a:t>1.4 </a:t>
          </a:r>
          <a:r>
            <a:rPr lang="zh-CN" sz="1500" b="1" kern="1200" dirty="0">
              <a:latin typeface="微软雅黑" panose="020B0503020204020204" pitchFamily="34" charset="-122"/>
              <a:ea typeface="微软雅黑" panose="020B0503020204020204" pitchFamily="34" charset="-122"/>
            </a:rPr>
            <a:t>人工智能系统的分类</a:t>
          </a:r>
          <a:endParaRPr lang="zh-CN" sz="1500" kern="1200" dirty="0">
            <a:latin typeface="微软雅黑" panose="020B0503020204020204" pitchFamily="34" charset="-122"/>
            <a:ea typeface="微软雅黑" panose="020B0503020204020204" pitchFamily="34" charset="-122"/>
          </a:endParaRPr>
        </a:p>
      </dsp:txBody>
      <dsp:txXfrm>
        <a:off x="922266" y="1977944"/>
        <a:ext cx="9644897" cy="395449"/>
      </dsp:txXfrm>
    </dsp:sp>
    <dsp:sp modelId="{B58EEC0E-598F-437D-97BD-90D23E5794C5}">
      <dsp:nvSpPr>
        <dsp:cNvPr id="0" name=""/>
        <dsp:cNvSpPr/>
      </dsp:nvSpPr>
      <dsp:spPr>
        <a:xfrm>
          <a:off x="675110" y="1928513"/>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1ACD581-C155-41E5-BBFD-BAB3AE34E38B}">
      <dsp:nvSpPr>
        <dsp:cNvPr id="0" name=""/>
        <dsp:cNvSpPr/>
      </dsp:nvSpPr>
      <dsp:spPr>
        <a:xfrm>
          <a:off x="859606" y="2571466"/>
          <a:ext cx="9707556"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1.5 </a:t>
          </a:r>
          <a:r>
            <a:rPr lang="zh-CN" sz="1500" b="1" kern="1200">
              <a:latin typeface="微软雅黑" panose="020B0503020204020204" pitchFamily="34" charset="-122"/>
              <a:ea typeface="微软雅黑" panose="020B0503020204020204" pitchFamily="34" charset="-122"/>
            </a:rPr>
            <a:t>人工智能的研究目标和内容</a:t>
          </a:r>
          <a:endParaRPr lang="zh-CN" sz="1500" kern="1200">
            <a:latin typeface="微软雅黑" panose="020B0503020204020204" pitchFamily="34" charset="-122"/>
            <a:ea typeface="微软雅黑" panose="020B0503020204020204" pitchFamily="34" charset="-122"/>
          </a:endParaRPr>
        </a:p>
      </dsp:txBody>
      <dsp:txXfrm>
        <a:off x="859606" y="2571466"/>
        <a:ext cx="9707556" cy="395449"/>
      </dsp:txXfrm>
    </dsp:sp>
    <dsp:sp modelId="{9C2797B9-1176-4B35-AC2A-AE00064BD767}">
      <dsp:nvSpPr>
        <dsp:cNvPr id="0" name=""/>
        <dsp:cNvSpPr/>
      </dsp:nvSpPr>
      <dsp:spPr>
        <a:xfrm>
          <a:off x="612450" y="2522035"/>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A3CA4D3-D85A-43C9-B8D8-9789A721E66F}">
      <dsp:nvSpPr>
        <dsp:cNvPr id="0" name=""/>
        <dsp:cNvSpPr/>
      </dsp:nvSpPr>
      <dsp:spPr>
        <a:xfrm>
          <a:off x="663361" y="3164554"/>
          <a:ext cx="9903802"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1.6 </a:t>
          </a:r>
          <a:r>
            <a:rPr lang="zh-CN" sz="1500" b="1" kern="1200">
              <a:latin typeface="微软雅黑" panose="020B0503020204020204" pitchFamily="34" charset="-122"/>
              <a:ea typeface="微软雅黑" panose="020B0503020204020204" pitchFamily="34" charset="-122"/>
            </a:rPr>
            <a:t>人工智能的研究与计算方法</a:t>
          </a:r>
          <a:endParaRPr lang="zh-CN" sz="1500" kern="1200">
            <a:latin typeface="微软雅黑" panose="020B0503020204020204" pitchFamily="34" charset="-122"/>
            <a:ea typeface="微软雅黑" panose="020B0503020204020204" pitchFamily="34" charset="-122"/>
          </a:endParaRPr>
        </a:p>
      </dsp:txBody>
      <dsp:txXfrm>
        <a:off x="663361" y="3164554"/>
        <a:ext cx="9903802" cy="395449"/>
      </dsp:txXfrm>
    </dsp:sp>
    <dsp:sp modelId="{CEC96B6C-ADA4-4DE0-9D50-C7777CD2A0A3}">
      <dsp:nvSpPr>
        <dsp:cNvPr id="0" name=""/>
        <dsp:cNvSpPr/>
      </dsp:nvSpPr>
      <dsp:spPr>
        <a:xfrm>
          <a:off x="416205" y="3115122"/>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55E7B63-DEDA-4179-B924-46BC6DBE95EF}">
      <dsp:nvSpPr>
        <dsp:cNvPr id="0" name=""/>
        <dsp:cNvSpPr/>
      </dsp:nvSpPr>
      <dsp:spPr>
        <a:xfrm>
          <a:off x="305246" y="3758076"/>
          <a:ext cx="10261917"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微软雅黑" panose="020B0503020204020204" pitchFamily="34" charset="-122"/>
              <a:ea typeface="微软雅黑" panose="020B0503020204020204" pitchFamily="34" charset="-122"/>
            </a:rPr>
            <a:t>1.7 </a:t>
          </a:r>
          <a:r>
            <a:rPr lang="zh-CN" sz="1500" b="1" kern="1200" dirty="0">
              <a:latin typeface="微软雅黑" panose="020B0503020204020204" pitchFamily="34" charset="-122"/>
              <a:ea typeface="微软雅黑" panose="020B0503020204020204" pitchFamily="34" charset="-122"/>
            </a:rPr>
            <a:t>人工智能的研究与应用领域</a:t>
          </a:r>
          <a:endParaRPr lang="zh-CN" sz="1500" kern="1200" dirty="0">
            <a:latin typeface="微软雅黑" panose="020B0503020204020204" pitchFamily="34" charset="-122"/>
            <a:ea typeface="微软雅黑" panose="020B0503020204020204" pitchFamily="34" charset="-122"/>
          </a:endParaRPr>
        </a:p>
      </dsp:txBody>
      <dsp:txXfrm>
        <a:off x="305246" y="3758076"/>
        <a:ext cx="10261917" cy="395449"/>
      </dsp:txXfrm>
    </dsp:sp>
    <dsp:sp modelId="{BAE41A1D-55DB-4D71-AB71-E86ADB19B9E8}">
      <dsp:nvSpPr>
        <dsp:cNvPr id="0" name=""/>
        <dsp:cNvSpPr/>
      </dsp:nvSpPr>
      <dsp:spPr>
        <a:xfrm>
          <a:off x="58090" y="3708645"/>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9BAE6-78D6-47F3-A331-98501D164ADE}">
      <dsp:nvSpPr>
        <dsp:cNvPr id="0" name=""/>
        <dsp:cNvSpPr/>
      </dsp:nvSpPr>
      <dsp:spPr>
        <a:xfrm>
          <a:off x="6194412" y="3752324"/>
          <a:ext cx="364256" cy="391576"/>
        </a:xfrm>
        <a:custGeom>
          <a:avLst/>
          <a:gdLst/>
          <a:ahLst/>
          <a:cxnLst/>
          <a:rect l="0" t="0" r="0" b="0"/>
          <a:pathLst>
            <a:path>
              <a:moveTo>
                <a:pt x="0" y="0"/>
              </a:moveTo>
              <a:lnTo>
                <a:pt x="182128" y="0"/>
              </a:lnTo>
              <a:lnTo>
                <a:pt x="182128" y="391576"/>
              </a:lnTo>
              <a:lnTo>
                <a:pt x="364256" y="3915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E918A0-F56A-40D3-BE94-0A041316855C}">
      <dsp:nvSpPr>
        <dsp:cNvPr id="0" name=""/>
        <dsp:cNvSpPr/>
      </dsp:nvSpPr>
      <dsp:spPr>
        <a:xfrm>
          <a:off x="6194412" y="3360748"/>
          <a:ext cx="364256" cy="391576"/>
        </a:xfrm>
        <a:custGeom>
          <a:avLst/>
          <a:gdLst/>
          <a:ahLst/>
          <a:cxnLst/>
          <a:rect l="0" t="0" r="0" b="0"/>
          <a:pathLst>
            <a:path>
              <a:moveTo>
                <a:pt x="0" y="391576"/>
              </a:moveTo>
              <a:lnTo>
                <a:pt x="182128" y="391576"/>
              </a:lnTo>
              <a:lnTo>
                <a:pt x="182128" y="0"/>
              </a:lnTo>
              <a:lnTo>
                <a:pt x="36425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DA425D-6421-46FD-B56B-0BB0F0E6715D}">
      <dsp:nvSpPr>
        <dsp:cNvPr id="0" name=""/>
        <dsp:cNvSpPr/>
      </dsp:nvSpPr>
      <dsp:spPr>
        <a:xfrm>
          <a:off x="4008871" y="3360748"/>
          <a:ext cx="364256" cy="391576"/>
        </a:xfrm>
        <a:custGeom>
          <a:avLst/>
          <a:gdLst/>
          <a:ahLst/>
          <a:cxnLst/>
          <a:rect l="0" t="0" r="0" b="0"/>
          <a:pathLst>
            <a:path>
              <a:moveTo>
                <a:pt x="0" y="0"/>
              </a:moveTo>
              <a:lnTo>
                <a:pt x="182128" y="0"/>
              </a:lnTo>
              <a:lnTo>
                <a:pt x="182128" y="391576"/>
              </a:lnTo>
              <a:lnTo>
                <a:pt x="364256" y="39157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450DC1-B760-470D-AA9A-52F339210F12}">
      <dsp:nvSpPr>
        <dsp:cNvPr id="0" name=""/>
        <dsp:cNvSpPr/>
      </dsp:nvSpPr>
      <dsp:spPr>
        <a:xfrm>
          <a:off x="4008871" y="2969172"/>
          <a:ext cx="364256" cy="391576"/>
        </a:xfrm>
        <a:custGeom>
          <a:avLst/>
          <a:gdLst/>
          <a:ahLst/>
          <a:cxnLst/>
          <a:rect l="0" t="0" r="0" b="0"/>
          <a:pathLst>
            <a:path>
              <a:moveTo>
                <a:pt x="0" y="391576"/>
              </a:moveTo>
              <a:lnTo>
                <a:pt x="182128" y="391576"/>
              </a:lnTo>
              <a:lnTo>
                <a:pt x="182128" y="0"/>
              </a:lnTo>
              <a:lnTo>
                <a:pt x="364256"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3C354-325A-4F9A-A7D2-6615BB81F5AD}">
      <dsp:nvSpPr>
        <dsp:cNvPr id="0" name=""/>
        <dsp:cNvSpPr/>
      </dsp:nvSpPr>
      <dsp:spPr>
        <a:xfrm>
          <a:off x="1823330" y="2381808"/>
          <a:ext cx="364256" cy="978940"/>
        </a:xfrm>
        <a:custGeom>
          <a:avLst/>
          <a:gdLst/>
          <a:ahLst/>
          <a:cxnLst/>
          <a:rect l="0" t="0" r="0" b="0"/>
          <a:pathLst>
            <a:path>
              <a:moveTo>
                <a:pt x="0" y="0"/>
              </a:moveTo>
              <a:lnTo>
                <a:pt x="182128" y="0"/>
              </a:lnTo>
              <a:lnTo>
                <a:pt x="182128" y="978940"/>
              </a:lnTo>
              <a:lnTo>
                <a:pt x="364256" y="9789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A60718-DA61-4874-A4FA-ACB38C75EEDC}">
      <dsp:nvSpPr>
        <dsp:cNvPr id="0" name=""/>
        <dsp:cNvSpPr/>
      </dsp:nvSpPr>
      <dsp:spPr>
        <a:xfrm>
          <a:off x="4008871" y="1402867"/>
          <a:ext cx="364256" cy="783152"/>
        </a:xfrm>
        <a:custGeom>
          <a:avLst/>
          <a:gdLst/>
          <a:ahLst/>
          <a:cxnLst/>
          <a:rect l="0" t="0" r="0" b="0"/>
          <a:pathLst>
            <a:path>
              <a:moveTo>
                <a:pt x="0" y="0"/>
              </a:moveTo>
              <a:lnTo>
                <a:pt x="182128" y="0"/>
              </a:lnTo>
              <a:lnTo>
                <a:pt x="182128" y="783152"/>
              </a:lnTo>
              <a:lnTo>
                <a:pt x="364256" y="78315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E73990-8016-4850-9566-D7EC5C6E773A}">
      <dsp:nvSpPr>
        <dsp:cNvPr id="0" name=""/>
        <dsp:cNvSpPr/>
      </dsp:nvSpPr>
      <dsp:spPr>
        <a:xfrm>
          <a:off x="6194412" y="1357147"/>
          <a:ext cx="364256" cy="91440"/>
        </a:xfrm>
        <a:custGeom>
          <a:avLst/>
          <a:gdLst/>
          <a:ahLst/>
          <a:cxnLst/>
          <a:rect l="0" t="0" r="0" b="0"/>
          <a:pathLst>
            <a:path>
              <a:moveTo>
                <a:pt x="0" y="45720"/>
              </a:moveTo>
              <a:lnTo>
                <a:pt x="364256"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2AA5B8-EF7F-4B1F-AA8A-DF8369A89B10}">
      <dsp:nvSpPr>
        <dsp:cNvPr id="0" name=""/>
        <dsp:cNvSpPr/>
      </dsp:nvSpPr>
      <dsp:spPr>
        <a:xfrm>
          <a:off x="4008871" y="1357147"/>
          <a:ext cx="364256" cy="91440"/>
        </a:xfrm>
        <a:custGeom>
          <a:avLst/>
          <a:gdLst/>
          <a:ahLst/>
          <a:cxnLst/>
          <a:rect l="0" t="0" r="0" b="0"/>
          <a:pathLst>
            <a:path>
              <a:moveTo>
                <a:pt x="0" y="45720"/>
              </a:moveTo>
              <a:lnTo>
                <a:pt x="364256"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75C547-8D8F-4EB2-A6B3-765FF28BD932}">
      <dsp:nvSpPr>
        <dsp:cNvPr id="0" name=""/>
        <dsp:cNvSpPr/>
      </dsp:nvSpPr>
      <dsp:spPr>
        <a:xfrm>
          <a:off x="4008871" y="619715"/>
          <a:ext cx="364256" cy="783152"/>
        </a:xfrm>
        <a:custGeom>
          <a:avLst/>
          <a:gdLst/>
          <a:ahLst/>
          <a:cxnLst/>
          <a:rect l="0" t="0" r="0" b="0"/>
          <a:pathLst>
            <a:path>
              <a:moveTo>
                <a:pt x="0" y="783152"/>
              </a:moveTo>
              <a:lnTo>
                <a:pt x="182128" y="783152"/>
              </a:lnTo>
              <a:lnTo>
                <a:pt x="182128" y="0"/>
              </a:lnTo>
              <a:lnTo>
                <a:pt x="364256"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1B8B39-4A52-4766-858B-B0C5686CB9F6}">
      <dsp:nvSpPr>
        <dsp:cNvPr id="0" name=""/>
        <dsp:cNvSpPr/>
      </dsp:nvSpPr>
      <dsp:spPr>
        <a:xfrm>
          <a:off x="1823330" y="1402867"/>
          <a:ext cx="364256" cy="978940"/>
        </a:xfrm>
        <a:custGeom>
          <a:avLst/>
          <a:gdLst/>
          <a:ahLst/>
          <a:cxnLst/>
          <a:rect l="0" t="0" r="0" b="0"/>
          <a:pathLst>
            <a:path>
              <a:moveTo>
                <a:pt x="0" y="978940"/>
              </a:moveTo>
              <a:lnTo>
                <a:pt x="182128" y="978940"/>
              </a:lnTo>
              <a:lnTo>
                <a:pt x="182128" y="0"/>
              </a:lnTo>
              <a:lnTo>
                <a:pt x="36425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F5AB42-1775-4041-B22A-75495A7FF58D}">
      <dsp:nvSpPr>
        <dsp:cNvPr id="0" name=""/>
        <dsp:cNvSpPr/>
      </dsp:nvSpPr>
      <dsp:spPr>
        <a:xfrm>
          <a:off x="2046" y="2104062"/>
          <a:ext cx="1821284" cy="55549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树搜索</a:t>
          </a:r>
        </a:p>
      </dsp:txBody>
      <dsp:txXfrm>
        <a:off x="2046" y="2104062"/>
        <a:ext cx="1821284" cy="555491"/>
      </dsp:txXfrm>
    </dsp:sp>
    <dsp:sp modelId="{CCA9D24D-A350-49EE-9677-3A7FEBB8E556}">
      <dsp:nvSpPr>
        <dsp:cNvPr id="0" name=""/>
        <dsp:cNvSpPr/>
      </dsp:nvSpPr>
      <dsp:spPr>
        <a:xfrm>
          <a:off x="2187587" y="1125121"/>
          <a:ext cx="1821284" cy="555491"/>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盲目搜索</a:t>
          </a:r>
        </a:p>
      </dsp:txBody>
      <dsp:txXfrm>
        <a:off x="2187587" y="1125121"/>
        <a:ext cx="1821284" cy="555491"/>
      </dsp:txXfrm>
    </dsp:sp>
    <dsp:sp modelId="{9BCF5FB7-AFA6-432B-A31B-C229046647C1}">
      <dsp:nvSpPr>
        <dsp:cNvPr id="0" name=""/>
        <dsp:cNvSpPr/>
      </dsp:nvSpPr>
      <dsp:spPr>
        <a:xfrm>
          <a:off x="4373128" y="341969"/>
          <a:ext cx="1821284" cy="5554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广度优先搜索</a:t>
          </a:r>
        </a:p>
      </dsp:txBody>
      <dsp:txXfrm>
        <a:off x="4373128" y="341969"/>
        <a:ext cx="1821284" cy="555491"/>
      </dsp:txXfrm>
    </dsp:sp>
    <dsp:sp modelId="{CA5D26B3-2200-4D2D-9EB4-69222D23820D}">
      <dsp:nvSpPr>
        <dsp:cNvPr id="0" name=""/>
        <dsp:cNvSpPr/>
      </dsp:nvSpPr>
      <dsp:spPr>
        <a:xfrm>
          <a:off x="4373128" y="1125121"/>
          <a:ext cx="1821284" cy="5554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深度优先搜索</a:t>
          </a:r>
        </a:p>
      </dsp:txBody>
      <dsp:txXfrm>
        <a:off x="4373128" y="1125121"/>
        <a:ext cx="1821284" cy="555491"/>
      </dsp:txXfrm>
    </dsp:sp>
    <dsp:sp modelId="{D3E2541D-58E4-4A33-871C-465CFBD727E2}">
      <dsp:nvSpPr>
        <dsp:cNvPr id="0" name=""/>
        <dsp:cNvSpPr/>
      </dsp:nvSpPr>
      <dsp:spPr>
        <a:xfrm>
          <a:off x="6558669" y="1125121"/>
          <a:ext cx="1821284" cy="55549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有界深度优先</a:t>
          </a:r>
        </a:p>
      </dsp:txBody>
      <dsp:txXfrm>
        <a:off x="6558669" y="1125121"/>
        <a:ext cx="1821284" cy="555491"/>
      </dsp:txXfrm>
    </dsp:sp>
    <dsp:sp modelId="{B944D414-B6FA-4C8B-87B4-CF3CD2F969F1}">
      <dsp:nvSpPr>
        <dsp:cNvPr id="0" name=""/>
        <dsp:cNvSpPr/>
      </dsp:nvSpPr>
      <dsp:spPr>
        <a:xfrm>
          <a:off x="4373128" y="1908274"/>
          <a:ext cx="1821284" cy="5554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代价树搜索</a:t>
          </a:r>
        </a:p>
      </dsp:txBody>
      <dsp:txXfrm>
        <a:off x="4373128" y="1908274"/>
        <a:ext cx="1821284" cy="555491"/>
      </dsp:txXfrm>
    </dsp:sp>
    <dsp:sp modelId="{AB8AAA87-B7F4-4896-937E-F6446287E700}">
      <dsp:nvSpPr>
        <dsp:cNvPr id="0" name=""/>
        <dsp:cNvSpPr/>
      </dsp:nvSpPr>
      <dsp:spPr>
        <a:xfrm>
          <a:off x="2187587" y="3083002"/>
          <a:ext cx="1821284" cy="555491"/>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启发式搜索</a:t>
          </a:r>
        </a:p>
      </dsp:txBody>
      <dsp:txXfrm>
        <a:off x="2187587" y="3083002"/>
        <a:ext cx="1821284" cy="555491"/>
      </dsp:txXfrm>
    </dsp:sp>
    <dsp:sp modelId="{5C1918CB-8EB4-440B-B9C6-68433A79905D}">
      <dsp:nvSpPr>
        <dsp:cNvPr id="0" name=""/>
        <dsp:cNvSpPr/>
      </dsp:nvSpPr>
      <dsp:spPr>
        <a:xfrm>
          <a:off x="4373128" y="2691426"/>
          <a:ext cx="1821284" cy="5554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全局择优搜索</a:t>
          </a:r>
          <a:r>
            <a:rPr lang="en-US" sz="1600" b="1" kern="1200">
              <a:latin typeface="微软雅黑" panose="020B0503020204020204" pitchFamily="34" charset="-122"/>
              <a:ea typeface="微软雅黑" panose="020B0503020204020204" pitchFamily="34" charset="-122"/>
            </a:rPr>
            <a:t>(</a:t>
          </a:r>
          <a:r>
            <a:rPr lang="zh-CN" sz="1600" b="1" kern="1200">
              <a:latin typeface="微软雅黑" panose="020B0503020204020204" pitchFamily="34" charset="-122"/>
              <a:ea typeface="微软雅黑" panose="020B0503020204020204" pitchFamily="34" charset="-122"/>
            </a:rPr>
            <a:t>最好优先</a:t>
          </a:r>
          <a:r>
            <a:rPr lang="en-US" sz="1600" b="1" kern="1200">
              <a:latin typeface="微软雅黑" panose="020B0503020204020204" pitchFamily="34" charset="-122"/>
              <a:ea typeface="微软雅黑" panose="020B0503020204020204" pitchFamily="34" charset="-122"/>
            </a:rPr>
            <a:t>)</a:t>
          </a:r>
          <a:endParaRPr lang="zh-CN" sz="1600" b="1" kern="1200">
            <a:latin typeface="微软雅黑" panose="020B0503020204020204" pitchFamily="34" charset="-122"/>
            <a:ea typeface="微软雅黑" panose="020B0503020204020204" pitchFamily="34" charset="-122"/>
          </a:endParaRPr>
        </a:p>
      </dsp:txBody>
      <dsp:txXfrm>
        <a:off x="4373128" y="2691426"/>
        <a:ext cx="1821284" cy="555491"/>
      </dsp:txXfrm>
    </dsp:sp>
    <dsp:sp modelId="{5287BC40-9586-468F-B2CC-BEE10D72BE3A}">
      <dsp:nvSpPr>
        <dsp:cNvPr id="0" name=""/>
        <dsp:cNvSpPr/>
      </dsp:nvSpPr>
      <dsp:spPr>
        <a:xfrm>
          <a:off x="4373128" y="3474578"/>
          <a:ext cx="1821284" cy="55549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局部择优搜索</a:t>
          </a:r>
          <a:r>
            <a:rPr lang="en-US" sz="1600" b="1" kern="1200">
              <a:latin typeface="微软雅黑" panose="020B0503020204020204" pitchFamily="34" charset="-122"/>
              <a:ea typeface="微软雅黑" panose="020B0503020204020204" pitchFamily="34" charset="-122"/>
            </a:rPr>
            <a:t>(</a:t>
          </a:r>
          <a:r>
            <a:rPr lang="zh-CN" sz="1600" b="1" kern="1200">
              <a:latin typeface="微软雅黑" panose="020B0503020204020204" pitchFamily="34" charset="-122"/>
              <a:ea typeface="微软雅黑" panose="020B0503020204020204" pitchFamily="34" charset="-122"/>
            </a:rPr>
            <a:t>爬山法</a:t>
          </a:r>
          <a:r>
            <a:rPr lang="en-US" sz="1600" b="1" kern="1200">
              <a:latin typeface="微软雅黑" panose="020B0503020204020204" pitchFamily="34" charset="-122"/>
              <a:ea typeface="微软雅黑" panose="020B0503020204020204" pitchFamily="34" charset="-122"/>
            </a:rPr>
            <a:t>)</a:t>
          </a:r>
          <a:endParaRPr lang="zh-CN" sz="1600" b="1" kern="1200">
            <a:latin typeface="微软雅黑" panose="020B0503020204020204" pitchFamily="34" charset="-122"/>
            <a:ea typeface="微软雅黑" panose="020B0503020204020204" pitchFamily="34" charset="-122"/>
          </a:endParaRPr>
        </a:p>
      </dsp:txBody>
      <dsp:txXfrm>
        <a:off x="4373128" y="3474578"/>
        <a:ext cx="1821284" cy="555491"/>
      </dsp:txXfrm>
    </dsp:sp>
    <dsp:sp modelId="{8FD7724A-4CC4-441B-B804-6DBD11B445FC}">
      <dsp:nvSpPr>
        <dsp:cNvPr id="0" name=""/>
        <dsp:cNvSpPr/>
      </dsp:nvSpPr>
      <dsp:spPr>
        <a:xfrm>
          <a:off x="6558669" y="3083002"/>
          <a:ext cx="1821284" cy="55549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微软雅黑" panose="020B0503020204020204" pitchFamily="34" charset="-122"/>
              <a:ea typeface="微软雅黑" panose="020B0503020204020204" pitchFamily="34" charset="-122"/>
            </a:rPr>
            <a:t>A</a:t>
          </a:r>
          <a:r>
            <a:rPr lang="zh-CN" sz="1600" b="1" kern="1200">
              <a:latin typeface="微软雅黑" panose="020B0503020204020204" pitchFamily="34" charset="-122"/>
              <a:ea typeface="微软雅黑" panose="020B0503020204020204" pitchFamily="34" charset="-122"/>
            </a:rPr>
            <a:t>算法</a:t>
          </a:r>
          <a:r>
            <a:rPr lang="en-US" sz="1600" b="1" kern="1200">
              <a:latin typeface="微软雅黑" panose="020B0503020204020204" pitchFamily="34" charset="-122"/>
              <a:ea typeface="微软雅黑" panose="020B0503020204020204" pitchFamily="34" charset="-122"/>
            </a:rPr>
            <a:t>( </a:t>
          </a:r>
          <a:r>
            <a:rPr lang="zh-CN" sz="1600" b="1" kern="1200">
              <a:latin typeface="微软雅黑" panose="020B0503020204020204" pitchFamily="34" charset="-122"/>
              <a:ea typeface="微软雅黑" panose="020B0503020204020204" pitchFamily="34" charset="-122"/>
            </a:rPr>
            <a:t>基于</a:t>
          </a:r>
          <a:r>
            <a:rPr lang="en-US" sz="1600" b="1" kern="1200">
              <a:latin typeface="微软雅黑" panose="020B0503020204020204" pitchFamily="34" charset="-122"/>
              <a:ea typeface="微软雅黑" panose="020B0503020204020204" pitchFamily="34" charset="-122"/>
            </a:rPr>
            <a:t>: f(n)=g(n)+h(n) )</a:t>
          </a:r>
          <a:endParaRPr lang="zh-CN" sz="1600" b="1" kern="1200">
            <a:latin typeface="微软雅黑" panose="020B0503020204020204" pitchFamily="34" charset="-122"/>
            <a:ea typeface="微软雅黑" panose="020B0503020204020204" pitchFamily="34" charset="-122"/>
          </a:endParaRPr>
        </a:p>
      </dsp:txBody>
      <dsp:txXfrm>
        <a:off x="6558669" y="3083002"/>
        <a:ext cx="1821284" cy="555491"/>
      </dsp:txXfrm>
    </dsp:sp>
    <dsp:sp modelId="{12FCBEE1-809D-47AC-86A8-39B6F9399C42}">
      <dsp:nvSpPr>
        <dsp:cNvPr id="0" name=""/>
        <dsp:cNvSpPr/>
      </dsp:nvSpPr>
      <dsp:spPr>
        <a:xfrm>
          <a:off x="6558669" y="3866154"/>
          <a:ext cx="1821284" cy="55549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微软雅黑" panose="020B0503020204020204" pitchFamily="34" charset="-122"/>
              <a:ea typeface="微软雅黑" panose="020B0503020204020204" pitchFamily="34" charset="-122"/>
            </a:rPr>
            <a:t>A*</a:t>
          </a:r>
          <a:r>
            <a:rPr lang="zh-CN" sz="1600" b="1" kern="1200">
              <a:latin typeface="微软雅黑" panose="020B0503020204020204" pitchFamily="34" charset="-122"/>
              <a:ea typeface="微软雅黑" panose="020B0503020204020204" pitchFamily="34" charset="-122"/>
            </a:rPr>
            <a:t>算法</a:t>
          </a:r>
          <a:r>
            <a:rPr lang="en-US" sz="1600" b="1" kern="1200">
              <a:latin typeface="微软雅黑" panose="020B0503020204020204" pitchFamily="34" charset="-122"/>
              <a:ea typeface="微软雅黑" panose="020B0503020204020204" pitchFamily="34" charset="-122"/>
            </a:rPr>
            <a:t>(</a:t>
          </a:r>
          <a:r>
            <a:rPr lang="zh-CN" sz="1600" b="1" kern="1200">
              <a:latin typeface="微软雅黑" panose="020B0503020204020204" pitchFamily="34" charset="-122"/>
              <a:ea typeface="微软雅黑" panose="020B0503020204020204" pitchFamily="34" charset="-122"/>
            </a:rPr>
            <a:t>最佳搜索</a:t>
          </a:r>
          <a:r>
            <a:rPr lang="en-US" sz="1600" b="1" kern="1200">
              <a:latin typeface="微软雅黑" panose="020B0503020204020204" pitchFamily="34" charset="-122"/>
              <a:ea typeface="微软雅黑" panose="020B0503020204020204" pitchFamily="34" charset="-122"/>
            </a:rPr>
            <a:t>: h(n) &lt;=h*(n))</a:t>
          </a:r>
          <a:endParaRPr lang="zh-CN" sz="1600" b="1" kern="1200">
            <a:latin typeface="微软雅黑" panose="020B0503020204020204" pitchFamily="34" charset="-122"/>
            <a:ea typeface="微软雅黑" panose="020B0503020204020204" pitchFamily="34" charset="-122"/>
          </a:endParaRPr>
        </a:p>
      </dsp:txBody>
      <dsp:txXfrm>
        <a:off x="6558669" y="3866154"/>
        <a:ext cx="1821284" cy="55549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F1671-0F13-42E6-8ECE-DB9F200EBF8D}">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463690-E4DC-415E-B207-B64CC611AB2A}">
      <dsp:nvSpPr>
        <dsp:cNvPr id="0" name=""/>
        <dsp:cNvSpPr/>
      </dsp:nvSpPr>
      <dsp:spPr>
        <a:xfrm>
          <a:off x="350606" y="229141"/>
          <a:ext cx="10105268" cy="4581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362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4.1 </a:t>
          </a:r>
          <a:r>
            <a:rPr lang="zh-CN" sz="1800" b="1" kern="1200">
              <a:latin typeface="微软雅黑" panose="020B0503020204020204" pitchFamily="34" charset="-122"/>
              <a:ea typeface="微软雅黑" panose="020B0503020204020204" pitchFamily="34" charset="-122"/>
            </a:rPr>
            <a:t>概述</a:t>
          </a:r>
          <a:endParaRPr lang="zh-CN" sz="1800" kern="1200">
            <a:latin typeface="微软雅黑" panose="020B0503020204020204" pitchFamily="34" charset="-122"/>
            <a:ea typeface="微软雅黑" panose="020B0503020204020204" pitchFamily="34" charset="-122"/>
          </a:endParaRPr>
        </a:p>
      </dsp:txBody>
      <dsp:txXfrm>
        <a:off x="350606" y="229141"/>
        <a:ext cx="10105268" cy="458108"/>
      </dsp:txXfrm>
    </dsp:sp>
    <dsp:sp modelId="{B8C08CC8-E4F8-4D9F-B376-AC9F49C5A382}">
      <dsp:nvSpPr>
        <dsp:cNvPr id="0" name=""/>
        <dsp:cNvSpPr/>
      </dsp:nvSpPr>
      <dsp:spPr>
        <a:xfrm>
          <a:off x="64288" y="171877"/>
          <a:ext cx="572636" cy="57263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6434DFB3-360F-4038-9EC1-632AFDEFF2AF}">
      <dsp:nvSpPr>
        <dsp:cNvPr id="0" name=""/>
        <dsp:cNvSpPr/>
      </dsp:nvSpPr>
      <dsp:spPr>
        <a:xfrm>
          <a:off x="727432" y="916217"/>
          <a:ext cx="9728442" cy="4581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362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4.2 </a:t>
          </a:r>
          <a:r>
            <a:rPr lang="zh-CN" sz="1800" b="1" kern="1200">
              <a:latin typeface="微软雅黑" panose="020B0503020204020204" pitchFamily="34" charset="-122"/>
              <a:ea typeface="微软雅黑" panose="020B0503020204020204" pitchFamily="34" charset="-122"/>
            </a:rPr>
            <a:t>神经计算</a:t>
          </a:r>
          <a:endParaRPr lang="zh-CN" sz="1800" kern="1200">
            <a:latin typeface="微软雅黑" panose="020B0503020204020204" pitchFamily="34" charset="-122"/>
            <a:ea typeface="微软雅黑" panose="020B0503020204020204" pitchFamily="34" charset="-122"/>
          </a:endParaRPr>
        </a:p>
      </dsp:txBody>
      <dsp:txXfrm>
        <a:off x="727432" y="916217"/>
        <a:ext cx="9728442" cy="458108"/>
      </dsp:txXfrm>
    </dsp:sp>
    <dsp:sp modelId="{5C063521-45D2-4994-96BE-0D6BB856D970}">
      <dsp:nvSpPr>
        <dsp:cNvPr id="0" name=""/>
        <dsp:cNvSpPr/>
      </dsp:nvSpPr>
      <dsp:spPr>
        <a:xfrm>
          <a:off x="441114" y="858954"/>
          <a:ext cx="572636" cy="57263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40430078-C145-44E6-8DE7-63389785568E}">
      <dsp:nvSpPr>
        <dsp:cNvPr id="0" name=""/>
        <dsp:cNvSpPr/>
      </dsp:nvSpPr>
      <dsp:spPr>
        <a:xfrm>
          <a:off x="899745" y="1603293"/>
          <a:ext cx="9556129" cy="4581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362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4.3 </a:t>
          </a:r>
          <a:r>
            <a:rPr lang="zh-CN" sz="1800" b="1" kern="1200">
              <a:latin typeface="微软雅黑" panose="020B0503020204020204" pitchFamily="34" charset="-122"/>
              <a:ea typeface="微软雅黑" panose="020B0503020204020204" pitchFamily="34" charset="-122"/>
            </a:rPr>
            <a:t>模糊计算</a:t>
          </a:r>
          <a:endParaRPr lang="zh-CN" sz="1800" kern="1200">
            <a:latin typeface="微软雅黑" panose="020B0503020204020204" pitchFamily="34" charset="-122"/>
            <a:ea typeface="微软雅黑" panose="020B0503020204020204" pitchFamily="34" charset="-122"/>
          </a:endParaRPr>
        </a:p>
      </dsp:txBody>
      <dsp:txXfrm>
        <a:off x="899745" y="1603293"/>
        <a:ext cx="9556129" cy="458108"/>
      </dsp:txXfrm>
    </dsp:sp>
    <dsp:sp modelId="{E9954658-D77E-4E0F-9034-6BE5FBC5E1AB}">
      <dsp:nvSpPr>
        <dsp:cNvPr id="0" name=""/>
        <dsp:cNvSpPr/>
      </dsp:nvSpPr>
      <dsp:spPr>
        <a:xfrm>
          <a:off x="613427" y="1546030"/>
          <a:ext cx="572636" cy="57263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41582E62-257D-407A-A72D-47A7D364EC25}">
      <dsp:nvSpPr>
        <dsp:cNvPr id="0" name=""/>
        <dsp:cNvSpPr/>
      </dsp:nvSpPr>
      <dsp:spPr>
        <a:xfrm>
          <a:off x="899745" y="2289935"/>
          <a:ext cx="9556129" cy="4581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362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4.4 </a:t>
          </a:r>
          <a:r>
            <a:rPr lang="zh-CN" sz="1800" b="1" kern="1200">
              <a:latin typeface="微软雅黑" panose="020B0503020204020204" pitchFamily="34" charset="-122"/>
              <a:ea typeface="微软雅黑" panose="020B0503020204020204" pitchFamily="34" charset="-122"/>
            </a:rPr>
            <a:t>进化计算</a:t>
          </a:r>
          <a:endParaRPr lang="zh-CN" sz="1800" kern="1200">
            <a:latin typeface="微软雅黑" panose="020B0503020204020204" pitchFamily="34" charset="-122"/>
            <a:ea typeface="微软雅黑" panose="020B0503020204020204" pitchFamily="34" charset="-122"/>
          </a:endParaRPr>
        </a:p>
      </dsp:txBody>
      <dsp:txXfrm>
        <a:off x="899745" y="2289935"/>
        <a:ext cx="9556129" cy="458108"/>
      </dsp:txXfrm>
    </dsp:sp>
    <dsp:sp modelId="{08AA681F-EFA1-4EDD-909E-A16DDBDC91DB}">
      <dsp:nvSpPr>
        <dsp:cNvPr id="0" name=""/>
        <dsp:cNvSpPr/>
      </dsp:nvSpPr>
      <dsp:spPr>
        <a:xfrm>
          <a:off x="613427" y="2232671"/>
          <a:ext cx="572636" cy="57263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C241F9F-89F4-4A40-8A82-7D98005F843F}">
      <dsp:nvSpPr>
        <dsp:cNvPr id="0" name=""/>
        <dsp:cNvSpPr/>
      </dsp:nvSpPr>
      <dsp:spPr>
        <a:xfrm>
          <a:off x="727432" y="2977011"/>
          <a:ext cx="9728442" cy="4581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362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latin typeface="微软雅黑" panose="020B0503020204020204" pitchFamily="34" charset="-122"/>
              <a:ea typeface="微软雅黑" panose="020B0503020204020204" pitchFamily="34" charset="-122"/>
            </a:rPr>
            <a:t>4.5 </a:t>
          </a:r>
          <a:r>
            <a:rPr lang="zh-CN" sz="1800" b="1" kern="1200">
              <a:latin typeface="微软雅黑" panose="020B0503020204020204" pitchFamily="34" charset="-122"/>
              <a:ea typeface="微软雅黑" panose="020B0503020204020204" pitchFamily="34" charset="-122"/>
            </a:rPr>
            <a:t>粒群优化算法</a:t>
          </a:r>
          <a:endParaRPr lang="zh-CN" sz="1800" kern="1200">
            <a:latin typeface="微软雅黑" panose="020B0503020204020204" pitchFamily="34" charset="-122"/>
            <a:ea typeface="微软雅黑" panose="020B0503020204020204" pitchFamily="34" charset="-122"/>
          </a:endParaRPr>
        </a:p>
      </dsp:txBody>
      <dsp:txXfrm>
        <a:off x="727432" y="2977011"/>
        <a:ext cx="9728442" cy="458108"/>
      </dsp:txXfrm>
    </dsp:sp>
    <dsp:sp modelId="{1ABE7E01-55B6-4BA5-A59E-E04A62C4C94D}">
      <dsp:nvSpPr>
        <dsp:cNvPr id="0" name=""/>
        <dsp:cNvSpPr/>
      </dsp:nvSpPr>
      <dsp:spPr>
        <a:xfrm>
          <a:off x="441114" y="2919747"/>
          <a:ext cx="572636" cy="57263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2E7657A-9BE9-4F9A-82C8-DBA2806681B3}">
      <dsp:nvSpPr>
        <dsp:cNvPr id="0" name=""/>
        <dsp:cNvSpPr/>
      </dsp:nvSpPr>
      <dsp:spPr>
        <a:xfrm>
          <a:off x="350606" y="3664087"/>
          <a:ext cx="10105268" cy="4581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362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微软雅黑" panose="020B0503020204020204" pitchFamily="34" charset="-122"/>
              <a:ea typeface="微软雅黑" panose="020B0503020204020204" pitchFamily="34" charset="-122"/>
            </a:rPr>
            <a:t>4.6 </a:t>
          </a:r>
          <a:r>
            <a:rPr lang="zh-CN" sz="1800" b="1" kern="1200" dirty="0">
              <a:latin typeface="微软雅黑" panose="020B0503020204020204" pitchFamily="34" charset="-122"/>
              <a:ea typeface="微软雅黑" panose="020B0503020204020204" pitchFamily="34" charset="-122"/>
            </a:rPr>
            <a:t>蚁群算法</a:t>
          </a:r>
          <a:endParaRPr lang="zh-CN" sz="1800" kern="1200" dirty="0">
            <a:latin typeface="微软雅黑" panose="020B0503020204020204" pitchFamily="34" charset="-122"/>
            <a:ea typeface="微软雅黑" panose="020B0503020204020204" pitchFamily="34" charset="-122"/>
          </a:endParaRPr>
        </a:p>
      </dsp:txBody>
      <dsp:txXfrm>
        <a:off x="350606" y="3664087"/>
        <a:ext cx="10105268" cy="458108"/>
      </dsp:txXfrm>
    </dsp:sp>
    <dsp:sp modelId="{A3DFE444-8A2D-4D1D-9116-8E0797B31293}">
      <dsp:nvSpPr>
        <dsp:cNvPr id="0" name=""/>
        <dsp:cNvSpPr/>
      </dsp:nvSpPr>
      <dsp:spPr>
        <a:xfrm>
          <a:off x="64288" y="3606824"/>
          <a:ext cx="572636" cy="57263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C90E4-99DF-4AF7-8C05-1F4119E0CD0B}">
      <dsp:nvSpPr>
        <dsp:cNvPr id="0" name=""/>
        <dsp:cNvSpPr/>
      </dsp:nvSpPr>
      <dsp:spPr>
        <a:xfrm>
          <a:off x="0" y="61603"/>
          <a:ext cx="10515600" cy="527085"/>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初始化群体</a:t>
          </a:r>
        </a:p>
      </dsp:txBody>
      <dsp:txXfrm>
        <a:off x="25730" y="87333"/>
        <a:ext cx="10464140" cy="475625"/>
      </dsp:txXfrm>
    </dsp:sp>
    <dsp:sp modelId="{75B918D7-3EA1-4B61-85A0-16F3149BD056}">
      <dsp:nvSpPr>
        <dsp:cNvPr id="0" name=""/>
        <dsp:cNvSpPr/>
      </dsp:nvSpPr>
      <dsp:spPr>
        <a:xfrm>
          <a:off x="0" y="588688"/>
          <a:ext cx="10515600" cy="3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b="1" kern="1200">
              <a:latin typeface="微软雅黑" panose="020B0503020204020204" pitchFamily="34" charset="-122"/>
              <a:ea typeface="微软雅黑" panose="020B0503020204020204" pitchFamily="34" charset="-122"/>
            </a:rPr>
            <a:t>群体中的每一个个体都是染色体，由二进制串组成，所以算法中会牵扯到编码和解码操作</a:t>
          </a:r>
        </a:p>
      </dsp:txBody>
      <dsp:txXfrm>
        <a:off x="0" y="588688"/>
        <a:ext cx="10515600" cy="307912"/>
      </dsp:txXfrm>
    </dsp:sp>
    <dsp:sp modelId="{B0C8581A-38FA-43CF-8979-DFCD8AEAE839}">
      <dsp:nvSpPr>
        <dsp:cNvPr id="0" name=""/>
        <dsp:cNvSpPr/>
      </dsp:nvSpPr>
      <dsp:spPr>
        <a:xfrm>
          <a:off x="0" y="896601"/>
          <a:ext cx="10515600" cy="527085"/>
        </a:xfrm>
        <a:prstGeom prst="roundRect">
          <a:avLst/>
        </a:prstGeom>
        <a:gradFill rotWithShape="0">
          <a:gsLst>
            <a:gs pos="0">
              <a:schemeClr val="accent1">
                <a:alpha val="90000"/>
                <a:hueOff val="0"/>
                <a:satOff val="0"/>
                <a:lumOff val="0"/>
                <a:alphaOff val="-6667"/>
                <a:lumMod val="110000"/>
                <a:satMod val="105000"/>
                <a:tint val="67000"/>
              </a:schemeClr>
            </a:gs>
            <a:gs pos="50000">
              <a:schemeClr val="accent1">
                <a:alpha val="90000"/>
                <a:hueOff val="0"/>
                <a:satOff val="0"/>
                <a:lumOff val="0"/>
                <a:alphaOff val="-6667"/>
                <a:lumMod val="105000"/>
                <a:satMod val="103000"/>
                <a:tint val="73000"/>
              </a:schemeClr>
            </a:gs>
            <a:gs pos="100000">
              <a:schemeClr val="accent1">
                <a:alpha val="90000"/>
                <a:hueOff val="0"/>
                <a:satOff val="0"/>
                <a:lumOff val="0"/>
                <a:alphaOff val="-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计算所有个体的适应度</a:t>
          </a:r>
        </a:p>
      </dsp:txBody>
      <dsp:txXfrm>
        <a:off x="25730" y="922331"/>
        <a:ext cx="10464140" cy="475625"/>
      </dsp:txXfrm>
    </dsp:sp>
    <dsp:sp modelId="{B27FDB34-298D-4CC2-BD8F-DE7425B8925F}">
      <dsp:nvSpPr>
        <dsp:cNvPr id="0" name=""/>
        <dsp:cNvSpPr/>
      </dsp:nvSpPr>
      <dsp:spPr>
        <a:xfrm>
          <a:off x="0" y="1423686"/>
          <a:ext cx="10515600" cy="3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b="1" kern="1200">
              <a:latin typeface="微软雅黑" panose="020B0503020204020204" pitchFamily="34" charset="-122"/>
              <a:ea typeface="微软雅黑" panose="020B0503020204020204" pitchFamily="34" charset="-122"/>
            </a:rPr>
            <a:t>适应度函数由用户自定义，保证适应度大的个体质量更好</a:t>
          </a:r>
        </a:p>
      </dsp:txBody>
      <dsp:txXfrm>
        <a:off x="0" y="1423686"/>
        <a:ext cx="10515600" cy="307912"/>
      </dsp:txXfrm>
    </dsp:sp>
    <dsp:sp modelId="{331E39B8-2827-4309-BE98-49AAAC0ACD12}">
      <dsp:nvSpPr>
        <dsp:cNvPr id="0" name=""/>
        <dsp:cNvSpPr/>
      </dsp:nvSpPr>
      <dsp:spPr>
        <a:xfrm>
          <a:off x="0" y="1731598"/>
          <a:ext cx="10515600" cy="527085"/>
        </a:xfrm>
        <a:prstGeom prst="roundRect">
          <a:avLst/>
        </a:prstGeom>
        <a:gradFill rotWithShape="0">
          <a:gsLst>
            <a:gs pos="0">
              <a:schemeClr val="accent1">
                <a:alpha val="90000"/>
                <a:hueOff val="0"/>
                <a:satOff val="0"/>
                <a:lumOff val="0"/>
                <a:alphaOff val="-13333"/>
                <a:lumMod val="110000"/>
                <a:satMod val="105000"/>
                <a:tint val="67000"/>
              </a:schemeClr>
            </a:gs>
            <a:gs pos="50000">
              <a:schemeClr val="accent1">
                <a:alpha val="90000"/>
                <a:hueOff val="0"/>
                <a:satOff val="0"/>
                <a:lumOff val="0"/>
                <a:alphaOff val="-13333"/>
                <a:lumMod val="105000"/>
                <a:satMod val="103000"/>
                <a:tint val="73000"/>
              </a:schemeClr>
            </a:gs>
            <a:gs pos="100000">
              <a:schemeClr val="accent1">
                <a:alpha val="90000"/>
                <a:hueOff val="0"/>
                <a:satOff val="0"/>
                <a:lumOff val="0"/>
                <a:alphaOff val="-1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选择</a:t>
          </a:r>
        </a:p>
      </dsp:txBody>
      <dsp:txXfrm>
        <a:off x="25730" y="1757328"/>
        <a:ext cx="10464140" cy="475625"/>
      </dsp:txXfrm>
    </dsp:sp>
    <dsp:sp modelId="{A6D5F4A9-0CC4-4263-94DE-8988330ED605}">
      <dsp:nvSpPr>
        <dsp:cNvPr id="0" name=""/>
        <dsp:cNvSpPr/>
      </dsp:nvSpPr>
      <dsp:spPr>
        <a:xfrm>
          <a:off x="0" y="2258683"/>
          <a:ext cx="10515600"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b="1" kern="1200" dirty="0">
              <a:latin typeface="微软雅黑" panose="020B0503020204020204" pitchFamily="34" charset="-122"/>
              <a:ea typeface="微软雅黑" panose="020B0503020204020204" pitchFamily="34" charset="-122"/>
            </a:rPr>
            <a:t>选择方法一般有赌轮选择和联赛选择。赌轮选择：每个个体有一个选择的概率，可以定为个体的适应度除以群体总的适应度，产生随机数选择一个个体。联赛选择：随机选择</a:t>
          </a:r>
          <a:r>
            <a:rPr lang="en-US" sz="1300" b="1" kern="1200" dirty="0">
              <a:latin typeface="微软雅黑" panose="020B0503020204020204" pitchFamily="34" charset="-122"/>
              <a:ea typeface="微软雅黑" panose="020B0503020204020204" pitchFamily="34" charset="-122"/>
            </a:rPr>
            <a:t>m</a:t>
          </a:r>
          <a:r>
            <a:rPr lang="zh-CN" sz="1300" b="1" kern="1200" dirty="0">
              <a:latin typeface="微软雅黑" panose="020B0503020204020204" pitchFamily="34" charset="-122"/>
              <a:ea typeface="微软雅黑" panose="020B0503020204020204" pitchFamily="34" charset="-122"/>
            </a:rPr>
            <a:t>个个体，选择适应度最大的个体。选择之后要进行解码操作。</a:t>
          </a:r>
        </a:p>
      </dsp:txBody>
      <dsp:txXfrm>
        <a:off x="0" y="2258683"/>
        <a:ext cx="10515600" cy="563040"/>
      </dsp:txXfrm>
    </dsp:sp>
    <dsp:sp modelId="{540C7A63-7F45-4540-91F4-27844A65A192}">
      <dsp:nvSpPr>
        <dsp:cNvPr id="0" name=""/>
        <dsp:cNvSpPr/>
      </dsp:nvSpPr>
      <dsp:spPr>
        <a:xfrm>
          <a:off x="0" y="2821723"/>
          <a:ext cx="10515600" cy="527085"/>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以某一概率进行交叉</a:t>
          </a:r>
        </a:p>
      </dsp:txBody>
      <dsp:txXfrm>
        <a:off x="25730" y="2847453"/>
        <a:ext cx="10464140" cy="475625"/>
      </dsp:txXfrm>
    </dsp:sp>
    <dsp:sp modelId="{3F1B5CAF-2BD1-40EB-BB01-7F75950F6DA9}">
      <dsp:nvSpPr>
        <dsp:cNvPr id="0" name=""/>
        <dsp:cNvSpPr/>
      </dsp:nvSpPr>
      <dsp:spPr>
        <a:xfrm>
          <a:off x="0" y="3348808"/>
          <a:ext cx="10515600" cy="3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b="1" kern="1200">
              <a:latin typeface="微软雅黑" panose="020B0503020204020204" pitchFamily="34" charset="-122"/>
              <a:ea typeface="微软雅黑" panose="020B0503020204020204" pitchFamily="34" charset="-122"/>
            </a:rPr>
            <a:t>交叉分为一点交叉和两点交叉</a:t>
          </a:r>
        </a:p>
      </dsp:txBody>
      <dsp:txXfrm>
        <a:off x="0" y="3348808"/>
        <a:ext cx="10515600" cy="307912"/>
      </dsp:txXfrm>
    </dsp:sp>
    <dsp:sp modelId="{E3B318B6-5DB2-477B-9352-1C9B72DB4A4A}">
      <dsp:nvSpPr>
        <dsp:cNvPr id="0" name=""/>
        <dsp:cNvSpPr/>
      </dsp:nvSpPr>
      <dsp:spPr>
        <a:xfrm>
          <a:off x="0" y="3656721"/>
          <a:ext cx="10515600" cy="527085"/>
        </a:xfrm>
        <a:prstGeom prst="roundRect">
          <a:avLst/>
        </a:prstGeom>
        <a:gradFill rotWithShape="0">
          <a:gsLst>
            <a:gs pos="0">
              <a:schemeClr val="accent1">
                <a:alpha val="90000"/>
                <a:hueOff val="0"/>
                <a:satOff val="0"/>
                <a:lumOff val="0"/>
                <a:alphaOff val="-26667"/>
                <a:lumMod val="110000"/>
                <a:satMod val="105000"/>
                <a:tint val="67000"/>
              </a:schemeClr>
            </a:gs>
            <a:gs pos="50000">
              <a:schemeClr val="accent1">
                <a:alpha val="90000"/>
                <a:hueOff val="0"/>
                <a:satOff val="0"/>
                <a:lumOff val="0"/>
                <a:alphaOff val="-26667"/>
                <a:lumMod val="105000"/>
                <a:satMod val="103000"/>
                <a:tint val="73000"/>
              </a:schemeClr>
            </a:gs>
            <a:gs pos="100000">
              <a:schemeClr val="accent1">
                <a:alpha val="90000"/>
                <a:hueOff val="0"/>
                <a:satOff val="0"/>
                <a:lumOff val="0"/>
                <a:alphaOff val="-2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以某一概率进行突变</a:t>
          </a:r>
        </a:p>
      </dsp:txBody>
      <dsp:txXfrm>
        <a:off x="25730" y="3682451"/>
        <a:ext cx="10464140" cy="475625"/>
      </dsp:txXfrm>
    </dsp:sp>
    <dsp:sp modelId="{105C671D-A181-42DE-8F94-1567D0432B5A}">
      <dsp:nvSpPr>
        <dsp:cNvPr id="0" name=""/>
        <dsp:cNvSpPr/>
      </dsp:nvSpPr>
      <dsp:spPr>
        <a:xfrm>
          <a:off x="0" y="4232766"/>
          <a:ext cx="10515600" cy="527085"/>
        </a:xfrm>
        <a:prstGeom prst="roundRect">
          <a:avLst/>
        </a:prstGeom>
        <a:gradFill rotWithShape="0">
          <a:gsLst>
            <a:gs pos="0">
              <a:schemeClr val="accent1">
                <a:alpha val="90000"/>
                <a:hueOff val="0"/>
                <a:satOff val="0"/>
                <a:lumOff val="0"/>
                <a:alphaOff val="-33333"/>
                <a:lumMod val="110000"/>
                <a:satMod val="105000"/>
                <a:tint val="67000"/>
              </a:schemeClr>
            </a:gs>
            <a:gs pos="50000">
              <a:schemeClr val="accent1">
                <a:alpha val="90000"/>
                <a:hueOff val="0"/>
                <a:satOff val="0"/>
                <a:lumOff val="0"/>
                <a:alphaOff val="-33333"/>
                <a:lumMod val="105000"/>
                <a:satMod val="103000"/>
                <a:tint val="73000"/>
              </a:schemeClr>
            </a:gs>
            <a:gs pos="100000">
              <a:schemeClr val="accent1">
                <a:alpha val="90000"/>
                <a:hueOff val="0"/>
                <a:satOff val="0"/>
                <a:lumOff val="0"/>
                <a:alphaOff val="-3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直至满足某种停止条件，否则一直进行适应度计算往下的操作</a:t>
          </a:r>
        </a:p>
      </dsp:txBody>
      <dsp:txXfrm>
        <a:off x="25730" y="4258496"/>
        <a:ext cx="10464140" cy="475625"/>
      </dsp:txXfrm>
    </dsp:sp>
    <dsp:sp modelId="{E7DF35B1-1BD0-4925-A855-323824EDC47F}">
      <dsp:nvSpPr>
        <dsp:cNvPr id="0" name=""/>
        <dsp:cNvSpPr/>
      </dsp:nvSpPr>
      <dsp:spPr>
        <a:xfrm>
          <a:off x="0" y="4808811"/>
          <a:ext cx="10515600" cy="527085"/>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1" kern="1200" dirty="0">
              <a:latin typeface="微软雅黑" panose="020B0503020204020204" pitchFamily="34" charset="-122"/>
              <a:ea typeface="微软雅黑" panose="020B0503020204020204" pitchFamily="34" charset="-122"/>
            </a:rPr>
            <a:t>输出适应度最优的染色体作为最优解</a:t>
          </a:r>
        </a:p>
      </dsp:txBody>
      <dsp:txXfrm>
        <a:off x="25730" y="4834541"/>
        <a:ext cx="10464140" cy="4756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B6B16-7621-4FC1-B582-F9496CA8B766}">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048CC-6374-4349-AC0A-FE73AA8AE93C}">
      <dsp:nvSpPr>
        <dsp:cNvPr id="0" name=""/>
        <dsp:cNvSpPr/>
      </dsp:nvSpPr>
      <dsp:spPr>
        <a:xfrm>
          <a:off x="305246" y="197811"/>
          <a:ext cx="10152263"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5.1 </a:t>
          </a:r>
          <a:r>
            <a:rPr lang="zh-CN" sz="1500" b="1" kern="1200">
              <a:latin typeface="微软雅黑" panose="020B0503020204020204" pitchFamily="34" charset="-122"/>
              <a:ea typeface="微软雅黑" panose="020B0503020204020204" pitchFamily="34" charset="-122"/>
            </a:rPr>
            <a:t>专家系统概述</a:t>
          </a:r>
        </a:p>
      </dsp:txBody>
      <dsp:txXfrm>
        <a:off x="305246" y="197811"/>
        <a:ext cx="10152263" cy="395449"/>
      </dsp:txXfrm>
    </dsp:sp>
    <dsp:sp modelId="{7937CB0C-D7ED-4290-AA62-131A1B8C8DA0}">
      <dsp:nvSpPr>
        <dsp:cNvPr id="0" name=""/>
        <dsp:cNvSpPr/>
      </dsp:nvSpPr>
      <dsp:spPr>
        <a:xfrm>
          <a:off x="58090" y="148380"/>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422861BE-8AC4-4169-B6D6-750890E7B9F4}">
      <dsp:nvSpPr>
        <dsp:cNvPr id="0" name=""/>
        <dsp:cNvSpPr/>
      </dsp:nvSpPr>
      <dsp:spPr>
        <a:xfrm>
          <a:off x="663361" y="791334"/>
          <a:ext cx="9794148"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5.2 </a:t>
          </a:r>
          <a:r>
            <a:rPr lang="zh-CN" sz="1500" b="1" kern="1200">
              <a:latin typeface="微软雅黑" panose="020B0503020204020204" pitchFamily="34" charset="-122"/>
              <a:ea typeface="微软雅黑" panose="020B0503020204020204" pitchFamily="34" charset="-122"/>
            </a:rPr>
            <a:t>基于规则的专家系统</a:t>
          </a:r>
        </a:p>
      </dsp:txBody>
      <dsp:txXfrm>
        <a:off x="663361" y="791334"/>
        <a:ext cx="9794148" cy="395449"/>
      </dsp:txXfrm>
    </dsp:sp>
    <dsp:sp modelId="{6EBA8DA1-7D6C-4159-941D-B64B6DEE954C}">
      <dsp:nvSpPr>
        <dsp:cNvPr id="0" name=""/>
        <dsp:cNvSpPr/>
      </dsp:nvSpPr>
      <dsp:spPr>
        <a:xfrm>
          <a:off x="416205" y="741903"/>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4E83751-2B90-4E8E-8BA1-40D6B2F1D557}">
      <dsp:nvSpPr>
        <dsp:cNvPr id="0" name=""/>
        <dsp:cNvSpPr/>
      </dsp:nvSpPr>
      <dsp:spPr>
        <a:xfrm>
          <a:off x="859606" y="1384421"/>
          <a:ext cx="9597902"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5.3 </a:t>
          </a:r>
          <a:r>
            <a:rPr lang="zh-CN" sz="1500" b="1" kern="1200">
              <a:latin typeface="微软雅黑" panose="020B0503020204020204" pitchFamily="34" charset="-122"/>
              <a:ea typeface="微软雅黑" panose="020B0503020204020204" pitchFamily="34" charset="-122"/>
            </a:rPr>
            <a:t>基于框架的专家系统</a:t>
          </a:r>
        </a:p>
      </dsp:txBody>
      <dsp:txXfrm>
        <a:off x="859606" y="1384421"/>
        <a:ext cx="9597902" cy="395449"/>
      </dsp:txXfrm>
    </dsp:sp>
    <dsp:sp modelId="{93DA7FE7-9199-4189-8B04-20941237F904}">
      <dsp:nvSpPr>
        <dsp:cNvPr id="0" name=""/>
        <dsp:cNvSpPr/>
      </dsp:nvSpPr>
      <dsp:spPr>
        <a:xfrm>
          <a:off x="612450" y="1334990"/>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06DD93B-0557-4E5A-8390-549B85A1FE17}">
      <dsp:nvSpPr>
        <dsp:cNvPr id="0" name=""/>
        <dsp:cNvSpPr/>
      </dsp:nvSpPr>
      <dsp:spPr>
        <a:xfrm>
          <a:off x="922266" y="1977944"/>
          <a:ext cx="9535243"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微软雅黑" panose="020B0503020204020204" pitchFamily="34" charset="-122"/>
              <a:ea typeface="微软雅黑" panose="020B0503020204020204" pitchFamily="34" charset="-122"/>
            </a:rPr>
            <a:t>5.4 </a:t>
          </a:r>
          <a:r>
            <a:rPr lang="zh-CN" sz="1500" b="1" kern="1200" dirty="0">
              <a:latin typeface="微软雅黑" panose="020B0503020204020204" pitchFamily="34" charset="-122"/>
              <a:ea typeface="微软雅黑" panose="020B0503020204020204" pitchFamily="34" charset="-122"/>
            </a:rPr>
            <a:t>基于模型的专家系统</a:t>
          </a:r>
        </a:p>
      </dsp:txBody>
      <dsp:txXfrm>
        <a:off x="922266" y="1977944"/>
        <a:ext cx="9535243" cy="395449"/>
      </dsp:txXfrm>
    </dsp:sp>
    <dsp:sp modelId="{6963BB21-1B0F-49BF-9A2E-11D731CAD94D}">
      <dsp:nvSpPr>
        <dsp:cNvPr id="0" name=""/>
        <dsp:cNvSpPr/>
      </dsp:nvSpPr>
      <dsp:spPr>
        <a:xfrm>
          <a:off x="675110" y="1928513"/>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24003A6-BA7B-443C-9A91-AC18285EDED1}">
      <dsp:nvSpPr>
        <dsp:cNvPr id="0" name=""/>
        <dsp:cNvSpPr/>
      </dsp:nvSpPr>
      <dsp:spPr>
        <a:xfrm>
          <a:off x="859606" y="2571466"/>
          <a:ext cx="9597902"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5.5 </a:t>
          </a:r>
          <a:r>
            <a:rPr lang="zh-CN" sz="1500" b="1" kern="1200">
              <a:latin typeface="微软雅黑" panose="020B0503020204020204" pitchFamily="34" charset="-122"/>
              <a:ea typeface="微软雅黑" panose="020B0503020204020204" pitchFamily="34" charset="-122"/>
            </a:rPr>
            <a:t>新型专家系统</a:t>
          </a:r>
        </a:p>
      </dsp:txBody>
      <dsp:txXfrm>
        <a:off x="859606" y="2571466"/>
        <a:ext cx="9597902" cy="395449"/>
      </dsp:txXfrm>
    </dsp:sp>
    <dsp:sp modelId="{0187ED1E-3D01-45EB-8221-400CFD316145}">
      <dsp:nvSpPr>
        <dsp:cNvPr id="0" name=""/>
        <dsp:cNvSpPr/>
      </dsp:nvSpPr>
      <dsp:spPr>
        <a:xfrm>
          <a:off x="612450" y="2522035"/>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8441F1E-96EE-44FB-9E0C-DBAC6836C4C8}">
      <dsp:nvSpPr>
        <dsp:cNvPr id="0" name=""/>
        <dsp:cNvSpPr/>
      </dsp:nvSpPr>
      <dsp:spPr>
        <a:xfrm>
          <a:off x="663361" y="3164554"/>
          <a:ext cx="9794148"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5.6 </a:t>
          </a:r>
          <a:r>
            <a:rPr lang="zh-CN" sz="1500" b="1" kern="1200">
              <a:latin typeface="微软雅黑" panose="020B0503020204020204" pitchFamily="34" charset="-122"/>
              <a:ea typeface="微软雅黑" panose="020B0503020204020204" pitchFamily="34" charset="-122"/>
            </a:rPr>
            <a:t>专家系统设计</a:t>
          </a:r>
        </a:p>
      </dsp:txBody>
      <dsp:txXfrm>
        <a:off x="663361" y="3164554"/>
        <a:ext cx="9794148" cy="395449"/>
      </dsp:txXfrm>
    </dsp:sp>
    <dsp:sp modelId="{6040527D-82AC-45D2-8BD6-CA35377BDEFD}">
      <dsp:nvSpPr>
        <dsp:cNvPr id="0" name=""/>
        <dsp:cNvSpPr/>
      </dsp:nvSpPr>
      <dsp:spPr>
        <a:xfrm>
          <a:off x="416205" y="3115122"/>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80F90B9-26E4-4052-95E9-01E05326F7E7}">
      <dsp:nvSpPr>
        <dsp:cNvPr id="0" name=""/>
        <dsp:cNvSpPr/>
      </dsp:nvSpPr>
      <dsp:spPr>
        <a:xfrm>
          <a:off x="305246" y="3758076"/>
          <a:ext cx="10152263"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微软雅黑" panose="020B0503020204020204" pitchFamily="34" charset="-122"/>
              <a:ea typeface="微软雅黑" panose="020B0503020204020204" pitchFamily="34" charset="-122"/>
            </a:rPr>
            <a:t>5.7 </a:t>
          </a:r>
          <a:r>
            <a:rPr lang="zh-CN" sz="1500" b="1" kern="1200" dirty="0">
              <a:latin typeface="微软雅黑" panose="020B0503020204020204" pitchFamily="34" charset="-122"/>
              <a:ea typeface="微软雅黑" panose="020B0503020204020204" pitchFamily="34" charset="-122"/>
            </a:rPr>
            <a:t>专家系统开发工具</a:t>
          </a:r>
        </a:p>
      </dsp:txBody>
      <dsp:txXfrm>
        <a:off x="305246" y="3758076"/>
        <a:ext cx="10152263" cy="395449"/>
      </dsp:txXfrm>
    </dsp:sp>
    <dsp:sp modelId="{11928B0F-7CAA-485C-9E62-FEEA08422CA6}">
      <dsp:nvSpPr>
        <dsp:cNvPr id="0" name=""/>
        <dsp:cNvSpPr/>
      </dsp:nvSpPr>
      <dsp:spPr>
        <a:xfrm>
          <a:off x="58090" y="3708645"/>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72539-CE5A-4355-8169-FA45696F1204}">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795AD4-611C-454B-9956-5CE42F70804C}">
      <dsp:nvSpPr>
        <dsp:cNvPr id="0" name=""/>
        <dsp:cNvSpPr/>
      </dsp:nvSpPr>
      <dsp:spPr>
        <a:xfrm>
          <a:off x="305246" y="197811"/>
          <a:ext cx="10152263"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6.1 </a:t>
          </a:r>
          <a:r>
            <a:rPr lang="zh-CN" sz="1500" b="1" kern="1200">
              <a:latin typeface="微软雅黑" panose="020B0503020204020204" pitchFamily="34" charset="-122"/>
              <a:ea typeface="微软雅黑" panose="020B0503020204020204" pitchFamily="34" charset="-122"/>
            </a:rPr>
            <a:t>机器学习的定义和发展历史</a:t>
          </a:r>
          <a:endParaRPr lang="zh-CN" sz="1500" kern="1200">
            <a:latin typeface="微软雅黑" panose="020B0503020204020204" pitchFamily="34" charset="-122"/>
            <a:ea typeface="微软雅黑" panose="020B0503020204020204" pitchFamily="34" charset="-122"/>
          </a:endParaRPr>
        </a:p>
      </dsp:txBody>
      <dsp:txXfrm>
        <a:off x="305246" y="197811"/>
        <a:ext cx="10152263" cy="395449"/>
      </dsp:txXfrm>
    </dsp:sp>
    <dsp:sp modelId="{8D45C6DA-0AE2-4B8E-8C1D-5C858131B5FB}">
      <dsp:nvSpPr>
        <dsp:cNvPr id="0" name=""/>
        <dsp:cNvSpPr/>
      </dsp:nvSpPr>
      <dsp:spPr>
        <a:xfrm>
          <a:off x="58090" y="148380"/>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521B1814-E181-4315-BE05-1E3E6678DF43}">
      <dsp:nvSpPr>
        <dsp:cNvPr id="0" name=""/>
        <dsp:cNvSpPr/>
      </dsp:nvSpPr>
      <dsp:spPr>
        <a:xfrm>
          <a:off x="663361" y="791334"/>
          <a:ext cx="9794148"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6.2 </a:t>
          </a:r>
          <a:r>
            <a:rPr lang="zh-CN" sz="1500" b="1" kern="1200">
              <a:latin typeface="微软雅黑" panose="020B0503020204020204" pitchFamily="34" charset="-122"/>
              <a:ea typeface="微软雅黑" panose="020B0503020204020204" pitchFamily="34" charset="-122"/>
            </a:rPr>
            <a:t>机器学习的主要策略与基本结构</a:t>
          </a:r>
          <a:endParaRPr lang="zh-CN" sz="1500" kern="1200">
            <a:latin typeface="微软雅黑" panose="020B0503020204020204" pitchFamily="34" charset="-122"/>
            <a:ea typeface="微软雅黑" panose="020B0503020204020204" pitchFamily="34" charset="-122"/>
          </a:endParaRPr>
        </a:p>
      </dsp:txBody>
      <dsp:txXfrm>
        <a:off x="663361" y="791334"/>
        <a:ext cx="9794148" cy="395449"/>
      </dsp:txXfrm>
    </dsp:sp>
    <dsp:sp modelId="{13666B43-64A5-4025-AB1E-A6D0B8897639}">
      <dsp:nvSpPr>
        <dsp:cNvPr id="0" name=""/>
        <dsp:cNvSpPr/>
      </dsp:nvSpPr>
      <dsp:spPr>
        <a:xfrm>
          <a:off x="416205" y="741903"/>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A8ADD67-21AF-4F9E-8C6E-388735A35626}">
      <dsp:nvSpPr>
        <dsp:cNvPr id="0" name=""/>
        <dsp:cNvSpPr/>
      </dsp:nvSpPr>
      <dsp:spPr>
        <a:xfrm>
          <a:off x="859606" y="1384421"/>
          <a:ext cx="9597902"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微软雅黑" panose="020B0503020204020204" pitchFamily="34" charset="-122"/>
              <a:ea typeface="微软雅黑" panose="020B0503020204020204" pitchFamily="34" charset="-122"/>
            </a:rPr>
            <a:t>6.3 </a:t>
          </a:r>
          <a:r>
            <a:rPr lang="zh-CN" sz="1500" b="1" kern="1200" dirty="0">
              <a:latin typeface="微软雅黑" panose="020B0503020204020204" pitchFamily="34" charset="-122"/>
              <a:ea typeface="微软雅黑" panose="020B0503020204020204" pitchFamily="34" charset="-122"/>
            </a:rPr>
            <a:t>归纳学习</a:t>
          </a:r>
          <a:endParaRPr lang="zh-CN" sz="1500" kern="1200" dirty="0">
            <a:latin typeface="微软雅黑" panose="020B0503020204020204" pitchFamily="34" charset="-122"/>
            <a:ea typeface="微软雅黑" panose="020B0503020204020204" pitchFamily="34" charset="-122"/>
          </a:endParaRPr>
        </a:p>
      </dsp:txBody>
      <dsp:txXfrm>
        <a:off x="859606" y="1384421"/>
        <a:ext cx="9597902" cy="395449"/>
      </dsp:txXfrm>
    </dsp:sp>
    <dsp:sp modelId="{ADFB683A-761D-4A4A-9D4E-3F01CBE4D27C}">
      <dsp:nvSpPr>
        <dsp:cNvPr id="0" name=""/>
        <dsp:cNvSpPr/>
      </dsp:nvSpPr>
      <dsp:spPr>
        <a:xfrm>
          <a:off x="612450" y="1334990"/>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2DAF865-D38C-487A-B03C-EE7490A7A437}">
      <dsp:nvSpPr>
        <dsp:cNvPr id="0" name=""/>
        <dsp:cNvSpPr/>
      </dsp:nvSpPr>
      <dsp:spPr>
        <a:xfrm>
          <a:off x="922266" y="1977944"/>
          <a:ext cx="9535243"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6.4 </a:t>
          </a:r>
          <a:r>
            <a:rPr lang="zh-CN" sz="1500" b="1" kern="1200">
              <a:latin typeface="微软雅黑" panose="020B0503020204020204" pitchFamily="34" charset="-122"/>
              <a:ea typeface="微软雅黑" panose="020B0503020204020204" pitchFamily="34" charset="-122"/>
            </a:rPr>
            <a:t>决策树学习</a:t>
          </a:r>
          <a:endParaRPr lang="zh-CN" sz="1500" kern="1200">
            <a:latin typeface="微软雅黑" panose="020B0503020204020204" pitchFamily="34" charset="-122"/>
            <a:ea typeface="微软雅黑" panose="020B0503020204020204" pitchFamily="34" charset="-122"/>
          </a:endParaRPr>
        </a:p>
      </dsp:txBody>
      <dsp:txXfrm>
        <a:off x="922266" y="1977944"/>
        <a:ext cx="9535243" cy="395449"/>
      </dsp:txXfrm>
    </dsp:sp>
    <dsp:sp modelId="{534F40F2-BB21-4F6B-84AD-1F6E5CF24901}">
      <dsp:nvSpPr>
        <dsp:cNvPr id="0" name=""/>
        <dsp:cNvSpPr/>
      </dsp:nvSpPr>
      <dsp:spPr>
        <a:xfrm>
          <a:off x="675110" y="1928513"/>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7E3BC34-9ED9-4065-9606-F407623D6524}">
      <dsp:nvSpPr>
        <dsp:cNvPr id="0" name=""/>
        <dsp:cNvSpPr/>
      </dsp:nvSpPr>
      <dsp:spPr>
        <a:xfrm>
          <a:off x="859606" y="2571466"/>
          <a:ext cx="9597902"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6.5 </a:t>
          </a:r>
          <a:r>
            <a:rPr lang="zh-CN" sz="1500" b="1" kern="1200">
              <a:latin typeface="微软雅黑" panose="020B0503020204020204" pitchFamily="34" charset="-122"/>
              <a:ea typeface="微软雅黑" panose="020B0503020204020204" pitchFamily="34" charset="-122"/>
            </a:rPr>
            <a:t>类比学习</a:t>
          </a:r>
          <a:endParaRPr lang="zh-CN" sz="1500" kern="1200">
            <a:latin typeface="微软雅黑" panose="020B0503020204020204" pitchFamily="34" charset="-122"/>
            <a:ea typeface="微软雅黑" panose="020B0503020204020204" pitchFamily="34" charset="-122"/>
          </a:endParaRPr>
        </a:p>
      </dsp:txBody>
      <dsp:txXfrm>
        <a:off x="859606" y="2571466"/>
        <a:ext cx="9597902" cy="395449"/>
      </dsp:txXfrm>
    </dsp:sp>
    <dsp:sp modelId="{BA1DD7FE-F381-4035-A86C-E41182B23EC1}">
      <dsp:nvSpPr>
        <dsp:cNvPr id="0" name=""/>
        <dsp:cNvSpPr/>
      </dsp:nvSpPr>
      <dsp:spPr>
        <a:xfrm>
          <a:off x="612450" y="2522035"/>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03FC2EE-3EF8-4C0D-9866-5FB9797F9A0B}">
      <dsp:nvSpPr>
        <dsp:cNvPr id="0" name=""/>
        <dsp:cNvSpPr/>
      </dsp:nvSpPr>
      <dsp:spPr>
        <a:xfrm>
          <a:off x="663361" y="3164554"/>
          <a:ext cx="9794148"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6.6 </a:t>
          </a:r>
          <a:r>
            <a:rPr lang="zh-CN" sz="1500" b="1" kern="1200">
              <a:latin typeface="微软雅黑" panose="020B0503020204020204" pitchFamily="34" charset="-122"/>
              <a:ea typeface="微软雅黑" panose="020B0503020204020204" pitchFamily="34" charset="-122"/>
            </a:rPr>
            <a:t>神经网络学习</a:t>
          </a:r>
          <a:endParaRPr lang="zh-CN" sz="1500" kern="1200">
            <a:latin typeface="微软雅黑" panose="020B0503020204020204" pitchFamily="34" charset="-122"/>
            <a:ea typeface="微软雅黑" panose="020B0503020204020204" pitchFamily="34" charset="-122"/>
          </a:endParaRPr>
        </a:p>
      </dsp:txBody>
      <dsp:txXfrm>
        <a:off x="663361" y="3164554"/>
        <a:ext cx="9794148" cy="395449"/>
      </dsp:txXfrm>
    </dsp:sp>
    <dsp:sp modelId="{D09E89C9-A777-46C8-A0B3-2E6076200C77}">
      <dsp:nvSpPr>
        <dsp:cNvPr id="0" name=""/>
        <dsp:cNvSpPr/>
      </dsp:nvSpPr>
      <dsp:spPr>
        <a:xfrm>
          <a:off x="416205" y="3115122"/>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AF6244D-6E78-43DF-B06B-6415107750E6}">
      <dsp:nvSpPr>
        <dsp:cNvPr id="0" name=""/>
        <dsp:cNvSpPr/>
      </dsp:nvSpPr>
      <dsp:spPr>
        <a:xfrm>
          <a:off x="305246" y="3758076"/>
          <a:ext cx="10152263" cy="39544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latin typeface="微软雅黑" panose="020B0503020204020204" pitchFamily="34" charset="-122"/>
              <a:ea typeface="微软雅黑" panose="020B0503020204020204" pitchFamily="34" charset="-122"/>
            </a:rPr>
            <a:t>6.7 </a:t>
          </a:r>
          <a:r>
            <a:rPr lang="zh-CN" sz="1500" b="1" kern="1200">
              <a:latin typeface="微软雅黑" panose="020B0503020204020204" pitchFamily="34" charset="-122"/>
              <a:ea typeface="微软雅黑" panose="020B0503020204020204" pitchFamily="34" charset="-122"/>
            </a:rPr>
            <a:t>深度学习</a:t>
          </a:r>
          <a:endParaRPr lang="zh-CN" sz="1500" kern="1200">
            <a:latin typeface="微软雅黑" panose="020B0503020204020204" pitchFamily="34" charset="-122"/>
            <a:ea typeface="微软雅黑" panose="020B0503020204020204" pitchFamily="34" charset="-122"/>
          </a:endParaRPr>
        </a:p>
      </dsp:txBody>
      <dsp:txXfrm>
        <a:off x="305246" y="3758076"/>
        <a:ext cx="10152263" cy="395449"/>
      </dsp:txXfrm>
    </dsp:sp>
    <dsp:sp modelId="{1324E9C2-8E38-48D9-9405-756F76162071}">
      <dsp:nvSpPr>
        <dsp:cNvPr id="0" name=""/>
        <dsp:cNvSpPr/>
      </dsp:nvSpPr>
      <dsp:spPr>
        <a:xfrm>
          <a:off x="58090" y="3708645"/>
          <a:ext cx="494311" cy="49431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46AD5-5EBB-4ECC-8F18-5820AF5F1E4E}">
      <dsp:nvSpPr>
        <dsp:cNvPr id="0" name=""/>
        <dsp:cNvSpPr/>
      </dsp:nvSpPr>
      <dsp:spPr>
        <a:xfrm>
          <a:off x="0" y="5852"/>
          <a:ext cx="8596668" cy="1210949"/>
        </a:xfrm>
        <a:prstGeom prst="round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kern="1200">
              <a:latin typeface="微软雅黑" panose="020B0503020204020204" pitchFamily="34" charset="-122"/>
              <a:ea typeface="微软雅黑" panose="020B0503020204020204" pitchFamily="34" charset="-122"/>
            </a:rPr>
            <a:t>机器学习的主要策略：按照学习中使用推理的多少，机器学习所采用的策略大体上可分为</a:t>
          </a:r>
          <a:r>
            <a:rPr lang="en-US" sz="2300" b="1" kern="1200">
              <a:latin typeface="微软雅黑" panose="020B0503020204020204" pitchFamily="34" charset="-122"/>
              <a:ea typeface="微软雅黑" panose="020B0503020204020204" pitchFamily="34" charset="-122"/>
            </a:rPr>
            <a:t>4</a:t>
          </a:r>
          <a:r>
            <a:rPr lang="zh-CN" sz="2300" b="1" kern="1200">
              <a:latin typeface="微软雅黑" panose="020B0503020204020204" pitchFamily="34" charset="-122"/>
              <a:ea typeface="微软雅黑" panose="020B0503020204020204" pitchFamily="34" charset="-122"/>
            </a:rPr>
            <a:t>种</a:t>
          </a:r>
          <a:endParaRPr lang="zh-CN" sz="2300" kern="1200">
            <a:latin typeface="微软雅黑" panose="020B0503020204020204" pitchFamily="34" charset="-122"/>
            <a:ea typeface="微软雅黑" panose="020B0503020204020204" pitchFamily="34" charset="-122"/>
          </a:endParaRPr>
        </a:p>
      </dsp:txBody>
      <dsp:txXfrm>
        <a:off x="59114" y="64966"/>
        <a:ext cx="8478440" cy="1092721"/>
      </dsp:txXfrm>
    </dsp:sp>
    <dsp:sp modelId="{DC570146-439F-4514-AB9C-A07100C8E779}">
      <dsp:nvSpPr>
        <dsp:cNvPr id="0" name=""/>
        <dsp:cNvSpPr/>
      </dsp:nvSpPr>
      <dsp:spPr>
        <a:xfrm>
          <a:off x="0" y="1216802"/>
          <a:ext cx="859666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b="1" kern="1200" dirty="0">
              <a:solidFill>
                <a:srgbClr val="3333FF"/>
              </a:solidFill>
              <a:latin typeface="微软雅黑" panose="020B0503020204020204" pitchFamily="34" charset="-122"/>
              <a:ea typeface="微软雅黑" panose="020B0503020204020204" pitchFamily="34" charset="-122"/>
            </a:rPr>
            <a:t>机械学习</a:t>
          </a:r>
          <a:r>
            <a:rPr lang="zh-CN" altLang="en-US" sz="1800" b="1" kern="1200" dirty="0">
              <a:latin typeface="微软雅黑" panose="020B0503020204020204" pitchFamily="34" charset="-122"/>
              <a:ea typeface="微软雅黑" panose="020B0503020204020204" pitchFamily="34" charset="-122"/>
            </a:rPr>
            <a:t>：记忆学习方法，即把新的知识存储起来，供需要时检索调用，而不需要计算和推理。</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20000"/>
            </a:spcAft>
            <a:buChar char="•"/>
          </a:pPr>
          <a:r>
            <a:rPr lang="zh-CN" altLang="en-US" sz="1800" b="1" kern="1200" dirty="0">
              <a:solidFill>
                <a:srgbClr val="3333FF"/>
              </a:solidFill>
              <a:latin typeface="微软雅黑" panose="020B0503020204020204" pitchFamily="34" charset="-122"/>
              <a:ea typeface="微软雅黑" panose="020B0503020204020204" pitchFamily="34" charset="-122"/>
            </a:rPr>
            <a:t>示教学习</a:t>
          </a:r>
          <a:r>
            <a:rPr lang="zh-CN" altLang="en-US" sz="1800" b="1" kern="1200" dirty="0">
              <a:latin typeface="微软雅黑" panose="020B0503020204020204" pitchFamily="34" charset="-122"/>
              <a:ea typeface="微软雅黑" panose="020B0503020204020204" pitchFamily="34" charset="-122"/>
            </a:rPr>
            <a:t>：外界输入知识与内部知识的表达不完全一致，系统在接受外部知识时需要推理、翻译和转化。</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20000"/>
            </a:spcAft>
            <a:buChar char="•"/>
          </a:pPr>
          <a:r>
            <a:rPr lang="zh-CN" altLang="en-US" sz="1800" b="1" kern="1200" dirty="0">
              <a:solidFill>
                <a:srgbClr val="3333FF"/>
              </a:solidFill>
              <a:latin typeface="微软雅黑" panose="020B0503020204020204" pitchFamily="34" charset="-122"/>
              <a:ea typeface="微软雅黑" panose="020B0503020204020204" pitchFamily="34" charset="-122"/>
            </a:rPr>
            <a:t>类比学习</a:t>
          </a:r>
          <a:r>
            <a:rPr lang="zh-CN" altLang="en-US" sz="1800" b="1" kern="1200" dirty="0">
              <a:latin typeface="微软雅黑" panose="020B0503020204020204" pitchFamily="34" charset="-122"/>
              <a:ea typeface="微软雅黑" panose="020B0503020204020204" pitchFamily="34" charset="-122"/>
            </a:rPr>
            <a:t>：需要发现当前任务与已知知识的相似之处，通过类比给出完成当前任务的方案。</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20000"/>
            </a:spcAft>
            <a:buChar char="•"/>
          </a:pPr>
          <a:r>
            <a:rPr lang="zh-CN" altLang="en-US" sz="1800" b="1" kern="1200" dirty="0">
              <a:solidFill>
                <a:srgbClr val="3333FF"/>
              </a:solidFill>
              <a:latin typeface="微软雅黑" panose="020B0503020204020204" pitchFamily="34" charset="-122"/>
              <a:ea typeface="微软雅黑" panose="020B0503020204020204" pitchFamily="34" charset="-122"/>
            </a:rPr>
            <a:t>示例学习</a:t>
          </a:r>
          <a:r>
            <a:rPr lang="zh-CN" altLang="en-US" sz="1800" b="1" kern="1200" dirty="0">
              <a:latin typeface="微软雅黑" panose="020B0503020204020204" pitchFamily="34" charset="-122"/>
              <a:ea typeface="微软雅黑" panose="020B0503020204020204" pitchFamily="34" charset="-122"/>
            </a:rPr>
            <a:t>：需要从一组正例和反例中分析和总结出一般性的规律，在新的任务中推广、验证、修改规律。</a:t>
          </a:r>
          <a:endParaRPr lang="zh-CN" altLang="en-US" sz="1800" kern="1200" dirty="0">
            <a:latin typeface="微软雅黑" panose="020B0503020204020204" pitchFamily="34" charset="-122"/>
            <a:ea typeface="微软雅黑" panose="020B0503020204020204" pitchFamily="34" charset="-122"/>
          </a:endParaRPr>
        </a:p>
      </dsp:txBody>
      <dsp:txXfrm>
        <a:off x="0" y="1216802"/>
        <a:ext cx="8596668" cy="314226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7391D-B4D5-4C59-A78D-9F2DB6E00751}">
      <dsp:nvSpPr>
        <dsp:cNvPr id="0" name=""/>
        <dsp:cNvSpPr/>
      </dsp:nvSpPr>
      <dsp:spPr>
        <a:xfrm>
          <a:off x="0" y="204534"/>
          <a:ext cx="10515600" cy="16321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b="1" kern="1200">
              <a:latin typeface="微软雅黑" panose="020B0503020204020204" pitchFamily="34" charset="-122"/>
              <a:ea typeface="微软雅黑" panose="020B0503020204020204" pitchFamily="34" charset="-122"/>
            </a:rPr>
            <a:t>构作一个神经网络，用于计算含有</a:t>
          </a:r>
          <a:r>
            <a:rPr lang="en-US" sz="3100" b="1" kern="1200">
              <a:latin typeface="微软雅黑" panose="020B0503020204020204" pitchFamily="34" charset="-122"/>
              <a:ea typeface="微软雅黑" panose="020B0503020204020204" pitchFamily="34" charset="-122"/>
            </a:rPr>
            <a:t>2</a:t>
          </a:r>
          <a:r>
            <a:rPr lang="zh-CN" sz="3100" b="1" kern="1200">
              <a:latin typeface="微软雅黑" panose="020B0503020204020204" pitchFamily="34" charset="-122"/>
              <a:ea typeface="微软雅黑" panose="020B0503020204020204" pitchFamily="34" charset="-122"/>
            </a:rPr>
            <a:t>个输入的</a:t>
          </a:r>
          <a:r>
            <a:rPr lang="en-US" sz="3100" b="1" kern="1200">
              <a:latin typeface="微软雅黑" panose="020B0503020204020204" pitchFamily="34" charset="-122"/>
              <a:ea typeface="微软雅黑" panose="020B0503020204020204" pitchFamily="34" charset="-122"/>
            </a:rPr>
            <a:t>XOR</a:t>
          </a:r>
          <a:r>
            <a:rPr lang="zh-CN" sz="3100" b="1" kern="1200">
              <a:latin typeface="微软雅黑" panose="020B0503020204020204" pitchFamily="34" charset="-122"/>
              <a:ea typeface="微软雅黑" panose="020B0503020204020204" pitchFamily="34" charset="-122"/>
            </a:rPr>
            <a:t>函数。指定所用神经网络单元的种类。</a:t>
          </a:r>
        </a:p>
      </dsp:txBody>
      <dsp:txXfrm>
        <a:off x="79675" y="284209"/>
        <a:ext cx="10356250" cy="1472800"/>
      </dsp:txXfrm>
    </dsp:sp>
    <dsp:sp modelId="{5B68BF18-8E9B-47B7-B008-6E0FC8B73519}">
      <dsp:nvSpPr>
        <dsp:cNvPr id="0" name=""/>
        <dsp:cNvSpPr/>
      </dsp:nvSpPr>
      <dsp:spPr>
        <a:xfrm>
          <a:off x="0" y="1836684"/>
          <a:ext cx="10515600"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zh-CN" sz="2400" b="1" kern="1200">
              <a:latin typeface="微软雅黑" panose="020B0503020204020204" pitchFamily="34" charset="-122"/>
              <a:ea typeface="微软雅黑" panose="020B0503020204020204" pitchFamily="34" charset="-122"/>
            </a:rPr>
            <a:t>取权值向量（</a:t>
          </a:r>
          <a:r>
            <a:rPr lang="en-US" sz="2400" b="1" kern="1200">
              <a:latin typeface="微软雅黑" panose="020B0503020204020204" pitchFamily="34" charset="-122"/>
              <a:ea typeface="微软雅黑" panose="020B0503020204020204" pitchFamily="34" charset="-122"/>
            </a:rPr>
            <a:t>W1,W2,W3,W4,W5</a:t>
          </a:r>
          <a:r>
            <a:rPr lang="zh-CN" sz="2400" b="1" kern="1200">
              <a:latin typeface="微软雅黑" panose="020B0503020204020204" pitchFamily="34" charset="-122"/>
              <a:ea typeface="微软雅黑" panose="020B0503020204020204" pitchFamily="34" charset="-122"/>
            </a:rPr>
            <a:t>）为</a:t>
          </a:r>
          <a:r>
            <a:rPr lang="en-US" sz="2400" b="1" kern="1200">
              <a:latin typeface="微软雅黑" panose="020B0503020204020204" pitchFamily="34" charset="-122"/>
              <a:ea typeface="微软雅黑" panose="020B0503020204020204" pitchFamily="34" charset="-122"/>
            </a:rPr>
            <a:t>(0.3,0.3,1,1,-2);</a:t>
          </a:r>
          <a:endParaRPr lang="zh-CN" sz="2400" b="1" kern="1200">
            <a:latin typeface="微软雅黑" panose="020B0503020204020204" pitchFamily="34" charset="-122"/>
            <a:ea typeface="微软雅黑" panose="020B0503020204020204" pitchFamily="34" charset="-122"/>
          </a:endParaRPr>
        </a:p>
        <a:p>
          <a:pPr marL="228600" lvl="1" indent="-228600" algn="l" defTabSz="1066800">
            <a:lnSpc>
              <a:spcPct val="90000"/>
            </a:lnSpc>
            <a:spcBef>
              <a:spcPct val="0"/>
            </a:spcBef>
            <a:spcAft>
              <a:spcPct val="20000"/>
            </a:spcAft>
            <a:buChar char="•"/>
          </a:pPr>
          <a:r>
            <a:rPr lang="zh-CN" sz="2400" b="1" kern="1200" dirty="0">
              <a:latin typeface="微软雅黑" panose="020B0503020204020204" pitchFamily="34" charset="-122"/>
              <a:ea typeface="微软雅黑" panose="020B0503020204020204" pitchFamily="34" charset="-122"/>
            </a:rPr>
            <a:t>神经网络输入输出关系：</a:t>
          </a:r>
          <a:r>
            <a:rPr lang="en-US" sz="2400" b="1" kern="1200" dirty="0">
              <a:latin typeface="微软雅黑" panose="020B0503020204020204" pitchFamily="34" charset="-122"/>
              <a:ea typeface="微软雅黑" panose="020B0503020204020204" pitchFamily="34" charset="-122"/>
            </a:rPr>
            <a:t>Y=f(X1W3+X2W4+Z*W5);</a:t>
          </a:r>
          <a:endParaRPr lang="zh-CN" sz="2400" b="1" kern="1200" dirty="0">
            <a:latin typeface="微软雅黑" panose="020B0503020204020204" pitchFamily="34" charset="-122"/>
            <a:ea typeface="微软雅黑" panose="020B0503020204020204" pitchFamily="34" charset="-122"/>
          </a:endParaRPr>
        </a:p>
        <a:p>
          <a:pPr marL="228600" lvl="1" indent="-228600" algn="l" defTabSz="1066800">
            <a:lnSpc>
              <a:spcPct val="90000"/>
            </a:lnSpc>
            <a:spcBef>
              <a:spcPct val="0"/>
            </a:spcBef>
            <a:spcAft>
              <a:spcPct val="20000"/>
            </a:spcAft>
            <a:buChar char="•"/>
          </a:pPr>
          <a:r>
            <a:rPr lang="zh-CN" sz="2400" b="1" kern="1200">
              <a:latin typeface="微软雅黑" panose="020B0503020204020204" pitchFamily="34" charset="-122"/>
              <a:ea typeface="微软雅黑" panose="020B0503020204020204" pitchFamily="34" charset="-122"/>
            </a:rPr>
            <a:t>其中</a:t>
          </a:r>
          <a:r>
            <a:rPr lang="en-US" sz="2400" b="1" kern="1200">
              <a:latin typeface="微软雅黑" panose="020B0503020204020204" pitchFamily="34" charset="-122"/>
              <a:ea typeface="微软雅黑" panose="020B0503020204020204" pitchFamily="34" charset="-122"/>
            </a:rPr>
            <a:t>Z</a:t>
          </a:r>
          <a:r>
            <a:rPr lang="zh-CN" sz="2400" b="1" kern="1200">
              <a:latin typeface="微软雅黑" panose="020B0503020204020204" pitchFamily="34" charset="-122"/>
              <a:ea typeface="微软雅黑" panose="020B0503020204020204" pitchFamily="34" charset="-122"/>
            </a:rPr>
            <a:t>为隐含节点</a:t>
          </a:r>
          <a:r>
            <a:rPr lang="en-US" sz="2400" b="1" kern="1200">
              <a:latin typeface="微软雅黑" panose="020B0503020204020204" pitchFamily="34" charset="-122"/>
              <a:ea typeface="微软雅黑" panose="020B0503020204020204" pitchFamily="34" charset="-122"/>
            </a:rPr>
            <a:t>Nh</a:t>
          </a:r>
          <a:r>
            <a:rPr lang="zh-CN" sz="2400" b="1" kern="1200">
              <a:latin typeface="微软雅黑" panose="020B0503020204020204" pitchFamily="34" charset="-122"/>
              <a:ea typeface="微软雅黑" panose="020B0503020204020204" pitchFamily="34" charset="-122"/>
            </a:rPr>
            <a:t>的输出，</a:t>
          </a:r>
          <a:r>
            <a:rPr lang="en-US" sz="2400" b="1" kern="1200">
              <a:latin typeface="微软雅黑" panose="020B0503020204020204" pitchFamily="34" charset="-122"/>
              <a:ea typeface="微软雅黑" panose="020B0503020204020204" pitchFamily="34" charset="-122"/>
            </a:rPr>
            <a:t>Z=f(X1W1+X2W2)</a:t>
          </a:r>
          <a:r>
            <a:rPr lang="zh-CN" sz="2400" b="1" kern="1200">
              <a:latin typeface="微软雅黑" panose="020B0503020204020204" pitchFamily="34" charset="-122"/>
              <a:ea typeface="微软雅黑" panose="020B0503020204020204" pitchFamily="34" charset="-122"/>
            </a:rPr>
            <a:t>；</a:t>
          </a:r>
        </a:p>
        <a:p>
          <a:pPr marL="228600" lvl="1" indent="-228600" algn="l" defTabSz="1066800">
            <a:lnSpc>
              <a:spcPct val="90000"/>
            </a:lnSpc>
            <a:spcBef>
              <a:spcPct val="0"/>
            </a:spcBef>
            <a:spcAft>
              <a:spcPct val="20000"/>
            </a:spcAft>
            <a:buChar char="•"/>
          </a:pPr>
          <a:r>
            <a:rPr lang="en-US" sz="2400" b="1" kern="1200" dirty="0">
              <a:latin typeface="微软雅黑" panose="020B0503020204020204" pitchFamily="34" charset="-122"/>
              <a:ea typeface="微软雅黑" panose="020B0503020204020204" pitchFamily="34" charset="-122"/>
            </a:rPr>
            <a:t>f</a:t>
          </a:r>
          <a:r>
            <a:rPr lang="zh-CN" sz="2400" b="1" kern="1200" dirty="0">
              <a:latin typeface="微软雅黑" panose="020B0503020204020204" pitchFamily="34" charset="-122"/>
              <a:ea typeface="微软雅黑" panose="020B0503020204020204" pitchFamily="34" charset="-122"/>
            </a:rPr>
            <a:t>为输入输出关系函数，</a:t>
          </a:r>
          <a:r>
            <a:rPr lang="el-GR" sz="2400" b="1" kern="1200" dirty="0">
              <a:latin typeface="微软雅黑" panose="020B0503020204020204" pitchFamily="34" charset="-122"/>
              <a:ea typeface="微软雅黑" panose="020B0503020204020204" pitchFamily="34" charset="-122"/>
            </a:rPr>
            <a:t>θ</a:t>
          </a:r>
          <a:r>
            <a:rPr lang="zh-CN" sz="2400" b="1" kern="1200" dirty="0">
              <a:latin typeface="微软雅黑" panose="020B0503020204020204" pitchFamily="34" charset="-122"/>
              <a:ea typeface="微软雅黑" panose="020B0503020204020204" pitchFamily="34" charset="-122"/>
            </a:rPr>
            <a:t>为</a:t>
          </a:r>
          <a:r>
            <a:rPr lang="en-US" sz="2400" b="1" kern="1200" dirty="0">
              <a:latin typeface="微软雅黑" panose="020B0503020204020204" pitchFamily="34" charset="-122"/>
              <a:ea typeface="微软雅黑" panose="020B0503020204020204" pitchFamily="34" charset="-122"/>
            </a:rPr>
            <a:t>0.5,</a:t>
          </a:r>
          <a:r>
            <a:rPr lang="zh-CN" sz="2400" b="1" kern="1200" dirty="0">
              <a:latin typeface="微软雅黑" panose="020B0503020204020204" pitchFamily="34" charset="-122"/>
              <a:ea typeface="微软雅黑" panose="020B0503020204020204" pitchFamily="34" charset="-122"/>
            </a:rPr>
            <a:t>即</a:t>
          </a:r>
          <a:r>
            <a:rPr lang="en-US" sz="2400" b="1" kern="1200" dirty="0">
              <a:latin typeface="微软雅黑" panose="020B0503020204020204" pitchFamily="34" charset="-122"/>
              <a:ea typeface="微软雅黑" panose="020B0503020204020204" pitchFamily="34" charset="-122"/>
            </a:rPr>
            <a:t>x&lt;0.5,f</a:t>
          </a:r>
          <a:r>
            <a:rPr lang="zh-CN" sz="2400" b="1" kern="1200" dirty="0">
              <a:latin typeface="微软雅黑" panose="020B0503020204020204" pitchFamily="34" charset="-122"/>
              <a:ea typeface="微软雅黑" panose="020B0503020204020204" pitchFamily="34" charset="-122"/>
            </a:rPr>
            <a:t>（</a:t>
          </a:r>
          <a:r>
            <a:rPr lang="en-US" sz="2400" b="1" kern="1200" dirty="0">
              <a:latin typeface="微软雅黑" panose="020B0503020204020204" pitchFamily="34" charset="-122"/>
              <a:ea typeface="微软雅黑" panose="020B0503020204020204" pitchFamily="34" charset="-122"/>
            </a:rPr>
            <a:t>x</a:t>
          </a:r>
          <a:r>
            <a:rPr lang="zh-CN" sz="2400" b="1" kern="1200" dirty="0">
              <a:latin typeface="微软雅黑" panose="020B0503020204020204" pitchFamily="34" charset="-122"/>
              <a:ea typeface="微软雅黑" panose="020B0503020204020204" pitchFamily="34" charset="-122"/>
            </a:rPr>
            <a:t>）</a:t>
          </a:r>
          <a:r>
            <a:rPr lang="en-US" sz="2400" b="1" kern="1200" dirty="0">
              <a:latin typeface="微软雅黑" panose="020B0503020204020204" pitchFamily="34" charset="-122"/>
              <a:ea typeface="微软雅黑" panose="020B0503020204020204" pitchFamily="34" charset="-122"/>
            </a:rPr>
            <a:t>=0</a:t>
          </a:r>
          <a:r>
            <a:rPr lang="zh-CN" sz="2400" b="1" kern="1200" dirty="0">
              <a:latin typeface="微软雅黑" panose="020B0503020204020204" pitchFamily="34" charset="-122"/>
              <a:ea typeface="微软雅黑" panose="020B0503020204020204" pitchFamily="34" charset="-122"/>
            </a:rPr>
            <a:t>；</a:t>
          </a:r>
          <a:r>
            <a:rPr lang="en-US" sz="2400" b="1" kern="1200" dirty="0">
              <a:latin typeface="微软雅黑" panose="020B0503020204020204" pitchFamily="34" charset="-122"/>
              <a:ea typeface="微软雅黑" panose="020B0503020204020204" pitchFamily="34" charset="-122"/>
            </a:rPr>
            <a:t>x&gt;=0.5,f</a:t>
          </a:r>
          <a:r>
            <a:rPr lang="zh-CN" sz="2400" b="1" kern="1200" dirty="0">
              <a:latin typeface="微软雅黑" panose="020B0503020204020204" pitchFamily="34" charset="-122"/>
              <a:ea typeface="微软雅黑" panose="020B0503020204020204" pitchFamily="34" charset="-122"/>
            </a:rPr>
            <a:t>（</a:t>
          </a:r>
          <a:r>
            <a:rPr lang="en-US" sz="2400" b="1" kern="1200" dirty="0">
              <a:latin typeface="微软雅黑" panose="020B0503020204020204" pitchFamily="34" charset="-122"/>
              <a:ea typeface="微软雅黑" panose="020B0503020204020204" pitchFamily="34" charset="-122"/>
            </a:rPr>
            <a:t>x</a:t>
          </a:r>
          <a:r>
            <a:rPr lang="zh-CN" sz="2400" b="1" kern="1200" dirty="0">
              <a:latin typeface="微软雅黑" panose="020B0503020204020204" pitchFamily="34" charset="-122"/>
              <a:ea typeface="微软雅黑" panose="020B0503020204020204" pitchFamily="34" charset="-122"/>
            </a:rPr>
            <a:t>）</a:t>
          </a:r>
          <a:r>
            <a:rPr lang="en-US" sz="2400" b="1" kern="1200" dirty="0">
              <a:latin typeface="微软雅黑" panose="020B0503020204020204" pitchFamily="34" charset="-122"/>
              <a:ea typeface="微软雅黑" panose="020B0503020204020204" pitchFamily="34" charset="-122"/>
            </a:rPr>
            <a:t>=1</a:t>
          </a:r>
          <a:r>
            <a:rPr lang="zh-CN" sz="2400" b="1" kern="1200" dirty="0">
              <a:latin typeface="微软雅黑" panose="020B0503020204020204" pitchFamily="34" charset="-122"/>
              <a:ea typeface="微软雅黑" panose="020B0503020204020204" pitchFamily="34" charset="-122"/>
            </a:rPr>
            <a:t>。</a:t>
          </a:r>
        </a:p>
      </dsp:txBody>
      <dsp:txXfrm>
        <a:off x="0" y="1836684"/>
        <a:ext cx="10515600" cy="2310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75B6A-F35D-466D-91A4-E62B285380EB}">
      <dsp:nvSpPr>
        <dsp:cNvPr id="0" name=""/>
        <dsp:cNvSpPr/>
      </dsp:nvSpPr>
      <dsp:spPr>
        <a:xfrm>
          <a:off x="0" y="349456"/>
          <a:ext cx="10515600" cy="2513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zh-CN" sz="2100" b="1" kern="1200" dirty="0">
              <a:latin typeface="微软雅黑" panose="020B0503020204020204" pitchFamily="34" charset="-122"/>
              <a:ea typeface="微软雅黑" panose="020B0503020204020204" pitchFamily="34" charset="-122"/>
            </a:rPr>
            <a:t>人工智能的定义</a:t>
          </a:r>
          <a:endParaRPr lang="zh-CN" sz="2100" kern="1200" dirty="0">
            <a:latin typeface="微软雅黑" panose="020B0503020204020204" pitchFamily="34" charset="-122"/>
            <a:ea typeface="微软雅黑" panose="020B0503020204020204" pitchFamily="34" charset="-122"/>
          </a:endParaRPr>
        </a:p>
        <a:p>
          <a:pPr marL="228600" lvl="1" indent="-228600" algn="l" defTabSz="933450">
            <a:lnSpc>
              <a:spcPct val="90000"/>
            </a:lnSpc>
            <a:spcBef>
              <a:spcPct val="0"/>
            </a:spcBef>
            <a:spcAft>
              <a:spcPct val="15000"/>
            </a:spcAft>
            <a:buChar char="•"/>
          </a:pPr>
          <a:r>
            <a:rPr lang="zh-CN" sz="2100" b="1" kern="1200" dirty="0">
              <a:solidFill>
                <a:srgbClr val="0000FF"/>
              </a:solidFill>
              <a:latin typeface="微软雅黑" panose="020B0503020204020204" pitchFamily="34" charset="-122"/>
              <a:ea typeface="微软雅黑" panose="020B0503020204020204" pitchFamily="34" charset="-122"/>
            </a:rPr>
            <a:t>人工智能的研究内容与应用领域</a:t>
          </a:r>
          <a:endParaRPr lang="zh-CN" sz="2100" kern="1200" dirty="0">
            <a:solidFill>
              <a:srgbClr val="0000FF"/>
            </a:solidFill>
            <a:latin typeface="微软雅黑" panose="020B0503020204020204" pitchFamily="34" charset="-122"/>
            <a:ea typeface="微软雅黑" panose="020B0503020204020204" pitchFamily="34" charset="-122"/>
          </a:endParaRPr>
        </a:p>
        <a:p>
          <a:pPr marL="228600" lvl="1" indent="-228600" algn="l" defTabSz="933450">
            <a:lnSpc>
              <a:spcPct val="90000"/>
            </a:lnSpc>
            <a:spcBef>
              <a:spcPct val="0"/>
            </a:spcBef>
            <a:spcAft>
              <a:spcPct val="15000"/>
            </a:spcAft>
            <a:buChar char="•"/>
          </a:pPr>
          <a:r>
            <a:rPr lang="zh-CN" sz="2100" b="1" kern="1200" dirty="0">
              <a:latin typeface="微软雅黑" panose="020B0503020204020204" pitchFamily="34" charset="-122"/>
              <a:ea typeface="微软雅黑" panose="020B0503020204020204" pitchFamily="34" charset="-122"/>
            </a:rPr>
            <a:t>唯物主义辩证法解释人工智能发展历史</a:t>
          </a:r>
          <a:endParaRPr lang="zh-CN" sz="2100" kern="1200" dirty="0">
            <a:latin typeface="微软雅黑" panose="020B0503020204020204" pitchFamily="34" charset="-122"/>
            <a:ea typeface="微软雅黑" panose="020B0503020204020204" pitchFamily="34" charset="-122"/>
          </a:endParaRPr>
        </a:p>
        <a:p>
          <a:pPr marL="228600" lvl="1" indent="-228600" algn="l" defTabSz="933450">
            <a:lnSpc>
              <a:spcPct val="90000"/>
            </a:lnSpc>
            <a:spcBef>
              <a:spcPct val="0"/>
            </a:spcBef>
            <a:spcAft>
              <a:spcPct val="15000"/>
            </a:spcAft>
            <a:buChar char="•"/>
          </a:pPr>
          <a:r>
            <a:rPr lang="zh-CN" sz="2100" b="1" kern="1200">
              <a:latin typeface="微软雅黑" panose="020B0503020204020204" pitchFamily="34" charset="-122"/>
              <a:ea typeface="微软雅黑" panose="020B0503020204020204" pitchFamily="34" charset="-122"/>
            </a:rPr>
            <a:t>辨析人类智能与人工智能的关系。</a:t>
          </a:r>
          <a:endParaRPr lang="zh-CN" sz="2100" kern="1200">
            <a:latin typeface="微软雅黑" panose="020B0503020204020204" pitchFamily="34" charset="-122"/>
            <a:ea typeface="微软雅黑" panose="020B0503020204020204" pitchFamily="34" charset="-122"/>
          </a:endParaRPr>
        </a:p>
      </dsp:txBody>
      <dsp:txXfrm>
        <a:off x="0" y="349456"/>
        <a:ext cx="10515600" cy="2513700"/>
      </dsp:txXfrm>
    </dsp:sp>
    <dsp:sp modelId="{F4EB657B-4A02-4504-8416-77CCD5797F6F}">
      <dsp:nvSpPr>
        <dsp:cNvPr id="0" name=""/>
        <dsp:cNvSpPr/>
      </dsp:nvSpPr>
      <dsp:spPr>
        <a:xfrm>
          <a:off x="525780" y="39496"/>
          <a:ext cx="7360920"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zh-CN" sz="2100" b="1" kern="1200">
              <a:latin typeface="微软雅黑" panose="020B0503020204020204" pitchFamily="34" charset="-122"/>
              <a:ea typeface="微软雅黑" panose="020B0503020204020204" pitchFamily="34" charset="-122"/>
            </a:rPr>
            <a:t>本章重点 </a:t>
          </a:r>
          <a:endParaRPr lang="zh-CN" sz="2100" kern="1200">
            <a:latin typeface="微软雅黑" panose="020B0503020204020204" pitchFamily="34" charset="-122"/>
            <a:ea typeface="微软雅黑" panose="020B0503020204020204" pitchFamily="34" charset="-122"/>
          </a:endParaRPr>
        </a:p>
      </dsp:txBody>
      <dsp:txXfrm>
        <a:off x="556042" y="69758"/>
        <a:ext cx="7300396" cy="559396"/>
      </dsp:txXfrm>
    </dsp:sp>
    <dsp:sp modelId="{654EFD1C-0E5A-4CE9-A35D-149698548AC4}">
      <dsp:nvSpPr>
        <dsp:cNvPr id="0" name=""/>
        <dsp:cNvSpPr/>
      </dsp:nvSpPr>
      <dsp:spPr>
        <a:xfrm>
          <a:off x="0" y="3286516"/>
          <a:ext cx="10515600" cy="10253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zh-CN" sz="2100" b="1" kern="1200" dirty="0">
              <a:latin typeface="微软雅黑" panose="020B0503020204020204" pitchFamily="34" charset="-122"/>
              <a:ea typeface="微软雅黑" panose="020B0503020204020204" pitchFamily="34" charset="-122"/>
            </a:rPr>
            <a:t>人工智能各学派的各种认知观</a:t>
          </a:r>
          <a:r>
            <a:rPr lang="zh-CN" sz="2100" kern="1200" dirty="0">
              <a:latin typeface="微软雅黑" panose="020B0503020204020204" pitchFamily="34" charset="-122"/>
              <a:ea typeface="微软雅黑" panose="020B0503020204020204" pitchFamily="34" charset="-122"/>
            </a:rPr>
            <a:t>。</a:t>
          </a:r>
        </a:p>
      </dsp:txBody>
      <dsp:txXfrm>
        <a:off x="0" y="3286516"/>
        <a:ext cx="10515600" cy="1025325"/>
      </dsp:txXfrm>
    </dsp:sp>
    <dsp:sp modelId="{F9F6AE6D-4F99-4307-8A38-5864776774A7}">
      <dsp:nvSpPr>
        <dsp:cNvPr id="0" name=""/>
        <dsp:cNvSpPr/>
      </dsp:nvSpPr>
      <dsp:spPr>
        <a:xfrm>
          <a:off x="525780" y="2976556"/>
          <a:ext cx="7360920"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zh-CN" sz="2100" b="1" kern="1200">
              <a:latin typeface="微软雅黑" panose="020B0503020204020204" pitchFamily="34" charset="-122"/>
              <a:ea typeface="微软雅黑" panose="020B0503020204020204" pitchFamily="34" charset="-122"/>
            </a:rPr>
            <a:t>本章难点 </a:t>
          </a:r>
          <a:endParaRPr lang="zh-CN" sz="2100" kern="1200">
            <a:latin typeface="微软雅黑" panose="020B0503020204020204" pitchFamily="34" charset="-122"/>
            <a:ea typeface="微软雅黑" panose="020B0503020204020204" pitchFamily="34" charset="-122"/>
          </a:endParaRPr>
        </a:p>
      </dsp:txBody>
      <dsp:txXfrm>
        <a:off x="556042" y="3006818"/>
        <a:ext cx="7300396"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08718-697E-48A4-A306-C53C27616C6A}">
      <dsp:nvSpPr>
        <dsp:cNvPr id="0" name=""/>
        <dsp:cNvSpPr/>
      </dsp:nvSpPr>
      <dsp:spPr>
        <a:xfrm>
          <a:off x="0" y="32408"/>
          <a:ext cx="10515600" cy="8681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sz="2800" b="1" kern="1200">
              <a:latin typeface="微软雅黑" panose="020B0503020204020204" pitchFamily="34" charset="-122"/>
              <a:ea typeface="微软雅黑" panose="020B0503020204020204" pitchFamily="34" charset="-122"/>
            </a:rPr>
            <a:t>人工智能</a:t>
          </a:r>
          <a:endParaRPr lang="zh-CN" sz="2800" kern="1200">
            <a:latin typeface="微软雅黑" panose="020B0503020204020204" pitchFamily="34" charset="-122"/>
            <a:ea typeface="微软雅黑" panose="020B0503020204020204" pitchFamily="34" charset="-122"/>
          </a:endParaRPr>
        </a:p>
      </dsp:txBody>
      <dsp:txXfrm>
        <a:off x="42379" y="74787"/>
        <a:ext cx="10430842" cy="783382"/>
      </dsp:txXfrm>
    </dsp:sp>
    <dsp:sp modelId="{7C5900E1-FCCA-4675-B677-03FACFC5DBBE}">
      <dsp:nvSpPr>
        <dsp:cNvPr id="0" name=""/>
        <dsp:cNvSpPr/>
      </dsp:nvSpPr>
      <dsp:spPr>
        <a:xfrm>
          <a:off x="0" y="900548"/>
          <a:ext cx="105156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sz="2200" b="1" kern="1200" dirty="0">
              <a:latin typeface="微软雅黑" panose="020B0503020204020204" pitchFamily="34" charset="-122"/>
              <a:ea typeface="微软雅黑" panose="020B0503020204020204" pitchFamily="34" charset="-122"/>
            </a:rPr>
            <a:t>人工智能就是用人工的方法在机器（计算机）上实现的智能，或称机器智能、计算机智能。</a:t>
          </a:r>
          <a:endParaRPr lang="zh-CN" sz="2200" kern="1200" dirty="0">
            <a:latin typeface="微软雅黑" panose="020B0503020204020204" pitchFamily="34" charset="-122"/>
            <a:ea typeface="微软雅黑" panose="020B0503020204020204" pitchFamily="34" charset="-122"/>
          </a:endParaRPr>
        </a:p>
      </dsp:txBody>
      <dsp:txXfrm>
        <a:off x="0" y="900548"/>
        <a:ext cx="10515600" cy="956340"/>
      </dsp:txXfrm>
    </dsp:sp>
    <dsp:sp modelId="{72080A89-0DD7-4817-A718-5A4B1E5AD808}">
      <dsp:nvSpPr>
        <dsp:cNvPr id="0" name=""/>
        <dsp:cNvSpPr/>
      </dsp:nvSpPr>
      <dsp:spPr>
        <a:xfrm>
          <a:off x="0" y="1856889"/>
          <a:ext cx="10515600" cy="8681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sz="2800" b="1" kern="1200">
              <a:latin typeface="微软雅黑" panose="020B0503020204020204" pitchFamily="34" charset="-122"/>
              <a:ea typeface="微软雅黑" panose="020B0503020204020204" pitchFamily="34" charset="-122"/>
            </a:rPr>
            <a:t>人工智能发展的三个阶段</a:t>
          </a:r>
          <a:endParaRPr lang="zh-CN" sz="2800" kern="1200">
            <a:latin typeface="微软雅黑" panose="020B0503020204020204" pitchFamily="34" charset="-122"/>
            <a:ea typeface="微软雅黑" panose="020B0503020204020204" pitchFamily="34" charset="-122"/>
          </a:endParaRPr>
        </a:p>
      </dsp:txBody>
      <dsp:txXfrm>
        <a:off x="42379" y="1899268"/>
        <a:ext cx="10430842" cy="783382"/>
      </dsp:txXfrm>
    </dsp:sp>
    <dsp:sp modelId="{F949C8F6-A904-4CF4-AC1E-DF00DEFE5B9B}">
      <dsp:nvSpPr>
        <dsp:cNvPr id="0" name=""/>
        <dsp:cNvSpPr/>
      </dsp:nvSpPr>
      <dsp:spPr>
        <a:xfrm>
          <a:off x="0" y="2725029"/>
          <a:ext cx="10515600"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sz="2200" b="1" kern="1200">
              <a:latin typeface="微软雅黑" panose="020B0503020204020204" pitchFamily="34" charset="-122"/>
              <a:ea typeface="微软雅黑" panose="020B0503020204020204" pitchFamily="34" charset="-122"/>
            </a:rPr>
            <a:t>计算</a:t>
          </a:r>
          <a:endParaRPr lang="zh-CN" sz="2200" kern="1200">
            <a:latin typeface="微软雅黑" panose="020B0503020204020204" pitchFamily="34" charset="-122"/>
            <a:ea typeface="微软雅黑" panose="020B0503020204020204" pitchFamily="34" charset="-122"/>
          </a:endParaRPr>
        </a:p>
        <a:p>
          <a:pPr marL="228600" lvl="1" indent="-228600" algn="l" defTabSz="977900">
            <a:lnSpc>
              <a:spcPct val="90000"/>
            </a:lnSpc>
            <a:spcBef>
              <a:spcPct val="0"/>
            </a:spcBef>
            <a:spcAft>
              <a:spcPct val="20000"/>
            </a:spcAft>
            <a:buChar char="•"/>
          </a:pPr>
          <a:r>
            <a:rPr lang="zh-CN" sz="2200" b="1" kern="1200">
              <a:latin typeface="微软雅黑" panose="020B0503020204020204" pitchFamily="34" charset="-122"/>
              <a:ea typeface="微软雅黑" panose="020B0503020204020204" pitchFamily="34" charset="-122"/>
            </a:rPr>
            <a:t>感知</a:t>
          </a:r>
          <a:endParaRPr lang="zh-CN" sz="2200" kern="1200">
            <a:latin typeface="微软雅黑" panose="020B0503020204020204" pitchFamily="34" charset="-122"/>
            <a:ea typeface="微软雅黑" panose="020B0503020204020204" pitchFamily="34" charset="-122"/>
          </a:endParaRPr>
        </a:p>
        <a:p>
          <a:pPr marL="228600" lvl="1" indent="-228600" algn="l" defTabSz="977900">
            <a:lnSpc>
              <a:spcPct val="90000"/>
            </a:lnSpc>
            <a:spcBef>
              <a:spcPct val="0"/>
            </a:spcBef>
            <a:spcAft>
              <a:spcPct val="20000"/>
            </a:spcAft>
            <a:buChar char="•"/>
          </a:pPr>
          <a:r>
            <a:rPr lang="zh-CN" sz="2200" b="1" kern="1200" dirty="0">
              <a:latin typeface="微软雅黑" panose="020B0503020204020204" pitchFamily="34" charset="-122"/>
              <a:ea typeface="微软雅黑" panose="020B0503020204020204" pitchFamily="34" charset="-122"/>
            </a:rPr>
            <a:t>认知</a:t>
          </a:r>
          <a:endParaRPr lang="zh-CN" sz="2200" kern="1200" dirty="0">
            <a:latin typeface="微软雅黑" panose="020B0503020204020204" pitchFamily="34" charset="-122"/>
            <a:ea typeface="微软雅黑" panose="020B0503020204020204" pitchFamily="34" charset="-122"/>
          </a:endParaRPr>
        </a:p>
      </dsp:txBody>
      <dsp:txXfrm>
        <a:off x="0" y="2725029"/>
        <a:ext cx="10515600" cy="1593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16DA3-9C92-434F-A565-198F348EA901}">
      <dsp:nvSpPr>
        <dsp:cNvPr id="0" name=""/>
        <dsp:cNvSpPr/>
      </dsp:nvSpPr>
      <dsp:spPr>
        <a:xfrm>
          <a:off x="0" y="0"/>
          <a:ext cx="8097012" cy="78324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b="1" kern="1200" dirty="0">
              <a:latin typeface="微软雅黑" panose="020B0503020204020204" pitchFamily="34" charset="-122"/>
              <a:ea typeface="微软雅黑" panose="020B0503020204020204" pitchFamily="34" charset="-122"/>
            </a:rPr>
            <a:t>孕育期 （ </a:t>
          </a:r>
          <a:r>
            <a:rPr lang="en-US" sz="1400" b="1" kern="1200" dirty="0">
              <a:latin typeface="微软雅黑" panose="020B0503020204020204" pitchFamily="34" charset="-122"/>
              <a:ea typeface="微软雅黑" panose="020B0503020204020204" pitchFamily="34" charset="-122"/>
            </a:rPr>
            <a:t>1956</a:t>
          </a:r>
          <a:r>
            <a:rPr lang="zh-CN" sz="1400" b="1" kern="1200" dirty="0">
              <a:latin typeface="微软雅黑" panose="020B0503020204020204" pitchFamily="34" charset="-122"/>
              <a:ea typeface="微软雅黑" panose="020B0503020204020204" pitchFamily="34" charset="-122"/>
            </a:rPr>
            <a:t>年前）</a:t>
          </a:r>
        </a:p>
        <a:p>
          <a:pPr marL="57150" lvl="1" indent="-57150" algn="l" defTabSz="488950">
            <a:lnSpc>
              <a:spcPct val="90000"/>
            </a:lnSpc>
            <a:spcBef>
              <a:spcPct val="0"/>
            </a:spcBef>
            <a:spcAft>
              <a:spcPct val="15000"/>
            </a:spcAft>
            <a:buChar char="•"/>
          </a:pPr>
          <a:r>
            <a:rPr lang="zh-CN" sz="1100" b="1" kern="1200">
              <a:latin typeface="微软雅黑" panose="020B0503020204020204" pitchFamily="34" charset="-122"/>
              <a:ea typeface="微软雅黑" panose="020B0503020204020204" pitchFamily="34" charset="-122"/>
            </a:rPr>
            <a:t>亚里士多德，莱布尼茨，图灵，莫克，麦克洛奇和皮兹，维纳</a:t>
          </a:r>
        </a:p>
      </dsp:txBody>
      <dsp:txXfrm>
        <a:off x="22940" y="22940"/>
        <a:ext cx="7160195" cy="737360"/>
      </dsp:txXfrm>
    </dsp:sp>
    <dsp:sp modelId="{3C92104B-ACDA-4D32-866B-BF09173FF2A6}">
      <dsp:nvSpPr>
        <dsp:cNvPr id="0" name=""/>
        <dsp:cNvSpPr/>
      </dsp:nvSpPr>
      <dsp:spPr>
        <a:xfrm>
          <a:off x="604647" y="892024"/>
          <a:ext cx="8097012" cy="78324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b="1" kern="1200" dirty="0">
              <a:latin typeface="微软雅黑" panose="020B0503020204020204" pitchFamily="34" charset="-122"/>
              <a:ea typeface="微软雅黑" panose="020B0503020204020204" pitchFamily="34" charset="-122"/>
            </a:rPr>
            <a:t>形成期 （ </a:t>
          </a:r>
          <a:r>
            <a:rPr lang="en-US" sz="1400" b="1" kern="1200" dirty="0">
              <a:latin typeface="微软雅黑" panose="020B0503020204020204" pitchFamily="34" charset="-122"/>
              <a:ea typeface="微软雅黑" panose="020B0503020204020204" pitchFamily="34" charset="-122"/>
            </a:rPr>
            <a:t>1956</a:t>
          </a:r>
          <a:r>
            <a:rPr lang="zh-CN" sz="1400" b="1" kern="1200" dirty="0">
              <a:latin typeface="微软雅黑" panose="020B0503020204020204" pitchFamily="34" charset="-122"/>
              <a:ea typeface="微软雅黑" panose="020B0503020204020204" pitchFamily="34" charset="-122"/>
            </a:rPr>
            <a:t>－</a:t>
          </a:r>
          <a:r>
            <a:rPr lang="en-US" sz="1400" b="1" kern="1200" dirty="0">
              <a:latin typeface="微软雅黑" panose="020B0503020204020204" pitchFamily="34" charset="-122"/>
              <a:ea typeface="微软雅黑" panose="020B0503020204020204" pitchFamily="34" charset="-122"/>
            </a:rPr>
            <a:t>1970</a:t>
          </a:r>
          <a:r>
            <a:rPr lang="zh-CN" sz="1400" b="1" kern="1200" dirty="0">
              <a:latin typeface="微软雅黑" panose="020B0503020204020204" pitchFamily="34" charset="-122"/>
              <a:ea typeface="微软雅黑" panose="020B0503020204020204" pitchFamily="34" charset="-122"/>
            </a:rPr>
            <a:t>年）</a:t>
          </a:r>
        </a:p>
        <a:p>
          <a:pPr marL="57150" lvl="1" indent="-57150" algn="l" defTabSz="488950">
            <a:lnSpc>
              <a:spcPct val="90000"/>
            </a:lnSpc>
            <a:spcBef>
              <a:spcPct val="0"/>
            </a:spcBef>
            <a:spcAft>
              <a:spcPct val="15000"/>
            </a:spcAft>
            <a:buChar char="•"/>
          </a:pPr>
          <a:r>
            <a:rPr lang="en-US" sz="1100" b="1" kern="1200" dirty="0">
              <a:latin typeface="微软雅黑" panose="020B0503020204020204" pitchFamily="34" charset="-122"/>
              <a:ea typeface="微软雅黑" panose="020B0503020204020204" pitchFamily="34" charset="-122"/>
            </a:rPr>
            <a:t>1956</a:t>
          </a:r>
          <a:r>
            <a:rPr lang="zh-CN" sz="1100" b="1" kern="1200" dirty="0">
              <a:latin typeface="微软雅黑" panose="020B0503020204020204" pitchFamily="34" charset="-122"/>
              <a:ea typeface="微软雅黑" panose="020B0503020204020204" pitchFamily="34" charset="-122"/>
            </a:rPr>
            <a:t>年第一次人工智能研讨会（达特茅斯会议），</a:t>
          </a:r>
        </a:p>
      </dsp:txBody>
      <dsp:txXfrm>
        <a:off x="627587" y="914964"/>
        <a:ext cx="6937378" cy="737360"/>
      </dsp:txXfrm>
    </dsp:sp>
    <dsp:sp modelId="{231F5ED0-4E31-4E60-9F77-61912700F730}">
      <dsp:nvSpPr>
        <dsp:cNvPr id="0" name=""/>
        <dsp:cNvSpPr/>
      </dsp:nvSpPr>
      <dsp:spPr>
        <a:xfrm>
          <a:off x="1209293" y="1784048"/>
          <a:ext cx="8097012" cy="78324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b="1" kern="1200">
              <a:latin typeface="微软雅黑" panose="020B0503020204020204" pitchFamily="34" charset="-122"/>
              <a:ea typeface="微软雅黑" panose="020B0503020204020204" pitchFamily="34" charset="-122"/>
            </a:rPr>
            <a:t>暗淡期 （ </a:t>
          </a:r>
          <a:r>
            <a:rPr lang="en-US" sz="1400" b="1" kern="1200">
              <a:latin typeface="微软雅黑" panose="020B0503020204020204" pitchFamily="34" charset="-122"/>
              <a:ea typeface="微软雅黑" panose="020B0503020204020204" pitchFamily="34" charset="-122"/>
            </a:rPr>
            <a:t>1966</a:t>
          </a:r>
          <a:r>
            <a:rPr lang="zh-CN" sz="1400" b="1" kern="1200">
              <a:latin typeface="微软雅黑" panose="020B0503020204020204" pitchFamily="34" charset="-122"/>
              <a:ea typeface="微软雅黑" panose="020B0503020204020204" pitchFamily="34" charset="-122"/>
            </a:rPr>
            <a:t>－</a:t>
          </a:r>
          <a:r>
            <a:rPr lang="en-US" sz="1400" b="1" kern="1200">
              <a:latin typeface="微软雅黑" panose="020B0503020204020204" pitchFamily="34" charset="-122"/>
              <a:ea typeface="微软雅黑" panose="020B0503020204020204" pitchFamily="34" charset="-122"/>
            </a:rPr>
            <a:t>1974</a:t>
          </a:r>
          <a:r>
            <a:rPr lang="zh-CN" sz="1400" b="1" kern="1200">
              <a:latin typeface="微软雅黑" panose="020B0503020204020204" pitchFamily="34" charset="-122"/>
              <a:ea typeface="微软雅黑" panose="020B0503020204020204" pitchFamily="34" charset="-122"/>
            </a:rPr>
            <a:t>年）</a:t>
          </a:r>
        </a:p>
        <a:p>
          <a:pPr marL="57150" lvl="1" indent="-57150" algn="l" defTabSz="488950">
            <a:lnSpc>
              <a:spcPct val="90000"/>
            </a:lnSpc>
            <a:spcBef>
              <a:spcPct val="0"/>
            </a:spcBef>
            <a:spcAft>
              <a:spcPct val="15000"/>
            </a:spcAft>
            <a:buChar char="•"/>
          </a:pPr>
          <a:r>
            <a:rPr lang="zh-CN" sz="1100" b="1" kern="1200">
              <a:latin typeface="微软雅黑" panose="020B0503020204020204" pitchFamily="34" charset="-122"/>
              <a:ea typeface="微软雅黑" panose="020B0503020204020204" pitchFamily="34" charset="-122"/>
            </a:rPr>
            <a:t>过高预言</a:t>
          </a:r>
        </a:p>
      </dsp:txBody>
      <dsp:txXfrm>
        <a:off x="1232233" y="1806988"/>
        <a:ext cx="6937378" cy="737360"/>
      </dsp:txXfrm>
    </dsp:sp>
    <dsp:sp modelId="{AC4D10F0-0A24-44EC-BAFF-16A90EDF7481}">
      <dsp:nvSpPr>
        <dsp:cNvPr id="0" name=""/>
        <dsp:cNvSpPr/>
      </dsp:nvSpPr>
      <dsp:spPr>
        <a:xfrm>
          <a:off x="1813940" y="2676072"/>
          <a:ext cx="8097012" cy="78324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b="1" kern="1200">
              <a:latin typeface="微软雅黑" panose="020B0503020204020204" pitchFamily="34" charset="-122"/>
              <a:ea typeface="微软雅黑" panose="020B0503020204020204" pitchFamily="34" charset="-122"/>
            </a:rPr>
            <a:t>知识应用期 （ </a:t>
          </a:r>
          <a:r>
            <a:rPr lang="en-US" sz="1400" b="1" kern="1200">
              <a:latin typeface="微软雅黑" panose="020B0503020204020204" pitchFamily="34" charset="-122"/>
              <a:ea typeface="微软雅黑" panose="020B0503020204020204" pitchFamily="34" charset="-122"/>
            </a:rPr>
            <a:t>1970</a:t>
          </a:r>
          <a:r>
            <a:rPr lang="zh-CN" sz="1400" b="1" kern="1200">
              <a:latin typeface="微软雅黑" panose="020B0503020204020204" pitchFamily="34" charset="-122"/>
              <a:ea typeface="微软雅黑" panose="020B0503020204020204" pitchFamily="34" charset="-122"/>
            </a:rPr>
            <a:t>－</a:t>
          </a:r>
          <a:r>
            <a:rPr lang="en-US" sz="1400" b="1" kern="1200">
              <a:latin typeface="微软雅黑" panose="020B0503020204020204" pitchFamily="34" charset="-122"/>
              <a:ea typeface="微软雅黑" panose="020B0503020204020204" pitchFamily="34" charset="-122"/>
            </a:rPr>
            <a:t>1988</a:t>
          </a:r>
          <a:r>
            <a:rPr lang="zh-CN" sz="1400" b="1" kern="1200">
              <a:latin typeface="微软雅黑" panose="020B0503020204020204" pitchFamily="34" charset="-122"/>
              <a:ea typeface="微软雅黑" panose="020B0503020204020204" pitchFamily="34" charset="-122"/>
            </a:rPr>
            <a:t>年）</a:t>
          </a:r>
        </a:p>
        <a:p>
          <a:pPr marL="57150" lvl="1" indent="-57150" algn="l" defTabSz="488950">
            <a:lnSpc>
              <a:spcPct val="90000"/>
            </a:lnSpc>
            <a:spcBef>
              <a:spcPct val="0"/>
            </a:spcBef>
            <a:spcAft>
              <a:spcPct val="15000"/>
            </a:spcAft>
            <a:buChar char="•"/>
          </a:pPr>
          <a:r>
            <a:rPr lang="zh-CN" sz="1100" b="1" kern="1200">
              <a:latin typeface="微软雅黑" panose="020B0503020204020204" pitchFamily="34" charset="-122"/>
              <a:ea typeface="微软雅黑" panose="020B0503020204020204" pitchFamily="34" charset="-122"/>
            </a:rPr>
            <a:t>专家系统的出现</a:t>
          </a:r>
        </a:p>
      </dsp:txBody>
      <dsp:txXfrm>
        <a:off x="1836880" y="2699012"/>
        <a:ext cx="6937378" cy="737360"/>
      </dsp:txXfrm>
    </dsp:sp>
    <dsp:sp modelId="{CCB2A424-F40C-4235-AB3F-B6B0C2AFDDEB}">
      <dsp:nvSpPr>
        <dsp:cNvPr id="0" name=""/>
        <dsp:cNvSpPr/>
      </dsp:nvSpPr>
      <dsp:spPr>
        <a:xfrm>
          <a:off x="2418587" y="3568097"/>
          <a:ext cx="8097012" cy="78324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b="1" kern="1200">
              <a:latin typeface="微软雅黑" panose="020B0503020204020204" pitchFamily="34" charset="-122"/>
              <a:ea typeface="微软雅黑" panose="020B0503020204020204" pitchFamily="34" charset="-122"/>
            </a:rPr>
            <a:t>集成发展期 （ </a:t>
          </a:r>
          <a:r>
            <a:rPr lang="en-US" sz="1400" b="1" kern="1200">
              <a:latin typeface="微软雅黑" panose="020B0503020204020204" pitchFamily="34" charset="-122"/>
              <a:ea typeface="微软雅黑" panose="020B0503020204020204" pitchFamily="34" charset="-122"/>
            </a:rPr>
            <a:t>1986</a:t>
          </a:r>
          <a:r>
            <a:rPr lang="zh-CN" sz="1400" b="1" kern="1200">
              <a:latin typeface="微软雅黑" panose="020B0503020204020204" pitchFamily="34" charset="-122"/>
              <a:ea typeface="微软雅黑" panose="020B0503020204020204" pitchFamily="34" charset="-122"/>
            </a:rPr>
            <a:t>年至今）</a:t>
          </a:r>
        </a:p>
        <a:p>
          <a:pPr marL="57150" lvl="1" indent="-57150" algn="l" defTabSz="488950">
            <a:lnSpc>
              <a:spcPct val="90000"/>
            </a:lnSpc>
            <a:spcBef>
              <a:spcPct val="0"/>
            </a:spcBef>
            <a:spcAft>
              <a:spcPct val="15000"/>
            </a:spcAft>
            <a:buChar char="•"/>
          </a:pPr>
          <a:r>
            <a:rPr lang="en-US" sz="1100" b="1" kern="1200" dirty="0">
              <a:latin typeface="微软雅黑" panose="020B0503020204020204" pitchFamily="34" charset="-122"/>
              <a:ea typeface="微软雅黑" panose="020B0503020204020204" pitchFamily="34" charset="-122"/>
            </a:rPr>
            <a:t>AI</a:t>
          </a:r>
          <a:r>
            <a:rPr lang="zh-CN" sz="1100" b="1" kern="1200" dirty="0">
              <a:latin typeface="微软雅黑" panose="020B0503020204020204" pitchFamily="34" charset="-122"/>
              <a:ea typeface="微软雅黑" panose="020B0503020204020204" pitchFamily="34" charset="-122"/>
            </a:rPr>
            <a:t>技术进一步研究</a:t>
          </a:r>
        </a:p>
      </dsp:txBody>
      <dsp:txXfrm>
        <a:off x="2441527" y="3591037"/>
        <a:ext cx="6937378" cy="737360"/>
      </dsp:txXfrm>
    </dsp:sp>
    <dsp:sp modelId="{63F54274-7A24-464C-AF6B-EDD02096B961}">
      <dsp:nvSpPr>
        <dsp:cNvPr id="0" name=""/>
        <dsp:cNvSpPr/>
      </dsp:nvSpPr>
      <dsp:spPr>
        <a:xfrm>
          <a:off x="7587905" y="572200"/>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7702454" y="572200"/>
        <a:ext cx="280008" cy="383102"/>
      </dsp:txXfrm>
    </dsp:sp>
    <dsp:sp modelId="{1660B71A-4425-4836-B58F-51B6DB4964DA}">
      <dsp:nvSpPr>
        <dsp:cNvPr id="0" name=""/>
        <dsp:cNvSpPr/>
      </dsp:nvSpPr>
      <dsp:spPr>
        <a:xfrm>
          <a:off x="8192552" y="1464225"/>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8307101" y="1464225"/>
        <a:ext cx="280008" cy="383102"/>
      </dsp:txXfrm>
    </dsp:sp>
    <dsp:sp modelId="{EA71BFEF-AFBF-42BD-A786-1CF38891BC39}">
      <dsp:nvSpPr>
        <dsp:cNvPr id="0" name=""/>
        <dsp:cNvSpPr/>
      </dsp:nvSpPr>
      <dsp:spPr>
        <a:xfrm>
          <a:off x="8797199" y="2343195"/>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8911748" y="2343195"/>
        <a:ext cx="280008" cy="383102"/>
      </dsp:txXfrm>
    </dsp:sp>
    <dsp:sp modelId="{A1134FDA-22EE-493F-A533-C4F540377927}">
      <dsp:nvSpPr>
        <dsp:cNvPr id="0" name=""/>
        <dsp:cNvSpPr/>
      </dsp:nvSpPr>
      <dsp:spPr>
        <a:xfrm>
          <a:off x="9401846" y="3243922"/>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9516395" y="3243922"/>
        <a:ext cx="280008" cy="383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7C0A6-D028-4EFF-B74B-83DED0A4EF5F}">
      <dsp:nvSpPr>
        <dsp:cNvPr id="0" name=""/>
        <dsp:cNvSpPr/>
      </dsp:nvSpPr>
      <dsp:spPr>
        <a:xfrm>
          <a:off x="0" y="202508"/>
          <a:ext cx="10515600" cy="7441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符号主义（功能模拟方法）</a:t>
          </a:r>
        </a:p>
      </dsp:txBody>
      <dsp:txXfrm>
        <a:off x="36325" y="238833"/>
        <a:ext cx="10442950" cy="671470"/>
      </dsp:txXfrm>
    </dsp:sp>
    <dsp:sp modelId="{B74DAA28-09A8-4F15-A28A-3C1253B77E64}">
      <dsp:nvSpPr>
        <dsp:cNvPr id="0" name=""/>
        <dsp:cNvSpPr/>
      </dsp:nvSpPr>
      <dsp:spPr>
        <a:xfrm>
          <a:off x="0" y="94662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b="1" kern="1200" dirty="0">
              <a:latin typeface="微软雅黑" panose="020B0503020204020204" pitchFamily="34" charset="-122"/>
              <a:ea typeface="微软雅黑" panose="020B0503020204020204" pitchFamily="34" charset="-122"/>
            </a:rPr>
            <a:t>逻辑主义，以物理符号系统为原理，代表：纽厄尔，肖，西蒙，尼尔逊（诺艾尔，魈，派蒙，泥鳅）（诺艾尔打架溅了一身泥，被魈卷到天上，突然击中了派蒙）</a:t>
          </a:r>
        </a:p>
      </dsp:txBody>
      <dsp:txXfrm>
        <a:off x="0" y="946628"/>
        <a:ext cx="10515600" cy="819720"/>
      </dsp:txXfrm>
    </dsp:sp>
    <dsp:sp modelId="{55DCADA9-E809-4097-9324-0748B15C4E6F}">
      <dsp:nvSpPr>
        <dsp:cNvPr id="0" name=""/>
        <dsp:cNvSpPr/>
      </dsp:nvSpPr>
      <dsp:spPr>
        <a:xfrm>
          <a:off x="0" y="1766349"/>
          <a:ext cx="10515600" cy="7441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连接主义（结构模拟方法）</a:t>
          </a:r>
        </a:p>
      </dsp:txBody>
      <dsp:txXfrm>
        <a:off x="36325" y="1802674"/>
        <a:ext cx="10442950" cy="671470"/>
      </dsp:txXfrm>
    </dsp:sp>
    <dsp:sp modelId="{6C598DCC-0C83-4F56-8FFA-950CD0FBCF42}">
      <dsp:nvSpPr>
        <dsp:cNvPr id="0" name=""/>
        <dsp:cNvSpPr/>
      </dsp:nvSpPr>
      <dsp:spPr>
        <a:xfrm>
          <a:off x="0" y="2510469"/>
          <a:ext cx="105156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b="1" kern="1200">
              <a:latin typeface="微软雅黑" panose="020B0503020204020204" pitchFamily="34" charset="-122"/>
              <a:ea typeface="微软雅黑" panose="020B0503020204020204" pitchFamily="34" charset="-122"/>
            </a:rPr>
            <a:t>仿生学派，神经网络之间连接机制为原理，代表：卡洛克，皮茨，霍普菲尔德，鲁梅尔哈特</a:t>
          </a:r>
        </a:p>
      </dsp:txBody>
      <dsp:txXfrm>
        <a:off x="0" y="2510469"/>
        <a:ext cx="10515600" cy="447120"/>
      </dsp:txXfrm>
    </dsp:sp>
    <dsp:sp modelId="{26F1408F-D51F-4B3C-98DC-8D81CA3AB59D}">
      <dsp:nvSpPr>
        <dsp:cNvPr id="0" name=""/>
        <dsp:cNvSpPr/>
      </dsp:nvSpPr>
      <dsp:spPr>
        <a:xfrm>
          <a:off x="0" y="2957589"/>
          <a:ext cx="10515600" cy="7441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行为主义（行为模拟方法）</a:t>
          </a:r>
        </a:p>
      </dsp:txBody>
      <dsp:txXfrm>
        <a:off x="36325" y="2993914"/>
        <a:ext cx="10442950" cy="671470"/>
      </dsp:txXfrm>
    </dsp:sp>
    <dsp:sp modelId="{A724A380-7DDA-41E6-B7B1-89BD79421573}">
      <dsp:nvSpPr>
        <dsp:cNvPr id="0" name=""/>
        <dsp:cNvSpPr/>
      </dsp:nvSpPr>
      <dsp:spPr>
        <a:xfrm>
          <a:off x="0" y="3701709"/>
          <a:ext cx="105156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b="1" kern="1200" dirty="0">
              <a:latin typeface="微软雅黑" panose="020B0503020204020204" pitchFamily="34" charset="-122"/>
              <a:ea typeface="微软雅黑" panose="020B0503020204020204" pitchFamily="34" charset="-122"/>
            </a:rPr>
            <a:t>控制论学派，类似于控制机器人，代表：布鲁克斯</a:t>
          </a:r>
        </a:p>
      </dsp:txBody>
      <dsp:txXfrm>
        <a:off x="0" y="3701709"/>
        <a:ext cx="10515600" cy="44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20C6E-73CF-4BDB-9BA1-7E08617A1D1B}">
      <dsp:nvSpPr>
        <dsp:cNvPr id="0" name=""/>
        <dsp:cNvSpPr/>
      </dsp:nvSpPr>
      <dsp:spPr>
        <a:xfrm>
          <a:off x="3594" y="229666"/>
          <a:ext cx="1946002" cy="1167601"/>
        </a:xfrm>
        <a:prstGeom prst="rect">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问题求解和博弈</a:t>
          </a:r>
        </a:p>
      </dsp:txBody>
      <dsp:txXfrm>
        <a:off x="3594" y="229666"/>
        <a:ext cx="1946002" cy="1167601"/>
      </dsp:txXfrm>
    </dsp:sp>
    <dsp:sp modelId="{BBDFDFF2-F4BB-4497-90C3-6CD7AA7F66C4}">
      <dsp:nvSpPr>
        <dsp:cNvPr id="0" name=""/>
        <dsp:cNvSpPr/>
      </dsp:nvSpPr>
      <dsp:spPr>
        <a:xfrm>
          <a:off x="2144196" y="229666"/>
          <a:ext cx="1946002" cy="1167601"/>
        </a:xfrm>
        <a:prstGeom prst="rect">
          <a:avLst/>
        </a:prstGeom>
        <a:gradFill rotWithShape="0">
          <a:gsLst>
            <a:gs pos="0">
              <a:schemeClr val="accent1">
                <a:shade val="50000"/>
                <a:hueOff val="61922"/>
                <a:satOff val="-1508"/>
                <a:lumOff val="6599"/>
                <a:alphaOff val="0"/>
                <a:lumMod val="110000"/>
                <a:satMod val="105000"/>
                <a:tint val="67000"/>
              </a:schemeClr>
            </a:gs>
            <a:gs pos="50000">
              <a:schemeClr val="accent1">
                <a:shade val="50000"/>
                <a:hueOff val="61922"/>
                <a:satOff val="-1508"/>
                <a:lumOff val="6599"/>
                <a:alphaOff val="0"/>
                <a:lumMod val="105000"/>
                <a:satMod val="103000"/>
                <a:tint val="73000"/>
              </a:schemeClr>
            </a:gs>
            <a:gs pos="100000">
              <a:schemeClr val="accent1">
                <a:shade val="50000"/>
                <a:hueOff val="61922"/>
                <a:satOff val="-1508"/>
                <a:lumOff val="65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逻辑推理和定理证明</a:t>
          </a:r>
        </a:p>
      </dsp:txBody>
      <dsp:txXfrm>
        <a:off x="2144196" y="229666"/>
        <a:ext cx="1946002" cy="1167601"/>
      </dsp:txXfrm>
    </dsp:sp>
    <dsp:sp modelId="{064941A7-DEA3-4A9B-A602-9B6F2DDC5DD0}">
      <dsp:nvSpPr>
        <dsp:cNvPr id="0" name=""/>
        <dsp:cNvSpPr/>
      </dsp:nvSpPr>
      <dsp:spPr>
        <a:xfrm>
          <a:off x="4284798" y="229666"/>
          <a:ext cx="1946002" cy="1167601"/>
        </a:xfrm>
        <a:prstGeom prst="rect">
          <a:avLst/>
        </a:prstGeom>
        <a:gradFill rotWithShape="0">
          <a:gsLst>
            <a:gs pos="0">
              <a:schemeClr val="accent1">
                <a:shade val="50000"/>
                <a:hueOff val="123844"/>
                <a:satOff val="-3016"/>
                <a:lumOff val="13199"/>
                <a:alphaOff val="0"/>
                <a:lumMod val="110000"/>
                <a:satMod val="105000"/>
                <a:tint val="67000"/>
              </a:schemeClr>
            </a:gs>
            <a:gs pos="50000">
              <a:schemeClr val="accent1">
                <a:shade val="50000"/>
                <a:hueOff val="123844"/>
                <a:satOff val="-3016"/>
                <a:lumOff val="13199"/>
                <a:alphaOff val="0"/>
                <a:lumMod val="105000"/>
                <a:satMod val="103000"/>
                <a:tint val="73000"/>
              </a:schemeClr>
            </a:gs>
            <a:gs pos="100000">
              <a:schemeClr val="accent1">
                <a:shade val="50000"/>
                <a:hueOff val="123844"/>
                <a:satOff val="-3016"/>
                <a:lumOff val="131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计算智能</a:t>
          </a:r>
        </a:p>
      </dsp:txBody>
      <dsp:txXfrm>
        <a:off x="4284798" y="229666"/>
        <a:ext cx="1946002" cy="1167601"/>
      </dsp:txXfrm>
    </dsp:sp>
    <dsp:sp modelId="{98097DB8-2A81-4202-AC2B-CB34DA9BEFEB}">
      <dsp:nvSpPr>
        <dsp:cNvPr id="0" name=""/>
        <dsp:cNvSpPr/>
      </dsp:nvSpPr>
      <dsp:spPr>
        <a:xfrm>
          <a:off x="6425401" y="229666"/>
          <a:ext cx="1946002" cy="1167601"/>
        </a:xfrm>
        <a:prstGeom prst="rect">
          <a:avLst/>
        </a:prstGeom>
        <a:gradFill rotWithShape="0">
          <a:gsLst>
            <a:gs pos="0">
              <a:schemeClr val="accent1">
                <a:shade val="50000"/>
                <a:hueOff val="185766"/>
                <a:satOff val="-4524"/>
                <a:lumOff val="19798"/>
                <a:alphaOff val="0"/>
                <a:lumMod val="110000"/>
                <a:satMod val="105000"/>
                <a:tint val="67000"/>
              </a:schemeClr>
            </a:gs>
            <a:gs pos="50000">
              <a:schemeClr val="accent1">
                <a:shade val="50000"/>
                <a:hueOff val="185766"/>
                <a:satOff val="-4524"/>
                <a:lumOff val="19798"/>
                <a:alphaOff val="0"/>
                <a:lumMod val="105000"/>
                <a:satMod val="103000"/>
                <a:tint val="73000"/>
              </a:schemeClr>
            </a:gs>
            <a:gs pos="100000">
              <a:schemeClr val="accent1">
                <a:shade val="50000"/>
                <a:hueOff val="185766"/>
                <a:satOff val="-4524"/>
                <a:lumOff val="19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分布式人工智能和真体</a:t>
          </a:r>
        </a:p>
      </dsp:txBody>
      <dsp:txXfrm>
        <a:off x="6425401" y="229666"/>
        <a:ext cx="1946002" cy="1167601"/>
      </dsp:txXfrm>
    </dsp:sp>
    <dsp:sp modelId="{6B382CE2-7314-499B-B906-009FFAC993E2}">
      <dsp:nvSpPr>
        <dsp:cNvPr id="0" name=""/>
        <dsp:cNvSpPr/>
      </dsp:nvSpPr>
      <dsp:spPr>
        <a:xfrm>
          <a:off x="8566003" y="229666"/>
          <a:ext cx="1946002" cy="1167601"/>
        </a:xfrm>
        <a:prstGeom prst="rect">
          <a:avLst/>
        </a:prstGeom>
        <a:gradFill rotWithShape="0">
          <a:gsLst>
            <a:gs pos="0">
              <a:schemeClr val="accent1">
                <a:shade val="50000"/>
                <a:hueOff val="247688"/>
                <a:satOff val="-6032"/>
                <a:lumOff val="26398"/>
                <a:alphaOff val="0"/>
                <a:lumMod val="110000"/>
                <a:satMod val="105000"/>
                <a:tint val="67000"/>
              </a:schemeClr>
            </a:gs>
            <a:gs pos="50000">
              <a:schemeClr val="accent1">
                <a:shade val="50000"/>
                <a:hueOff val="247688"/>
                <a:satOff val="-6032"/>
                <a:lumOff val="26398"/>
                <a:alphaOff val="0"/>
                <a:lumMod val="105000"/>
                <a:satMod val="103000"/>
                <a:tint val="73000"/>
              </a:schemeClr>
            </a:gs>
            <a:gs pos="100000">
              <a:schemeClr val="accent1">
                <a:shade val="50000"/>
                <a:hueOff val="247688"/>
                <a:satOff val="-6032"/>
                <a:lumOff val="263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自动程序设计</a:t>
          </a:r>
        </a:p>
      </dsp:txBody>
      <dsp:txXfrm>
        <a:off x="8566003" y="229666"/>
        <a:ext cx="1946002" cy="1167601"/>
      </dsp:txXfrm>
    </dsp:sp>
    <dsp:sp modelId="{06713A35-B56F-497D-A500-CA1FEB98753E}">
      <dsp:nvSpPr>
        <dsp:cNvPr id="0" name=""/>
        <dsp:cNvSpPr/>
      </dsp:nvSpPr>
      <dsp:spPr>
        <a:xfrm>
          <a:off x="3594" y="1591868"/>
          <a:ext cx="1946002" cy="1167601"/>
        </a:xfrm>
        <a:prstGeom prst="rect">
          <a:avLst/>
        </a:prstGeom>
        <a:gradFill rotWithShape="0">
          <a:gsLst>
            <a:gs pos="0">
              <a:schemeClr val="accent1">
                <a:shade val="50000"/>
                <a:hueOff val="309610"/>
                <a:satOff val="-7540"/>
                <a:lumOff val="32997"/>
                <a:alphaOff val="0"/>
                <a:lumMod val="110000"/>
                <a:satMod val="105000"/>
                <a:tint val="67000"/>
              </a:schemeClr>
            </a:gs>
            <a:gs pos="50000">
              <a:schemeClr val="accent1">
                <a:shade val="50000"/>
                <a:hueOff val="309610"/>
                <a:satOff val="-7540"/>
                <a:lumOff val="32997"/>
                <a:alphaOff val="0"/>
                <a:lumMod val="105000"/>
                <a:satMod val="103000"/>
                <a:tint val="73000"/>
              </a:schemeClr>
            </a:gs>
            <a:gs pos="100000">
              <a:schemeClr val="accent1">
                <a:shade val="50000"/>
                <a:hueOff val="309610"/>
                <a:satOff val="-7540"/>
                <a:lumOff val="329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dirty="0">
              <a:latin typeface="微软雅黑" panose="020B0503020204020204" pitchFamily="34" charset="-122"/>
              <a:ea typeface="微软雅黑" panose="020B0503020204020204" pitchFamily="34" charset="-122"/>
            </a:rPr>
            <a:t>专家系统</a:t>
          </a:r>
        </a:p>
      </dsp:txBody>
      <dsp:txXfrm>
        <a:off x="3594" y="1591868"/>
        <a:ext cx="1946002" cy="1167601"/>
      </dsp:txXfrm>
    </dsp:sp>
    <dsp:sp modelId="{FC996282-E06F-4FD3-B396-03C83EF07C82}">
      <dsp:nvSpPr>
        <dsp:cNvPr id="0" name=""/>
        <dsp:cNvSpPr/>
      </dsp:nvSpPr>
      <dsp:spPr>
        <a:xfrm>
          <a:off x="2144196" y="1591868"/>
          <a:ext cx="1946002" cy="1167601"/>
        </a:xfrm>
        <a:prstGeom prst="rect">
          <a:avLst/>
        </a:prstGeom>
        <a:gradFill rotWithShape="0">
          <a:gsLst>
            <a:gs pos="0">
              <a:schemeClr val="accent1">
                <a:shade val="50000"/>
                <a:hueOff val="371532"/>
                <a:satOff val="-9048"/>
                <a:lumOff val="39596"/>
                <a:alphaOff val="0"/>
                <a:lumMod val="110000"/>
                <a:satMod val="105000"/>
                <a:tint val="67000"/>
              </a:schemeClr>
            </a:gs>
            <a:gs pos="50000">
              <a:schemeClr val="accent1">
                <a:shade val="50000"/>
                <a:hueOff val="371532"/>
                <a:satOff val="-9048"/>
                <a:lumOff val="39596"/>
                <a:alphaOff val="0"/>
                <a:lumMod val="105000"/>
                <a:satMod val="103000"/>
                <a:tint val="73000"/>
              </a:schemeClr>
            </a:gs>
            <a:gs pos="100000">
              <a:schemeClr val="accent1">
                <a:shade val="50000"/>
                <a:hueOff val="371532"/>
                <a:satOff val="-9048"/>
                <a:lumOff val="39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机器学习</a:t>
          </a:r>
        </a:p>
      </dsp:txBody>
      <dsp:txXfrm>
        <a:off x="2144196" y="1591868"/>
        <a:ext cx="1946002" cy="1167601"/>
      </dsp:txXfrm>
    </dsp:sp>
    <dsp:sp modelId="{DE19660A-693F-4019-A770-5BE4ACEB4868}">
      <dsp:nvSpPr>
        <dsp:cNvPr id="0" name=""/>
        <dsp:cNvSpPr/>
      </dsp:nvSpPr>
      <dsp:spPr>
        <a:xfrm>
          <a:off x="4284798" y="1591868"/>
          <a:ext cx="1946002" cy="1167601"/>
        </a:xfrm>
        <a:prstGeom prst="rect">
          <a:avLst/>
        </a:prstGeom>
        <a:gradFill rotWithShape="0">
          <a:gsLst>
            <a:gs pos="0">
              <a:schemeClr val="accent1">
                <a:shade val="50000"/>
                <a:hueOff val="371532"/>
                <a:satOff val="-9048"/>
                <a:lumOff val="39596"/>
                <a:alphaOff val="0"/>
                <a:lumMod val="110000"/>
                <a:satMod val="105000"/>
                <a:tint val="67000"/>
              </a:schemeClr>
            </a:gs>
            <a:gs pos="50000">
              <a:schemeClr val="accent1">
                <a:shade val="50000"/>
                <a:hueOff val="371532"/>
                <a:satOff val="-9048"/>
                <a:lumOff val="39596"/>
                <a:alphaOff val="0"/>
                <a:lumMod val="105000"/>
                <a:satMod val="103000"/>
                <a:tint val="73000"/>
              </a:schemeClr>
            </a:gs>
            <a:gs pos="100000">
              <a:schemeClr val="accent1">
                <a:shade val="50000"/>
                <a:hueOff val="371532"/>
                <a:satOff val="-9048"/>
                <a:lumOff val="39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自然语言理解</a:t>
          </a:r>
        </a:p>
      </dsp:txBody>
      <dsp:txXfrm>
        <a:off x="4284798" y="1591868"/>
        <a:ext cx="1946002" cy="1167601"/>
      </dsp:txXfrm>
    </dsp:sp>
    <dsp:sp modelId="{5C672AF5-B9EB-45CC-9CAD-1366FA019FEE}">
      <dsp:nvSpPr>
        <dsp:cNvPr id="0" name=""/>
        <dsp:cNvSpPr/>
      </dsp:nvSpPr>
      <dsp:spPr>
        <a:xfrm>
          <a:off x="6425401" y="1591868"/>
          <a:ext cx="1946002" cy="1167601"/>
        </a:xfrm>
        <a:prstGeom prst="rect">
          <a:avLst/>
        </a:prstGeom>
        <a:gradFill rotWithShape="0">
          <a:gsLst>
            <a:gs pos="0">
              <a:schemeClr val="accent1">
                <a:shade val="50000"/>
                <a:hueOff val="309610"/>
                <a:satOff val="-7540"/>
                <a:lumOff val="32997"/>
                <a:alphaOff val="0"/>
                <a:lumMod val="110000"/>
                <a:satMod val="105000"/>
                <a:tint val="67000"/>
              </a:schemeClr>
            </a:gs>
            <a:gs pos="50000">
              <a:schemeClr val="accent1">
                <a:shade val="50000"/>
                <a:hueOff val="309610"/>
                <a:satOff val="-7540"/>
                <a:lumOff val="32997"/>
                <a:alphaOff val="0"/>
                <a:lumMod val="105000"/>
                <a:satMod val="103000"/>
                <a:tint val="73000"/>
              </a:schemeClr>
            </a:gs>
            <a:gs pos="100000">
              <a:schemeClr val="accent1">
                <a:shade val="50000"/>
                <a:hueOff val="309610"/>
                <a:satOff val="-7540"/>
                <a:lumOff val="329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机器人学</a:t>
          </a:r>
        </a:p>
      </dsp:txBody>
      <dsp:txXfrm>
        <a:off x="6425401" y="1591868"/>
        <a:ext cx="1946002" cy="1167601"/>
      </dsp:txXfrm>
    </dsp:sp>
    <dsp:sp modelId="{F6F4F6FF-B9CC-45F2-902F-3B168A46BB9F}">
      <dsp:nvSpPr>
        <dsp:cNvPr id="0" name=""/>
        <dsp:cNvSpPr/>
      </dsp:nvSpPr>
      <dsp:spPr>
        <a:xfrm>
          <a:off x="8566003" y="1591868"/>
          <a:ext cx="1946002" cy="1167601"/>
        </a:xfrm>
        <a:prstGeom prst="rect">
          <a:avLst/>
        </a:prstGeom>
        <a:gradFill rotWithShape="0">
          <a:gsLst>
            <a:gs pos="0">
              <a:schemeClr val="accent1">
                <a:shade val="50000"/>
                <a:hueOff val="247688"/>
                <a:satOff val="-6032"/>
                <a:lumOff val="26398"/>
                <a:alphaOff val="0"/>
                <a:lumMod val="110000"/>
                <a:satMod val="105000"/>
                <a:tint val="67000"/>
              </a:schemeClr>
            </a:gs>
            <a:gs pos="50000">
              <a:schemeClr val="accent1">
                <a:shade val="50000"/>
                <a:hueOff val="247688"/>
                <a:satOff val="-6032"/>
                <a:lumOff val="26398"/>
                <a:alphaOff val="0"/>
                <a:lumMod val="105000"/>
                <a:satMod val="103000"/>
                <a:tint val="73000"/>
              </a:schemeClr>
            </a:gs>
            <a:gs pos="100000">
              <a:schemeClr val="accent1">
                <a:shade val="50000"/>
                <a:hueOff val="247688"/>
                <a:satOff val="-6032"/>
                <a:lumOff val="263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模式识别</a:t>
          </a:r>
        </a:p>
      </dsp:txBody>
      <dsp:txXfrm>
        <a:off x="8566003" y="1591868"/>
        <a:ext cx="1946002" cy="1167601"/>
      </dsp:txXfrm>
    </dsp:sp>
    <dsp:sp modelId="{E839C03E-98BD-4E49-91DE-A10AA9F8B559}">
      <dsp:nvSpPr>
        <dsp:cNvPr id="0" name=""/>
        <dsp:cNvSpPr/>
      </dsp:nvSpPr>
      <dsp:spPr>
        <a:xfrm>
          <a:off x="2144196" y="2954069"/>
          <a:ext cx="1946002" cy="1167601"/>
        </a:xfrm>
        <a:prstGeom prst="rect">
          <a:avLst/>
        </a:prstGeom>
        <a:gradFill rotWithShape="0">
          <a:gsLst>
            <a:gs pos="0">
              <a:schemeClr val="accent1">
                <a:shade val="50000"/>
                <a:hueOff val="185766"/>
                <a:satOff val="-4524"/>
                <a:lumOff val="19798"/>
                <a:alphaOff val="0"/>
                <a:lumMod val="110000"/>
                <a:satMod val="105000"/>
                <a:tint val="67000"/>
              </a:schemeClr>
            </a:gs>
            <a:gs pos="50000">
              <a:schemeClr val="accent1">
                <a:shade val="50000"/>
                <a:hueOff val="185766"/>
                <a:satOff val="-4524"/>
                <a:lumOff val="19798"/>
                <a:alphaOff val="0"/>
                <a:lumMod val="105000"/>
                <a:satMod val="103000"/>
                <a:tint val="73000"/>
              </a:schemeClr>
            </a:gs>
            <a:gs pos="100000">
              <a:schemeClr val="accent1">
                <a:shade val="50000"/>
                <a:hueOff val="185766"/>
                <a:satOff val="-4524"/>
                <a:lumOff val="19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机器视觉</a:t>
          </a:r>
        </a:p>
      </dsp:txBody>
      <dsp:txXfrm>
        <a:off x="2144196" y="2954069"/>
        <a:ext cx="1946002" cy="1167601"/>
      </dsp:txXfrm>
    </dsp:sp>
    <dsp:sp modelId="{BEA437A6-5964-464C-A261-08DB744D2941}">
      <dsp:nvSpPr>
        <dsp:cNvPr id="0" name=""/>
        <dsp:cNvSpPr/>
      </dsp:nvSpPr>
      <dsp:spPr>
        <a:xfrm>
          <a:off x="4284798" y="2954069"/>
          <a:ext cx="1946002" cy="1167601"/>
        </a:xfrm>
        <a:prstGeom prst="rect">
          <a:avLst/>
        </a:prstGeom>
        <a:gradFill rotWithShape="0">
          <a:gsLst>
            <a:gs pos="0">
              <a:schemeClr val="accent1">
                <a:shade val="50000"/>
                <a:hueOff val="123844"/>
                <a:satOff val="-3016"/>
                <a:lumOff val="13199"/>
                <a:alphaOff val="0"/>
                <a:lumMod val="110000"/>
                <a:satMod val="105000"/>
                <a:tint val="67000"/>
              </a:schemeClr>
            </a:gs>
            <a:gs pos="50000">
              <a:schemeClr val="accent1">
                <a:shade val="50000"/>
                <a:hueOff val="123844"/>
                <a:satOff val="-3016"/>
                <a:lumOff val="13199"/>
                <a:alphaOff val="0"/>
                <a:lumMod val="105000"/>
                <a:satMod val="103000"/>
                <a:tint val="73000"/>
              </a:schemeClr>
            </a:gs>
            <a:gs pos="100000">
              <a:schemeClr val="accent1">
                <a:shade val="50000"/>
                <a:hueOff val="123844"/>
                <a:satOff val="-3016"/>
                <a:lumOff val="131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a:latin typeface="微软雅黑" panose="020B0503020204020204" pitchFamily="34" charset="-122"/>
              <a:ea typeface="微软雅黑" panose="020B0503020204020204" pitchFamily="34" charset="-122"/>
            </a:rPr>
            <a:t>神经网络</a:t>
          </a:r>
        </a:p>
      </dsp:txBody>
      <dsp:txXfrm>
        <a:off x="4284798" y="2954069"/>
        <a:ext cx="1946002" cy="1167601"/>
      </dsp:txXfrm>
    </dsp:sp>
    <dsp:sp modelId="{F54D0D6B-6706-4E0C-A003-310CF9D924DA}">
      <dsp:nvSpPr>
        <dsp:cNvPr id="0" name=""/>
        <dsp:cNvSpPr/>
      </dsp:nvSpPr>
      <dsp:spPr>
        <a:xfrm>
          <a:off x="6425401" y="2954069"/>
          <a:ext cx="1946002" cy="1167601"/>
        </a:xfrm>
        <a:prstGeom prst="rect">
          <a:avLst/>
        </a:prstGeom>
        <a:gradFill rotWithShape="0">
          <a:gsLst>
            <a:gs pos="0">
              <a:schemeClr val="accent1">
                <a:shade val="50000"/>
                <a:hueOff val="61922"/>
                <a:satOff val="-1508"/>
                <a:lumOff val="6599"/>
                <a:alphaOff val="0"/>
                <a:lumMod val="110000"/>
                <a:satMod val="105000"/>
                <a:tint val="67000"/>
              </a:schemeClr>
            </a:gs>
            <a:gs pos="50000">
              <a:schemeClr val="accent1">
                <a:shade val="50000"/>
                <a:hueOff val="61922"/>
                <a:satOff val="-1508"/>
                <a:lumOff val="6599"/>
                <a:alphaOff val="0"/>
                <a:lumMod val="105000"/>
                <a:satMod val="103000"/>
                <a:tint val="73000"/>
              </a:schemeClr>
            </a:gs>
            <a:gs pos="100000">
              <a:schemeClr val="accent1">
                <a:shade val="50000"/>
                <a:hueOff val="61922"/>
                <a:satOff val="-1508"/>
                <a:lumOff val="65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sz="2400" b="1" kern="1200" dirty="0">
              <a:latin typeface="微软雅黑" panose="020B0503020204020204" pitchFamily="34" charset="-122"/>
              <a:ea typeface="微软雅黑" panose="020B0503020204020204" pitchFamily="34" charset="-122"/>
            </a:rPr>
            <a:t>智能控制</a:t>
          </a:r>
        </a:p>
      </dsp:txBody>
      <dsp:txXfrm>
        <a:off x="6425401" y="2954069"/>
        <a:ext cx="1946002" cy="11676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2F678-C3A9-493F-9915-D9AE9F39FDA0}">
      <dsp:nvSpPr>
        <dsp:cNvPr id="0" name=""/>
        <dsp:cNvSpPr/>
      </dsp:nvSpPr>
      <dsp:spPr>
        <a:xfrm>
          <a:off x="3080" y="587032"/>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a:latin typeface="微软雅黑" panose="020B0503020204020204" pitchFamily="34" charset="-122"/>
              <a:ea typeface="微软雅黑" panose="020B0503020204020204" pitchFamily="34" charset="-122"/>
            </a:rPr>
            <a:t>专家系统</a:t>
          </a:r>
        </a:p>
      </dsp:txBody>
      <dsp:txXfrm>
        <a:off x="3080" y="587032"/>
        <a:ext cx="2444055" cy="1466433"/>
      </dsp:txXfrm>
    </dsp:sp>
    <dsp:sp modelId="{C5306449-3414-4A42-9CFC-9CA7B2EE58AD}">
      <dsp:nvSpPr>
        <dsp:cNvPr id="0" name=""/>
        <dsp:cNvSpPr/>
      </dsp:nvSpPr>
      <dsp:spPr>
        <a:xfrm>
          <a:off x="2691541" y="587032"/>
          <a:ext cx="2444055" cy="1466433"/>
        </a:xfrm>
        <a:prstGeom prst="rect">
          <a:avLst/>
        </a:prstGeom>
        <a:gradFill rotWithShape="0">
          <a:gsLst>
            <a:gs pos="0">
              <a:schemeClr val="accent5">
                <a:hueOff val="-965506"/>
                <a:satOff val="-2488"/>
                <a:lumOff val="-1681"/>
                <a:alphaOff val="0"/>
                <a:lumMod val="110000"/>
                <a:satMod val="105000"/>
                <a:tint val="67000"/>
              </a:schemeClr>
            </a:gs>
            <a:gs pos="50000">
              <a:schemeClr val="accent5">
                <a:hueOff val="-965506"/>
                <a:satOff val="-2488"/>
                <a:lumOff val="-1681"/>
                <a:alphaOff val="0"/>
                <a:lumMod val="105000"/>
                <a:satMod val="103000"/>
                <a:tint val="73000"/>
              </a:schemeClr>
            </a:gs>
            <a:gs pos="100000">
              <a:schemeClr val="accent5">
                <a:hueOff val="-965506"/>
                <a:satOff val="-2488"/>
                <a:lumOff val="-168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a:latin typeface="微软雅黑" panose="020B0503020204020204" pitchFamily="34" charset="-122"/>
              <a:ea typeface="微软雅黑" panose="020B0503020204020204" pitchFamily="34" charset="-122"/>
            </a:rPr>
            <a:t>模糊系统</a:t>
          </a:r>
        </a:p>
      </dsp:txBody>
      <dsp:txXfrm>
        <a:off x="2691541" y="587032"/>
        <a:ext cx="2444055" cy="1466433"/>
      </dsp:txXfrm>
    </dsp:sp>
    <dsp:sp modelId="{CEFFE529-A623-4209-8696-10587D10EDDC}">
      <dsp:nvSpPr>
        <dsp:cNvPr id="0" name=""/>
        <dsp:cNvSpPr/>
      </dsp:nvSpPr>
      <dsp:spPr>
        <a:xfrm>
          <a:off x="5380002" y="587032"/>
          <a:ext cx="2444055" cy="1466433"/>
        </a:xfrm>
        <a:prstGeom prst="rect">
          <a:avLst/>
        </a:prstGeom>
        <a:gradFill rotWithShape="0">
          <a:gsLst>
            <a:gs pos="0">
              <a:schemeClr val="accent5">
                <a:hueOff val="-1931012"/>
                <a:satOff val="-4977"/>
                <a:lumOff val="-3361"/>
                <a:alphaOff val="0"/>
                <a:lumMod val="110000"/>
                <a:satMod val="105000"/>
                <a:tint val="67000"/>
              </a:schemeClr>
            </a:gs>
            <a:gs pos="50000">
              <a:schemeClr val="accent5">
                <a:hueOff val="-1931012"/>
                <a:satOff val="-4977"/>
                <a:lumOff val="-3361"/>
                <a:alphaOff val="0"/>
                <a:lumMod val="105000"/>
                <a:satMod val="103000"/>
                <a:tint val="73000"/>
              </a:schemeClr>
            </a:gs>
            <a:gs pos="100000">
              <a:schemeClr val="accent5">
                <a:hueOff val="-1931012"/>
                <a:satOff val="-4977"/>
                <a:lumOff val="-33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a:latin typeface="微软雅黑" panose="020B0503020204020204" pitchFamily="34" charset="-122"/>
              <a:ea typeface="微软雅黑" panose="020B0503020204020204" pitchFamily="34" charset="-122"/>
            </a:rPr>
            <a:t>神经网络系统</a:t>
          </a:r>
        </a:p>
      </dsp:txBody>
      <dsp:txXfrm>
        <a:off x="5380002" y="587032"/>
        <a:ext cx="2444055" cy="1466433"/>
      </dsp:txXfrm>
    </dsp:sp>
    <dsp:sp modelId="{07153C75-896C-426A-BDFB-ED9C1395CA23}">
      <dsp:nvSpPr>
        <dsp:cNvPr id="0" name=""/>
        <dsp:cNvSpPr/>
      </dsp:nvSpPr>
      <dsp:spPr>
        <a:xfrm>
          <a:off x="8068463" y="587032"/>
          <a:ext cx="2444055" cy="1466433"/>
        </a:xfrm>
        <a:prstGeom prst="rect">
          <a:avLst/>
        </a:prstGeom>
        <a:gradFill rotWithShape="0">
          <a:gsLst>
            <a:gs pos="0">
              <a:schemeClr val="accent5">
                <a:hueOff val="-2896518"/>
                <a:satOff val="-7465"/>
                <a:lumOff val="-5042"/>
                <a:alphaOff val="0"/>
                <a:lumMod val="110000"/>
                <a:satMod val="105000"/>
                <a:tint val="67000"/>
              </a:schemeClr>
            </a:gs>
            <a:gs pos="50000">
              <a:schemeClr val="accent5">
                <a:hueOff val="-2896518"/>
                <a:satOff val="-7465"/>
                <a:lumOff val="-5042"/>
                <a:alphaOff val="0"/>
                <a:lumMod val="105000"/>
                <a:satMod val="103000"/>
                <a:tint val="73000"/>
              </a:schemeClr>
            </a:gs>
            <a:gs pos="100000">
              <a:schemeClr val="accent5">
                <a:hueOff val="-2896518"/>
                <a:satOff val="-7465"/>
                <a:lumOff val="-504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dirty="0">
              <a:latin typeface="微软雅黑" panose="020B0503020204020204" pitchFamily="34" charset="-122"/>
              <a:ea typeface="微软雅黑" panose="020B0503020204020204" pitchFamily="34" charset="-122"/>
            </a:rPr>
            <a:t>学习系统</a:t>
          </a:r>
        </a:p>
      </dsp:txBody>
      <dsp:txXfrm>
        <a:off x="8068463" y="587032"/>
        <a:ext cx="2444055" cy="1466433"/>
      </dsp:txXfrm>
    </dsp:sp>
    <dsp:sp modelId="{C2CDB689-2240-4256-867E-F9B6D05E5E76}">
      <dsp:nvSpPr>
        <dsp:cNvPr id="0" name=""/>
        <dsp:cNvSpPr/>
      </dsp:nvSpPr>
      <dsp:spPr>
        <a:xfrm>
          <a:off x="3080" y="2297871"/>
          <a:ext cx="2444055" cy="1466433"/>
        </a:xfrm>
        <a:prstGeom prst="rect">
          <a:avLst/>
        </a:prstGeom>
        <a:gradFill rotWithShape="0">
          <a:gsLst>
            <a:gs pos="0">
              <a:schemeClr val="accent5">
                <a:hueOff val="-3862025"/>
                <a:satOff val="-9954"/>
                <a:lumOff val="-6723"/>
                <a:alphaOff val="0"/>
                <a:lumMod val="110000"/>
                <a:satMod val="105000"/>
                <a:tint val="67000"/>
              </a:schemeClr>
            </a:gs>
            <a:gs pos="50000">
              <a:schemeClr val="accent5">
                <a:hueOff val="-3862025"/>
                <a:satOff val="-9954"/>
                <a:lumOff val="-6723"/>
                <a:alphaOff val="0"/>
                <a:lumMod val="105000"/>
                <a:satMod val="103000"/>
                <a:tint val="73000"/>
              </a:schemeClr>
            </a:gs>
            <a:gs pos="100000">
              <a:schemeClr val="accent5">
                <a:hueOff val="-3862025"/>
                <a:satOff val="-9954"/>
                <a:lumOff val="-67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a:latin typeface="微软雅黑" panose="020B0503020204020204" pitchFamily="34" charset="-122"/>
              <a:ea typeface="微软雅黑" panose="020B0503020204020204" pitchFamily="34" charset="-122"/>
            </a:rPr>
            <a:t>仿生系统</a:t>
          </a:r>
        </a:p>
      </dsp:txBody>
      <dsp:txXfrm>
        <a:off x="3080" y="2297871"/>
        <a:ext cx="2444055" cy="1466433"/>
      </dsp:txXfrm>
    </dsp:sp>
    <dsp:sp modelId="{63DFB1B0-1A52-42FD-862E-7249C23153A4}">
      <dsp:nvSpPr>
        <dsp:cNvPr id="0" name=""/>
        <dsp:cNvSpPr/>
      </dsp:nvSpPr>
      <dsp:spPr>
        <a:xfrm>
          <a:off x="2691541" y="2297871"/>
          <a:ext cx="2444055" cy="1466433"/>
        </a:xfrm>
        <a:prstGeom prst="rect">
          <a:avLst/>
        </a:prstGeom>
        <a:gradFill rotWithShape="0">
          <a:gsLst>
            <a:gs pos="0">
              <a:schemeClr val="accent5">
                <a:hueOff val="-4827531"/>
                <a:satOff val="-12442"/>
                <a:lumOff val="-8404"/>
                <a:alphaOff val="0"/>
                <a:lumMod val="110000"/>
                <a:satMod val="105000"/>
                <a:tint val="67000"/>
              </a:schemeClr>
            </a:gs>
            <a:gs pos="50000">
              <a:schemeClr val="accent5">
                <a:hueOff val="-4827531"/>
                <a:satOff val="-12442"/>
                <a:lumOff val="-8404"/>
                <a:alphaOff val="0"/>
                <a:lumMod val="105000"/>
                <a:satMod val="103000"/>
                <a:tint val="73000"/>
              </a:schemeClr>
            </a:gs>
            <a:gs pos="100000">
              <a:schemeClr val="accent5">
                <a:hueOff val="-4827531"/>
                <a:satOff val="-12442"/>
                <a:lumOff val="-84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a:latin typeface="微软雅黑" panose="020B0503020204020204" pitchFamily="34" charset="-122"/>
              <a:ea typeface="微软雅黑" panose="020B0503020204020204" pitchFamily="34" charset="-122"/>
            </a:rPr>
            <a:t>群智能系统</a:t>
          </a:r>
        </a:p>
      </dsp:txBody>
      <dsp:txXfrm>
        <a:off x="2691541" y="2297871"/>
        <a:ext cx="2444055" cy="1466433"/>
      </dsp:txXfrm>
    </dsp:sp>
    <dsp:sp modelId="{C4FDE04B-00B4-4F3B-AE33-F4BB860FC8A7}">
      <dsp:nvSpPr>
        <dsp:cNvPr id="0" name=""/>
        <dsp:cNvSpPr/>
      </dsp:nvSpPr>
      <dsp:spPr>
        <a:xfrm>
          <a:off x="5380002" y="2297871"/>
          <a:ext cx="2444055" cy="1466433"/>
        </a:xfrm>
        <a:prstGeom prst="rect">
          <a:avLst/>
        </a:prstGeom>
        <a:gradFill rotWithShape="0">
          <a:gsLst>
            <a:gs pos="0">
              <a:schemeClr val="accent5">
                <a:hueOff val="-5793037"/>
                <a:satOff val="-14931"/>
                <a:lumOff val="-10084"/>
                <a:alphaOff val="0"/>
                <a:lumMod val="110000"/>
                <a:satMod val="105000"/>
                <a:tint val="67000"/>
              </a:schemeClr>
            </a:gs>
            <a:gs pos="50000">
              <a:schemeClr val="accent5">
                <a:hueOff val="-5793037"/>
                <a:satOff val="-14931"/>
                <a:lumOff val="-10084"/>
                <a:alphaOff val="0"/>
                <a:lumMod val="105000"/>
                <a:satMod val="103000"/>
                <a:tint val="73000"/>
              </a:schemeClr>
            </a:gs>
            <a:gs pos="100000">
              <a:schemeClr val="accent5">
                <a:hueOff val="-5793037"/>
                <a:satOff val="-14931"/>
                <a:lumOff val="-100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a:latin typeface="微软雅黑" panose="020B0503020204020204" pitchFamily="34" charset="-122"/>
              <a:ea typeface="微软雅黑" panose="020B0503020204020204" pitchFamily="34" charset="-122"/>
            </a:rPr>
            <a:t>多真体系统</a:t>
          </a:r>
        </a:p>
      </dsp:txBody>
      <dsp:txXfrm>
        <a:off x="5380002" y="2297871"/>
        <a:ext cx="2444055" cy="1466433"/>
      </dsp:txXfrm>
    </dsp:sp>
    <dsp:sp modelId="{7CC7D4CF-A77E-4FEA-9F84-C954ABAAE7DE}">
      <dsp:nvSpPr>
        <dsp:cNvPr id="0" name=""/>
        <dsp:cNvSpPr/>
      </dsp:nvSpPr>
      <dsp:spPr>
        <a:xfrm>
          <a:off x="8068463" y="2297871"/>
          <a:ext cx="2444055" cy="1466433"/>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b="1" kern="1200" dirty="0">
              <a:latin typeface="微软雅黑" panose="020B0503020204020204" pitchFamily="34" charset="-122"/>
              <a:ea typeface="微软雅黑" panose="020B0503020204020204" pitchFamily="34" charset="-122"/>
            </a:rPr>
            <a:t>混合智能系统</a:t>
          </a:r>
        </a:p>
      </dsp:txBody>
      <dsp:txXfrm>
        <a:off x="8068463" y="2297871"/>
        <a:ext cx="2444055" cy="14664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306BD-AB9B-431F-AE2B-9DF47FA5022F}">
      <dsp:nvSpPr>
        <dsp:cNvPr id="0" name=""/>
        <dsp:cNvSpPr/>
      </dsp:nvSpPr>
      <dsp:spPr>
        <a:xfrm>
          <a:off x="0" y="468369"/>
          <a:ext cx="10515600" cy="13671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b="1" kern="1200">
              <a:latin typeface="微软雅黑" panose="020B0503020204020204" pitchFamily="34" charset="-122"/>
              <a:ea typeface="微软雅黑" panose="020B0503020204020204" pitchFamily="34" charset="-122"/>
            </a:rPr>
            <a:t>建造智能计算机代替人类的部分智力劳动</a:t>
          </a:r>
        </a:p>
      </dsp:txBody>
      <dsp:txXfrm>
        <a:off x="0" y="468369"/>
        <a:ext cx="10515600" cy="1367100"/>
      </dsp:txXfrm>
    </dsp:sp>
    <dsp:sp modelId="{5BC504FA-A088-4F73-84D4-59838BAEC392}">
      <dsp:nvSpPr>
        <dsp:cNvPr id="0" name=""/>
        <dsp:cNvSpPr/>
      </dsp:nvSpPr>
      <dsp:spPr>
        <a:xfrm>
          <a:off x="525780" y="55089"/>
          <a:ext cx="7360920" cy="8265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zh-CN" altLang="en-US" sz="2800" b="1" kern="1200">
              <a:latin typeface="微软雅黑" panose="020B0503020204020204" pitchFamily="34" charset="-122"/>
              <a:ea typeface="微软雅黑" panose="020B0503020204020204" pitchFamily="34" charset="-122"/>
            </a:rPr>
            <a:t>近期目标</a:t>
          </a:r>
        </a:p>
      </dsp:txBody>
      <dsp:txXfrm>
        <a:off x="566129" y="95438"/>
        <a:ext cx="7280222" cy="745862"/>
      </dsp:txXfrm>
    </dsp:sp>
    <dsp:sp modelId="{A8A88683-6CD0-4E43-9DA8-6492854200FE}">
      <dsp:nvSpPr>
        <dsp:cNvPr id="0" name=""/>
        <dsp:cNvSpPr/>
      </dsp:nvSpPr>
      <dsp:spPr>
        <a:xfrm>
          <a:off x="0" y="2399949"/>
          <a:ext cx="10515600" cy="1896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b="1" kern="1200" dirty="0">
              <a:latin typeface="微软雅黑" panose="020B0503020204020204" pitchFamily="34" charset="-122"/>
              <a:ea typeface="微软雅黑" panose="020B0503020204020204" pitchFamily="34" charset="-122"/>
            </a:rPr>
            <a:t>揭示人类智能的根本机理，用智能机器去模拟、延伸和扩展人类的智能</a:t>
          </a:r>
        </a:p>
      </dsp:txBody>
      <dsp:txXfrm>
        <a:off x="0" y="2399949"/>
        <a:ext cx="10515600" cy="1896300"/>
      </dsp:txXfrm>
    </dsp:sp>
    <dsp:sp modelId="{A9190F70-CE6A-48FE-931D-B5265E78A26E}">
      <dsp:nvSpPr>
        <dsp:cNvPr id="0" name=""/>
        <dsp:cNvSpPr/>
      </dsp:nvSpPr>
      <dsp:spPr>
        <a:xfrm>
          <a:off x="525780" y="1986669"/>
          <a:ext cx="7360920" cy="8265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zh-CN" altLang="en-US" sz="2800" b="1" kern="1200">
              <a:latin typeface="微软雅黑" panose="020B0503020204020204" pitchFamily="34" charset="-122"/>
              <a:ea typeface="微软雅黑" panose="020B0503020204020204" pitchFamily="34" charset="-122"/>
            </a:rPr>
            <a:t>远期目标</a:t>
          </a:r>
        </a:p>
      </dsp:txBody>
      <dsp:txXfrm>
        <a:off x="566129" y="2027018"/>
        <a:ext cx="7280222"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9EFA7-BCB5-4320-9D17-6AF8DEE1E2FD}"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E0A3A4-BE6D-4B2A-9BCC-AD7955270EC4}" type="slidenum">
              <a:rPr lang="zh-CN" altLang="en-US" smtClean="0"/>
              <a:t>‹#›</a:t>
            </a:fld>
            <a:endParaRPr lang="zh-CN" altLang="en-US"/>
          </a:p>
        </p:txBody>
      </p:sp>
    </p:spTree>
    <p:extLst>
      <p:ext uri="{BB962C8B-B14F-4D97-AF65-F5344CB8AC3E}">
        <p14:creationId xmlns:p14="http://schemas.microsoft.com/office/powerpoint/2010/main" val="90668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6CFD9D77-70B8-45D6-BC3A-25F469087BE5}"/>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id="{749A193D-073D-449F-BF41-073761DB01E1}"/>
              </a:ext>
            </a:extLst>
          </p:cNvPr>
          <p:cNvSpPr>
            <a:spLocks noGrp="1" noChangeArrowheads="1"/>
          </p:cNvSpPr>
          <p:nvPr>
            <p:ph type="body" idx="1"/>
          </p:nvPr>
        </p:nvSpPr>
        <p:spPr>
          <a:noFill/>
        </p:spPr>
        <p:txBody>
          <a:bodyPr/>
          <a:lstStyle/>
          <a:p>
            <a:r>
              <a:rPr lang="zh-CN" altLang="en-US">
                <a:latin typeface="Times New Roman" panose="02020603050405020304" pitchFamily="18" charset="0"/>
              </a:rPr>
              <a:t>“梵塔问题”源于以下的古老传说：</a:t>
            </a:r>
          </a:p>
          <a:p>
            <a:r>
              <a:rPr lang="zh-CN" altLang="en-US">
                <a:latin typeface="Times New Roman" panose="02020603050405020304" pitchFamily="18" charset="0"/>
              </a:rPr>
              <a:t>在世界中心贝那勒斯（印度北部的佛教圣地）的圣庙里，安放着一块黄铜板，板上插著三根细细的、镶上宝石的细针，细针像菜叶般粗，而高就像成人由手腕到肘关节的长。</a:t>
            </a:r>
          </a:p>
          <a:p>
            <a:r>
              <a:rPr lang="zh-CN" altLang="en-US">
                <a:latin typeface="Times New Roman" panose="02020603050405020304" pitchFamily="18" charset="0"/>
              </a:rPr>
              <a:t>当印度教的主神梵天在创造地球这个世界时，就在其中的一根针上从下到上放了半径由大到小的六十四片圆金片环，这就是有名的「梵塔」或称「汉内塔」（</a:t>
            </a:r>
            <a:r>
              <a:rPr lang="en-US" altLang="zh-CN">
                <a:latin typeface="Times New Roman" panose="02020603050405020304" pitchFamily="18" charset="0"/>
              </a:rPr>
              <a:t>Towers of Hanoi</a:t>
            </a:r>
            <a:r>
              <a:rPr lang="zh-CN" altLang="en-US">
                <a:latin typeface="Times New Roman" panose="02020603050405020304" pitchFamily="18" charset="0"/>
              </a:rPr>
              <a:t>）。</a:t>
            </a:r>
          </a:p>
          <a:p>
            <a:r>
              <a:rPr lang="zh-CN" altLang="en-US">
                <a:latin typeface="Times New Roman" panose="02020603050405020304" pitchFamily="18" charset="0"/>
              </a:rPr>
              <a:t>天神梵天要这庙的僧侣，把这些金片全部由一根针移到另外一根指定的针上，一次只能移一片，不管在什么情况下，金片环的大小次序不能变更，小金片环永远只能放在大金片环上面。</a:t>
            </a:r>
          </a:p>
          <a:p>
            <a:r>
              <a:rPr lang="zh-CN" altLang="en-US">
                <a:latin typeface="Times New Roman" panose="02020603050405020304" pitchFamily="18" charset="0"/>
              </a:rPr>
              <a:t>只要有一天这六十四片的金环能从指定的针上完全转移到另外指定的针上，世界末日就来到，芸芸众生、神庙一切都将消灭，万物尽入极乐世界去。</a:t>
            </a:r>
          </a:p>
          <a:p>
            <a:r>
              <a:rPr lang="en-US" altLang="zh-CN" b="1">
                <a:latin typeface="Times New Roman" panose="02020603050405020304" pitchFamily="18" charset="0"/>
              </a:rPr>
              <a:t>n</a:t>
            </a:r>
            <a:r>
              <a:rPr lang="zh-CN" altLang="en-US" b="1">
                <a:latin typeface="Times New Roman" panose="02020603050405020304" pitchFamily="18" charset="0"/>
              </a:rPr>
              <a:t>阶梵塔移动次数</a:t>
            </a:r>
            <a:r>
              <a:rPr lang="en-US" altLang="zh-CN" b="1">
                <a:latin typeface="Times New Roman" panose="02020603050405020304" pitchFamily="18" charset="0"/>
              </a:rPr>
              <a:t>:</a:t>
            </a:r>
            <a:r>
              <a:rPr lang="zh-CN" altLang="en-US" b="1">
                <a:latin typeface="Times New Roman" panose="02020603050405020304" pitchFamily="18" charset="0"/>
              </a:rPr>
              <a:t>设金片数为</a:t>
            </a:r>
            <a:r>
              <a:rPr lang="en-US" altLang="zh-CN" b="1">
                <a:latin typeface="Times New Roman" panose="02020603050405020304" pitchFamily="18" charset="0"/>
              </a:rPr>
              <a:t>n</a:t>
            </a:r>
            <a:r>
              <a:rPr lang="zh-CN" altLang="en-US" b="1">
                <a:latin typeface="Times New Roman" panose="02020603050405020304" pitchFamily="18" charset="0"/>
              </a:rPr>
              <a:t>，则移动次数</a:t>
            </a:r>
            <a:r>
              <a:rPr lang="en-US" altLang="zh-CN" b="1">
                <a:latin typeface="Times New Roman" panose="02020603050405020304" pitchFamily="18" charset="0"/>
              </a:rPr>
              <a:t>=2</a:t>
            </a:r>
            <a:r>
              <a:rPr lang="zh-CN" altLang="en-US" b="1">
                <a:latin typeface="Times New Roman" panose="02020603050405020304" pitchFamily="18" charset="0"/>
              </a:rPr>
              <a:t>的</a:t>
            </a:r>
            <a:r>
              <a:rPr lang="en-US" altLang="zh-CN" b="1">
                <a:latin typeface="Times New Roman" panose="02020603050405020304" pitchFamily="18" charset="0"/>
              </a:rPr>
              <a:t>n</a:t>
            </a:r>
            <a:r>
              <a:rPr lang="zh-CN" altLang="en-US" b="1">
                <a:latin typeface="Times New Roman" panose="02020603050405020304" pitchFamily="18" charset="0"/>
              </a:rPr>
              <a:t>次方</a:t>
            </a:r>
            <a:r>
              <a:rPr lang="en-US" altLang="zh-CN" b="1">
                <a:latin typeface="Times New Roman" panose="02020603050405020304" pitchFamily="18" charset="0"/>
              </a:rPr>
              <a:t>-1</a:t>
            </a:r>
          </a:p>
          <a:p>
            <a:r>
              <a:rPr lang="zh-CN" altLang="en-US">
                <a:latin typeface="Times New Roman" panose="02020603050405020304" pitchFamily="18" charset="0"/>
              </a:rPr>
              <a:t>以一秒钟移动一次计算，这需要夜以继日地搬动</a:t>
            </a:r>
            <a:r>
              <a:rPr lang="en-US" altLang="zh-CN">
                <a:latin typeface="Times New Roman" panose="02020603050405020304" pitchFamily="18" charset="0"/>
              </a:rPr>
              <a:t>5800</a:t>
            </a:r>
            <a:r>
              <a:rPr lang="zh-CN" altLang="en-US">
                <a:latin typeface="Times New Roman" panose="02020603050405020304" pitchFamily="18" charset="0"/>
              </a:rPr>
              <a:t>亿年</a:t>
            </a:r>
          </a:p>
        </p:txBody>
      </p:sp>
      <p:sp>
        <p:nvSpPr>
          <p:cNvPr id="38916" name="灯片编号占位符 3">
            <a:extLst>
              <a:ext uri="{FF2B5EF4-FFF2-40B4-BE49-F238E27FC236}">
                <a16:creationId xmlns:a16="http://schemas.microsoft.com/office/drawing/2014/main" id="{53A8608A-99AD-4708-8B16-B00FFA181232}"/>
              </a:ext>
            </a:extLst>
          </p:cNvPr>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1B2B58-2628-4035-8CF0-D6FCA946A2F0}" type="slidenum">
              <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86E4F162-7044-4389-BE52-9390814D803D}"/>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9DD2A14-6338-4DCA-B4CD-652C7A99A9B1}"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4147" name="Rectangle 2">
            <a:extLst>
              <a:ext uri="{FF2B5EF4-FFF2-40B4-BE49-F238E27FC236}">
                <a16:creationId xmlns:a16="http://schemas.microsoft.com/office/drawing/2014/main" id="{261C43DD-CFDD-422D-9A29-5CB352C52BFF}"/>
              </a:ext>
            </a:extLst>
          </p:cNvPr>
          <p:cNvSpPr>
            <a:spLocks noGrp="1" noRot="1" noChangeAspect="1" noChangeArrowheads="1" noTextEdit="1"/>
          </p:cNvSpPr>
          <p:nvPr>
            <p:ph type="sldImg"/>
          </p:nvPr>
        </p:nvSpPr>
        <p:spPr>
          <a:xfrm>
            <a:off x="381000" y="685800"/>
            <a:ext cx="6096000" cy="3429000"/>
          </a:xfrm>
          <a:ln/>
        </p:spPr>
      </p:sp>
      <p:sp>
        <p:nvSpPr>
          <p:cNvPr id="134148" name="Rectangle 3">
            <a:extLst>
              <a:ext uri="{FF2B5EF4-FFF2-40B4-BE49-F238E27FC236}">
                <a16:creationId xmlns:a16="http://schemas.microsoft.com/office/drawing/2014/main" id="{06030365-E8B5-40E1-8D9E-82C63C9C76C7}"/>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4135C3E3-9C29-4BF4-9B42-1CD8C327D539}"/>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F6D78EF-8495-49DD-A814-CF2B7CB4B5AE}"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2339" name="Rectangle 2">
            <a:extLst>
              <a:ext uri="{FF2B5EF4-FFF2-40B4-BE49-F238E27FC236}">
                <a16:creationId xmlns:a16="http://schemas.microsoft.com/office/drawing/2014/main" id="{D534CAF4-4258-4812-A4B4-C6D28006BCB7}"/>
              </a:ext>
            </a:extLst>
          </p:cNvPr>
          <p:cNvSpPr>
            <a:spLocks noGrp="1" noRot="1" noChangeAspect="1" noChangeArrowheads="1" noTextEdit="1"/>
          </p:cNvSpPr>
          <p:nvPr>
            <p:ph type="sldImg"/>
          </p:nvPr>
        </p:nvSpPr>
        <p:spPr>
          <a:xfrm>
            <a:off x="381000" y="685800"/>
            <a:ext cx="6096000" cy="3429000"/>
          </a:xfrm>
          <a:ln/>
        </p:spPr>
      </p:sp>
      <p:sp>
        <p:nvSpPr>
          <p:cNvPr id="142340" name="Rectangle 3">
            <a:extLst>
              <a:ext uri="{FF2B5EF4-FFF2-40B4-BE49-F238E27FC236}">
                <a16:creationId xmlns:a16="http://schemas.microsoft.com/office/drawing/2014/main" id="{22E676B8-0E94-4537-B794-DD446A07B55A}"/>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A45F8535-5FF9-4C02-804F-A4E250170AD1}"/>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7125911-CD28-482B-9AC3-FAB3EC6B45F0}"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1555" name="Rectangle 2">
            <a:extLst>
              <a:ext uri="{FF2B5EF4-FFF2-40B4-BE49-F238E27FC236}">
                <a16:creationId xmlns:a16="http://schemas.microsoft.com/office/drawing/2014/main" id="{B2C456BD-6D3B-46E5-8EBE-E40896624B12}"/>
              </a:ext>
            </a:extLst>
          </p:cNvPr>
          <p:cNvSpPr>
            <a:spLocks noGrp="1" noRot="1" noChangeAspect="1" noChangeArrowheads="1" noTextEdit="1"/>
          </p:cNvSpPr>
          <p:nvPr>
            <p:ph type="sldImg"/>
          </p:nvPr>
        </p:nvSpPr>
        <p:spPr>
          <a:xfrm>
            <a:off x="381000" y="685800"/>
            <a:ext cx="6096000" cy="3429000"/>
          </a:xfrm>
          <a:ln/>
        </p:spPr>
      </p:sp>
      <p:sp>
        <p:nvSpPr>
          <p:cNvPr id="151556" name="Rectangle 3">
            <a:extLst>
              <a:ext uri="{FF2B5EF4-FFF2-40B4-BE49-F238E27FC236}">
                <a16:creationId xmlns:a16="http://schemas.microsoft.com/office/drawing/2014/main" id="{0F4EB61D-173B-4B19-B115-A290C6D9FA77}"/>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484BDBF-4A61-4E2C-B448-6F54B0A3FBCF}"/>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7B07E22-71B0-4FD4-94BF-50AF65E2AE5F}"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1795" name="Rectangle 2">
            <a:extLst>
              <a:ext uri="{FF2B5EF4-FFF2-40B4-BE49-F238E27FC236}">
                <a16:creationId xmlns:a16="http://schemas.microsoft.com/office/drawing/2014/main" id="{AF6D46FD-D816-4E54-8459-378CC0744BFF}"/>
              </a:ext>
            </a:extLst>
          </p:cNvPr>
          <p:cNvSpPr>
            <a:spLocks noGrp="1" noRot="1" noChangeAspect="1" noChangeArrowheads="1" noTextEdit="1"/>
          </p:cNvSpPr>
          <p:nvPr>
            <p:ph type="sldImg"/>
          </p:nvPr>
        </p:nvSpPr>
        <p:spPr>
          <a:xfrm>
            <a:off x="381000" y="685800"/>
            <a:ext cx="6096000" cy="3429000"/>
          </a:xfrm>
          <a:ln/>
        </p:spPr>
      </p:sp>
      <p:sp>
        <p:nvSpPr>
          <p:cNvPr id="161796" name="Rectangle 3">
            <a:extLst>
              <a:ext uri="{FF2B5EF4-FFF2-40B4-BE49-F238E27FC236}">
                <a16:creationId xmlns:a16="http://schemas.microsoft.com/office/drawing/2014/main" id="{FA841904-83F5-4212-80F9-FCBDC51AF42A}"/>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8558D4D2-1743-436E-A177-72801262B3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D57F71-BCD1-435A-A5CE-29DA572130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0771" name="Rectangle 2">
            <a:extLst>
              <a:ext uri="{FF2B5EF4-FFF2-40B4-BE49-F238E27FC236}">
                <a16:creationId xmlns:a16="http://schemas.microsoft.com/office/drawing/2014/main" id="{26051ACD-FD4A-4E72-A123-C539F2AACF75}"/>
              </a:ext>
            </a:extLst>
          </p:cNvPr>
          <p:cNvSpPr>
            <a:spLocks noGrp="1" noRot="1" noChangeAspect="1" noChangeArrowheads="1" noTextEdit="1"/>
          </p:cNvSpPr>
          <p:nvPr>
            <p:ph type="sldImg" idx="4294967295"/>
          </p:nvPr>
        </p:nvSpPr>
        <p:spPr>
          <a:ln/>
        </p:spPr>
      </p:sp>
      <p:sp>
        <p:nvSpPr>
          <p:cNvPr id="160772" name="Rectangle 3">
            <a:extLst>
              <a:ext uri="{FF2B5EF4-FFF2-40B4-BE49-F238E27FC236}">
                <a16:creationId xmlns:a16="http://schemas.microsoft.com/office/drawing/2014/main" id="{10762A2A-BDB1-409E-AB48-B1F4FE12003C}"/>
              </a:ext>
            </a:extLst>
          </p:cNvPr>
          <p:cNvSpPr>
            <a:spLocks noGrp="1" noChangeArrowheads="1"/>
          </p:cNvSpPr>
          <p:nvPr>
            <p:ph type="body" idx="4294967295"/>
          </p:nvPr>
        </p:nvSpPr>
        <p:spPr/>
        <p:txBody>
          <a:bodyPr/>
          <a:lstStyle/>
          <a:p>
            <a:pPr eaLnBrk="1" hangingPunct="1"/>
            <a:r>
              <a:rPr lang="zh-CN" altLang="en-US"/>
              <a:t>亲本子句</a:t>
            </a:r>
            <a:r>
              <a:rPr lang="en-US" altLang="zh-CN"/>
              <a:t>(parent clauses):</a:t>
            </a:r>
            <a:r>
              <a:rPr lang="zh-CN" altLang="en-US"/>
              <a:t>是指这样的两个子句，一个子句中含文字</a:t>
            </a:r>
            <a:r>
              <a:rPr lang="en-US" altLang="zh-CN"/>
              <a:t>L</a:t>
            </a:r>
            <a:r>
              <a:rPr lang="zh-CN" altLang="en-US"/>
              <a:t>，另一个子句含文字</a:t>
            </a:r>
            <a:r>
              <a:rPr lang="en-US" altLang="zh-CN"/>
              <a:t>~L</a:t>
            </a:r>
            <a:r>
              <a:rPr lang="zh-CN" altLang="en-US"/>
              <a:t>，</a:t>
            </a:r>
            <a:r>
              <a:rPr lang="en-US" altLang="zh-CN"/>
              <a:t>L</a:t>
            </a:r>
            <a:r>
              <a:rPr lang="zh-CN" altLang="en-US"/>
              <a:t>与</a:t>
            </a:r>
            <a:r>
              <a:rPr lang="en-US" altLang="zh-CN"/>
              <a:t>~L</a:t>
            </a:r>
            <a:r>
              <a:rPr lang="zh-CN" altLang="en-US"/>
              <a:t>又称互补文字。</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66F50955-6E9C-43AB-9700-F701742270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521C37-8B38-49B6-8D46-AC7823D8E4FE}" type="slidenum">
              <a:rPr kumimoji="0" lang="en-US" altLang="zh-CN" sz="12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zh-CN" sz="12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5363" name="Rectangle 2">
            <a:extLst>
              <a:ext uri="{FF2B5EF4-FFF2-40B4-BE49-F238E27FC236}">
                <a16:creationId xmlns:a16="http://schemas.microsoft.com/office/drawing/2014/main" id="{A28D9A54-778E-4E4C-ACBA-C6325218468F}"/>
              </a:ext>
            </a:extLst>
          </p:cNvPr>
          <p:cNvSpPr>
            <a:spLocks noGrp="1" noRot="1" noChangeAspect="1" noChangeArrowheads="1" noTextEdit="1"/>
          </p:cNvSpPr>
          <p:nvPr>
            <p:ph type="sldImg"/>
          </p:nvPr>
        </p:nvSpPr>
        <p:spPr>
          <a:solidFill>
            <a:srgbClr val="FFFFFF"/>
          </a:solidFill>
          <a:ln/>
        </p:spPr>
      </p:sp>
      <p:sp>
        <p:nvSpPr>
          <p:cNvPr id="15364" name="Rectangle 3">
            <a:extLst>
              <a:ext uri="{FF2B5EF4-FFF2-40B4-BE49-F238E27FC236}">
                <a16:creationId xmlns:a16="http://schemas.microsoft.com/office/drawing/2014/main" id="{AC0653BA-8D53-4CF8-96FD-05A37E82C6C7}"/>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D6D7B81-0082-4AA8-A4F6-A7855A4BA36E}"/>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16AC765-160F-4968-9C53-DE64009BC9F6}"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7651" name="Rectangle 2">
            <a:extLst>
              <a:ext uri="{FF2B5EF4-FFF2-40B4-BE49-F238E27FC236}">
                <a16:creationId xmlns:a16="http://schemas.microsoft.com/office/drawing/2014/main" id="{228B10D4-021B-4BBE-8624-1421489DBF2B}"/>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08100830-1697-4DC0-BB1C-6F2871B87A8E}"/>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FF01C368-1DC3-4E07-A19C-A9C7F41C30E4}"/>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97E5402-8BFA-434E-BD32-7293E271B235}"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747" name="Rectangle 2">
            <a:extLst>
              <a:ext uri="{FF2B5EF4-FFF2-40B4-BE49-F238E27FC236}">
                <a16:creationId xmlns:a16="http://schemas.microsoft.com/office/drawing/2014/main" id="{862038AD-5007-41AF-BBF6-8E4DA453A94B}"/>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E442D50E-1953-454A-9F21-2131AA407307}"/>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6079F1A3-031E-4869-8095-E2B80D571F57}"/>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7607682-DA01-4484-978C-580126A3E4E2}"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795" name="Rectangle 2">
            <a:extLst>
              <a:ext uri="{FF2B5EF4-FFF2-40B4-BE49-F238E27FC236}">
                <a16:creationId xmlns:a16="http://schemas.microsoft.com/office/drawing/2014/main" id="{8F5511BE-FBC2-49F1-9B69-82F5FB7BD48D}"/>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E99BD029-A743-442C-BCF1-EA6E94DB8323}"/>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B1F3E10-D99D-422E-B3B0-8414858E0C3D}"/>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E9D2EFB-9274-4F35-8543-D098ECBEFE81}"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5843" name="Rectangle 2">
            <a:extLst>
              <a:ext uri="{FF2B5EF4-FFF2-40B4-BE49-F238E27FC236}">
                <a16:creationId xmlns:a16="http://schemas.microsoft.com/office/drawing/2014/main" id="{7CDF6417-676C-42AC-AA3E-0211FBB308DD}"/>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FCB2E9B5-8A59-42A3-AADD-4E0F1882DFD6}"/>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CB078DFA-14FA-4411-9C86-780F94082970}"/>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4BD6CA53-3ABC-4743-8C2A-CB8F0DB65CFD}"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7891" name="Rectangle 2">
            <a:extLst>
              <a:ext uri="{FF2B5EF4-FFF2-40B4-BE49-F238E27FC236}">
                <a16:creationId xmlns:a16="http://schemas.microsoft.com/office/drawing/2014/main" id="{586D0A41-C753-4114-B458-D168C9EBC580}"/>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8F822C32-540E-44EF-B943-530678736D44}"/>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6261A3E-712A-4518-8FA6-4F12FD65EB66}"/>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E5AAA21-A2FA-46CC-9A99-E1F282860049}"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8131" name="Rectangle 2">
            <a:extLst>
              <a:ext uri="{FF2B5EF4-FFF2-40B4-BE49-F238E27FC236}">
                <a16:creationId xmlns:a16="http://schemas.microsoft.com/office/drawing/2014/main" id="{6608972B-6E02-4292-A9E0-DFFB4DC50D00}"/>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D5A79872-40EB-49AC-AD21-9C048FD58EFB}"/>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0EC311FD-401B-40A5-AC5D-896C7003F6D8}"/>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427CB2F-4FBA-404B-BEAE-C461BF33455D}"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8003" name="Rectangle 2">
            <a:extLst>
              <a:ext uri="{FF2B5EF4-FFF2-40B4-BE49-F238E27FC236}">
                <a16:creationId xmlns:a16="http://schemas.microsoft.com/office/drawing/2014/main" id="{E960426C-CC5E-4758-A58E-67CAE84861A1}"/>
              </a:ext>
            </a:extLst>
          </p:cNvPr>
          <p:cNvSpPr>
            <a:spLocks noGrp="1" noRot="1" noChangeAspect="1" noChangeArrowheads="1" noTextEdit="1"/>
          </p:cNvSpPr>
          <p:nvPr>
            <p:ph type="sldImg"/>
          </p:nvPr>
        </p:nvSpPr>
        <p:spPr>
          <a:xfrm>
            <a:off x="381000" y="685800"/>
            <a:ext cx="6096000" cy="3429000"/>
          </a:xfrm>
          <a:ln/>
        </p:spPr>
      </p:sp>
      <p:sp>
        <p:nvSpPr>
          <p:cNvPr id="128004" name="Rectangle 3">
            <a:extLst>
              <a:ext uri="{FF2B5EF4-FFF2-40B4-BE49-F238E27FC236}">
                <a16:creationId xmlns:a16="http://schemas.microsoft.com/office/drawing/2014/main" id="{EEBBA21E-C3A3-4642-A766-401220B880D8}"/>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73A1BBBC-4F96-45A2-A940-D7CAF4D33A8A}"/>
              </a:ext>
            </a:extLst>
          </p:cNvPr>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E3A022E-A268-403E-BCBC-E99A0DDC03D7}"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2099" name="Rectangle 2">
            <a:extLst>
              <a:ext uri="{FF2B5EF4-FFF2-40B4-BE49-F238E27FC236}">
                <a16:creationId xmlns:a16="http://schemas.microsoft.com/office/drawing/2014/main" id="{32FA39C1-21B6-4F92-BD88-65E6B8D9B012}"/>
              </a:ext>
            </a:extLst>
          </p:cNvPr>
          <p:cNvSpPr>
            <a:spLocks noGrp="1" noRot="1" noChangeAspect="1" noChangeArrowheads="1" noTextEdit="1"/>
          </p:cNvSpPr>
          <p:nvPr>
            <p:ph type="sldImg"/>
          </p:nvPr>
        </p:nvSpPr>
        <p:spPr>
          <a:xfrm>
            <a:off x="381000" y="685800"/>
            <a:ext cx="6096000" cy="3429000"/>
          </a:xfrm>
          <a:ln/>
        </p:spPr>
      </p:sp>
      <p:sp>
        <p:nvSpPr>
          <p:cNvPr id="132100" name="Rectangle 3">
            <a:extLst>
              <a:ext uri="{FF2B5EF4-FFF2-40B4-BE49-F238E27FC236}">
                <a16:creationId xmlns:a16="http://schemas.microsoft.com/office/drawing/2014/main" id="{57626857-D91F-43DD-9E7A-9241F2E7434A}"/>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9D5D7-7141-4121-B7A9-34437FA5392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BBB9FE-2817-413E-A28F-E3C6E15787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67CA4A5-97FC-4B1B-B55F-5511F4DE4998}"/>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268D9C7B-20A1-4513-A14C-157BB6C945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31ABD4-D6B1-49EA-B0A9-6E700C13C3B4}"/>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3467514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5AF1C-1A32-4163-A3BC-CDCEAED287F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4D7BFA6-E1E2-4B72-BC1F-FBA7EC2F35A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5EED89-8D6A-4525-9A22-780441ECCC65}"/>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5292DDDF-592D-4BF9-8665-1308C7F1D8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4975A2-6518-4CF1-88DA-186C20E83305}"/>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1770673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00938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304120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95335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45772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14725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390993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485672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01066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84729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82758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C0A125-7D14-41FF-A298-4FB2ACEBF9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8138A4-19CD-4A2F-A744-B1524C6898C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A92A37-F57F-4C29-A708-840C1F5F1198}"/>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CD0CC33B-F161-4DFA-8CA8-780F7779C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90B4B4-9338-4740-8D4B-61B61C2416FC}"/>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31773513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55389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117068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41743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94746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41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gradFill rotWithShape="0">
          <a:gsLst>
            <a:gs pos="0">
              <a:srgbClr val="000000"/>
            </a:gs>
            <a:gs pos="50000">
              <a:srgbClr val="003399"/>
            </a:gs>
            <a:gs pos="100000">
              <a:srgbClr val="000000"/>
            </a:gs>
          </a:gsLst>
          <a:lin ang="18900000" scaled="1"/>
        </a:gra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51CAEFA5-6187-421D-BF5B-7D2925EFDAB0}"/>
              </a:ext>
            </a:extLst>
          </p:cNvPr>
          <p:cNvSpPr>
            <a:spLocks noChangeArrowheads="1"/>
          </p:cNvSpPr>
          <p:nvPr/>
        </p:nvSpPr>
        <p:spPr bwMode="auto">
          <a:xfrm>
            <a:off x="0" y="762000"/>
            <a:ext cx="12192000" cy="838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grpSp>
        <p:nvGrpSpPr>
          <p:cNvPr id="5" name="Group 1030">
            <a:extLst>
              <a:ext uri="{FF2B5EF4-FFF2-40B4-BE49-F238E27FC236}">
                <a16:creationId xmlns:a16="http://schemas.microsoft.com/office/drawing/2014/main" id="{A50434E8-E9AF-46F8-8AED-5591C5939F1F}"/>
              </a:ext>
            </a:extLst>
          </p:cNvPr>
          <p:cNvGrpSpPr>
            <a:grpSpLocks/>
          </p:cNvGrpSpPr>
          <p:nvPr/>
        </p:nvGrpSpPr>
        <p:grpSpPr bwMode="auto">
          <a:xfrm>
            <a:off x="406400" y="0"/>
            <a:ext cx="4368800" cy="2133600"/>
            <a:chOff x="336" y="0"/>
            <a:chExt cx="2064" cy="1344"/>
          </a:xfrm>
        </p:grpSpPr>
        <p:sp>
          <p:nvSpPr>
            <p:cNvPr id="6" name="Rectangle 1031">
              <a:extLst>
                <a:ext uri="{FF2B5EF4-FFF2-40B4-BE49-F238E27FC236}">
                  <a16:creationId xmlns:a16="http://schemas.microsoft.com/office/drawing/2014/main" id="{202EFC7D-F8A4-4F6A-86CD-7D88594EFAF3}"/>
                </a:ext>
              </a:extLst>
            </p:cNvPr>
            <p:cNvSpPr>
              <a:spLocks noChangeArrowheads="1"/>
            </p:cNvSpPr>
            <p:nvPr/>
          </p:nvSpPr>
          <p:spPr bwMode="auto">
            <a:xfrm>
              <a:off x="1008"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7" name="Rectangle 1032">
              <a:extLst>
                <a:ext uri="{FF2B5EF4-FFF2-40B4-BE49-F238E27FC236}">
                  <a16:creationId xmlns:a16="http://schemas.microsoft.com/office/drawing/2014/main" id="{1D7234D4-A5BE-4DC4-92E8-05645A42F932}"/>
                </a:ext>
              </a:extLst>
            </p:cNvPr>
            <p:cNvSpPr>
              <a:spLocks noChangeArrowheads="1"/>
            </p:cNvSpPr>
            <p:nvPr/>
          </p:nvSpPr>
          <p:spPr bwMode="auto">
            <a:xfrm>
              <a:off x="1344" y="1008"/>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8" name="Rectangle 1033">
              <a:extLst>
                <a:ext uri="{FF2B5EF4-FFF2-40B4-BE49-F238E27FC236}">
                  <a16:creationId xmlns:a16="http://schemas.microsoft.com/office/drawing/2014/main" id="{166F2E60-02DF-4BB9-A0A7-229C67D26262}"/>
                </a:ext>
              </a:extLst>
            </p:cNvPr>
            <p:cNvSpPr>
              <a:spLocks noChangeArrowheads="1"/>
            </p:cNvSpPr>
            <p:nvPr/>
          </p:nvSpPr>
          <p:spPr bwMode="auto">
            <a:xfrm>
              <a:off x="1728"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9" name="Rectangle 1034">
              <a:extLst>
                <a:ext uri="{FF2B5EF4-FFF2-40B4-BE49-F238E27FC236}">
                  <a16:creationId xmlns:a16="http://schemas.microsoft.com/office/drawing/2014/main" id="{252C342C-A09A-487F-AE63-95B9D28AB280}"/>
                </a:ext>
              </a:extLst>
            </p:cNvPr>
            <p:cNvSpPr>
              <a:spLocks noChangeArrowheads="1"/>
            </p:cNvSpPr>
            <p:nvPr/>
          </p:nvSpPr>
          <p:spPr bwMode="auto">
            <a:xfrm>
              <a:off x="2064"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0" name="Rectangle 1035">
              <a:extLst>
                <a:ext uri="{FF2B5EF4-FFF2-40B4-BE49-F238E27FC236}">
                  <a16:creationId xmlns:a16="http://schemas.microsoft.com/office/drawing/2014/main" id="{7788BEDC-3F65-4A23-AA3F-815F4061D012}"/>
                </a:ext>
              </a:extLst>
            </p:cNvPr>
            <p:cNvSpPr>
              <a:spLocks noChangeArrowheads="1"/>
            </p:cNvSpPr>
            <p:nvPr/>
          </p:nvSpPr>
          <p:spPr bwMode="auto">
            <a:xfrm>
              <a:off x="672"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1" name="Rectangle 1036">
              <a:extLst>
                <a:ext uri="{FF2B5EF4-FFF2-40B4-BE49-F238E27FC236}">
                  <a16:creationId xmlns:a16="http://schemas.microsoft.com/office/drawing/2014/main" id="{D537520B-4EC3-46E0-827C-05DDDAC871E8}"/>
                </a:ext>
              </a:extLst>
            </p:cNvPr>
            <p:cNvSpPr>
              <a:spLocks noChangeArrowheads="1"/>
            </p:cNvSpPr>
            <p:nvPr/>
          </p:nvSpPr>
          <p:spPr bwMode="auto">
            <a:xfrm>
              <a:off x="336" y="0"/>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grpSp>
      <p:sp>
        <p:nvSpPr>
          <p:cNvPr id="12" name="Rectangle 1038">
            <a:extLst>
              <a:ext uri="{FF2B5EF4-FFF2-40B4-BE49-F238E27FC236}">
                <a16:creationId xmlns:a16="http://schemas.microsoft.com/office/drawing/2014/main" id="{08E411D6-B793-4B5D-90D5-506E65F0B619}"/>
              </a:ext>
            </a:extLst>
          </p:cNvPr>
          <p:cNvSpPr>
            <a:spLocks noChangeArrowheads="1"/>
          </p:cNvSpPr>
          <p:nvPr/>
        </p:nvSpPr>
        <p:spPr bwMode="auto">
          <a:xfrm>
            <a:off x="1828800" y="1066800"/>
            <a:ext cx="711200" cy="5334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3" name="Rectangle 1039">
            <a:extLst>
              <a:ext uri="{FF2B5EF4-FFF2-40B4-BE49-F238E27FC236}">
                <a16:creationId xmlns:a16="http://schemas.microsoft.com/office/drawing/2014/main" id="{2643D4DB-299E-4D41-9E1A-F7510A7BC0D6}"/>
              </a:ext>
            </a:extLst>
          </p:cNvPr>
          <p:cNvSpPr>
            <a:spLocks noChangeArrowheads="1"/>
          </p:cNvSpPr>
          <p:nvPr/>
        </p:nvSpPr>
        <p:spPr bwMode="auto">
          <a:xfrm>
            <a:off x="2540000" y="1600200"/>
            <a:ext cx="7112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4" name="Rectangle 1040">
            <a:extLst>
              <a:ext uri="{FF2B5EF4-FFF2-40B4-BE49-F238E27FC236}">
                <a16:creationId xmlns:a16="http://schemas.microsoft.com/office/drawing/2014/main" id="{E6AE1D86-8519-4628-B721-DE874AEB22CB}"/>
              </a:ext>
            </a:extLst>
          </p:cNvPr>
          <p:cNvSpPr>
            <a:spLocks noChangeArrowheads="1"/>
          </p:cNvSpPr>
          <p:nvPr/>
        </p:nvSpPr>
        <p:spPr bwMode="auto">
          <a:xfrm>
            <a:off x="3352800" y="533400"/>
            <a:ext cx="7112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5" name="Rectangle 1041">
            <a:extLst>
              <a:ext uri="{FF2B5EF4-FFF2-40B4-BE49-F238E27FC236}">
                <a16:creationId xmlns:a16="http://schemas.microsoft.com/office/drawing/2014/main" id="{FEFFF52D-1089-4BDD-A1CD-265AD80EC75C}"/>
              </a:ext>
            </a:extLst>
          </p:cNvPr>
          <p:cNvSpPr>
            <a:spLocks noChangeArrowheads="1"/>
          </p:cNvSpPr>
          <p:nvPr/>
        </p:nvSpPr>
        <p:spPr bwMode="auto">
          <a:xfrm>
            <a:off x="4090988" y="1066800"/>
            <a:ext cx="785812" cy="6096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6" name="Rectangle 1042">
            <a:extLst>
              <a:ext uri="{FF2B5EF4-FFF2-40B4-BE49-F238E27FC236}">
                <a16:creationId xmlns:a16="http://schemas.microsoft.com/office/drawing/2014/main" id="{DF83879A-C49D-4659-8F41-3CBBA525A9AE}"/>
              </a:ext>
            </a:extLst>
          </p:cNvPr>
          <p:cNvSpPr>
            <a:spLocks noChangeArrowheads="1"/>
          </p:cNvSpPr>
          <p:nvPr/>
        </p:nvSpPr>
        <p:spPr bwMode="auto">
          <a:xfrm>
            <a:off x="1117600" y="533400"/>
            <a:ext cx="711200" cy="53340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7" name="Rectangle 1043">
            <a:extLst>
              <a:ext uri="{FF2B5EF4-FFF2-40B4-BE49-F238E27FC236}">
                <a16:creationId xmlns:a16="http://schemas.microsoft.com/office/drawing/2014/main" id="{3B0855A1-D1EA-40DA-B45A-4B1991F2CA2E}"/>
              </a:ext>
            </a:extLst>
          </p:cNvPr>
          <p:cNvSpPr>
            <a:spLocks noChangeArrowheads="1"/>
          </p:cNvSpPr>
          <p:nvPr/>
        </p:nvSpPr>
        <p:spPr bwMode="auto">
          <a:xfrm>
            <a:off x="406400" y="0"/>
            <a:ext cx="711200" cy="5334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grpSp>
        <p:nvGrpSpPr>
          <p:cNvPr id="18" name="Group 1051">
            <a:extLst>
              <a:ext uri="{FF2B5EF4-FFF2-40B4-BE49-F238E27FC236}">
                <a16:creationId xmlns:a16="http://schemas.microsoft.com/office/drawing/2014/main" id="{EB2D617A-76F1-4AAB-B47F-DC164E550D09}"/>
              </a:ext>
            </a:extLst>
          </p:cNvPr>
          <p:cNvGrpSpPr>
            <a:grpSpLocks/>
          </p:cNvGrpSpPr>
          <p:nvPr/>
        </p:nvGrpSpPr>
        <p:grpSpPr bwMode="auto">
          <a:xfrm>
            <a:off x="4064000" y="3352800"/>
            <a:ext cx="4368800" cy="211138"/>
            <a:chOff x="1824" y="2640"/>
            <a:chExt cx="2064" cy="133"/>
          </a:xfrm>
        </p:grpSpPr>
        <p:sp>
          <p:nvSpPr>
            <p:cNvPr id="19" name="Line 1026">
              <a:extLst>
                <a:ext uri="{FF2B5EF4-FFF2-40B4-BE49-F238E27FC236}">
                  <a16:creationId xmlns:a16="http://schemas.microsoft.com/office/drawing/2014/main" id="{4EA95F1F-98EB-4CF7-9C6A-B0151D81BAB9}"/>
                </a:ext>
              </a:extLst>
            </p:cNvPr>
            <p:cNvSpPr>
              <a:spLocks noChangeShapeType="1"/>
            </p:cNvSpPr>
            <p:nvPr/>
          </p:nvSpPr>
          <p:spPr bwMode="auto">
            <a:xfrm>
              <a:off x="1824" y="2711"/>
              <a:ext cx="206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044">
              <a:extLst>
                <a:ext uri="{FF2B5EF4-FFF2-40B4-BE49-F238E27FC236}">
                  <a16:creationId xmlns:a16="http://schemas.microsoft.com/office/drawing/2014/main" id="{2CEB682D-52A2-4853-B11C-907315DE7568}"/>
                </a:ext>
              </a:extLst>
            </p:cNvPr>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21" name="Rectangle 1045">
              <a:extLst>
                <a:ext uri="{FF2B5EF4-FFF2-40B4-BE49-F238E27FC236}">
                  <a16:creationId xmlns:a16="http://schemas.microsoft.com/office/drawing/2014/main" id="{75643D54-D628-46B3-9B2B-0DBDC73A450D}"/>
                </a:ext>
              </a:extLst>
            </p:cNvPr>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22" name="Rectangle 1046">
              <a:extLst>
                <a:ext uri="{FF2B5EF4-FFF2-40B4-BE49-F238E27FC236}">
                  <a16:creationId xmlns:a16="http://schemas.microsoft.com/office/drawing/2014/main" id="{5F7CAF3F-2594-4495-B974-8A917CBDD433}"/>
                </a:ext>
              </a:extLst>
            </p:cNvPr>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grpSp>
      <p:sp>
        <p:nvSpPr>
          <p:cNvPr id="23" name="WordArt 1050">
            <a:extLst>
              <a:ext uri="{FF2B5EF4-FFF2-40B4-BE49-F238E27FC236}">
                <a16:creationId xmlns:a16="http://schemas.microsoft.com/office/drawing/2014/main" id="{0503755B-73D9-43C5-AC8B-FDEFDED66393}"/>
              </a:ext>
            </a:extLst>
          </p:cNvPr>
          <p:cNvSpPr>
            <a:spLocks noChangeArrowheads="1" noChangeShapeType="1" noTextEdit="1"/>
          </p:cNvSpPr>
          <p:nvPr userDrawn="1"/>
        </p:nvSpPr>
        <p:spPr bwMode="auto">
          <a:xfrm>
            <a:off x="5283200" y="914400"/>
            <a:ext cx="6807200" cy="609600"/>
          </a:xfrm>
          <a:prstGeom prst="rect">
            <a:avLst/>
          </a:prstGeom>
        </p:spPr>
        <p:txBody>
          <a:bodyPr wrap="none" fromWordArt="1">
            <a:prstTxWarp prst="textPlain">
              <a:avLst>
                <a:gd name="adj" fmla="val 49069"/>
              </a:avLst>
            </a:prstTxWarp>
            <a:scene3d>
              <a:camera prst="legacyPerspectiveFront"/>
              <a:lightRig rig="legacyNormal3" dir="r"/>
            </a:scene3d>
            <a:sp3d extrusionH="430200" prstMaterial="legacyMetal">
              <a:extrusionClr>
                <a:srgbClr val="EAEAEA"/>
              </a:extrusionClr>
              <a:contourClr>
                <a:srgbClr val="99FF33"/>
              </a:contourClr>
            </a:sp3d>
          </a:bodyPr>
          <a:lstStyle/>
          <a:p>
            <a:pPr algn="ctr"/>
            <a:r>
              <a:rPr lang="en-US" altLang="zh-CN" sz="3600" kern="10">
                <a:ln w="9525">
                  <a:round/>
                  <a:headEnd/>
                  <a:tailEnd/>
                </a:ln>
                <a:gradFill rotWithShape="1">
                  <a:gsLst>
                    <a:gs pos="0">
                      <a:srgbClr val="99FF33"/>
                    </a:gs>
                    <a:gs pos="50000">
                      <a:srgbClr val="FFFF00"/>
                    </a:gs>
                    <a:gs pos="100000">
                      <a:srgbClr val="99FF33"/>
                    </a:gs>
                  </a:gsLst>
                  <a:lin ang="2700000" scaled="1"/>
                </a:gradFill>
                <a:latin typeface="宋体" panose="02010600030101010101" pitchFamily="2" charset="-122"/>
                <a:ea typeface="宋体" panose="02010600030101010101" pitchFamily="2" charset="-122"/>
              </a:rPr>
              <a:t>Artificial Intelligence</a:t>
            </a:r>
            <a:endParaRPr lang="zh-CN" altLang="en-US" sz="3600" kern="10">
              <a:ln w="9525">
                <a:round/>
                <a:headEnd/>
                <a:tailEnd/>
              </a:ln>
              <a:gradFill rotWithShape="1">
                <a:gsLst>
                  <a:gs pos="0">
                    <a:srgbClr val="99FF33"/>
                  </a:gs>
                  <a:gs pos="50000">
                    <a:srgbClr val="FFFF00"/>
                  </a:gs>
                  <a:gs pos="100000">
                    <a:srgbClr val="99FF33"/>
                  </a:gs>
                </a:gsLst>
                <a:lin ang="2700000" scaled="1"/>
              </a:gradFill>
              <a:latin typeface="宋体" panose="02010600030101010101" pitchFamily="2" charset="-122"/>
              <a:ea typeface="宋体" panose="02010600030101010101" pitchFamily="2" charset="-122"/>
            </a:endParaRPr>
          </a:p>
        </p:txBody>
      </p:sp>
      <p:sp>
        <p:nvSpPr>
          <p:cNvPr id="11267" name="Rectangle 1027"/>
          <p:cNvSpPr>
            <a:spLocks noGrp="1" noChangeArrowheads="1"/>
          </p:cNvSpPr>
          <p:nvPr>
            <p:ph type="ctrTitle"/>
          </p:nvPr>
        </p:nvSpPr>
        <p:spPr>
          <a:xfrm>
            <a:off x="914400" y="2438400"/>
            <a:ext cx="10363200" cy="685800"/>
          </a:xfrm>
        </p:spPr>
        <p:txBody>
          <a:bodyPr anchor="t"/>
          <a:lstStyle>
            <a:lvl1pPr algn="ctr">
              <a:lnSpc>
                <a:spcPct val="90000"/>
              </a:lnSpc>
              <a:defRPr sz="4400">
                <a:solidFill>
                  <a:schemeClr val="tx1"/>
                </a:solidFill>
              </a:defRPr>
            </a:lvl1pPr>
          </a:lstStyle>
          <a:p>
            <a:pPr lvl="0"/>
            <a:r>
              <a:rPr lang="zh-CN" altLang="en-US" noProof="0"/>
              <a:t>单击此处编辑母版标题样式</a:t>
            </a:r>
          </a:p>
        </p:txBody>
      </p:sp>
      <p:sp>
        <p:nvSpPr>
          <p:cNvPr id="11268" name="Rectangle 1028"/>
          <p:cNvSpPr>
            <a:spLocks noGrp="1" noChangeArrowheads="1"/>
          </p:cNvSpPr>
          <p:nvPr>
            <p:ph type="subTitle" idx="1"/>
          </p:nvPr>
        </p:nvSpPr>
        <p:spPr>
          <a:xfrm>
            <a:off x="1727200" y="3733800"/>
            <a:ext cx="9245600" cy="2514600"/>
          </a:xfrm>
        </p:spPr>
        <p:txBody>
          <a:bodyPr anchor="ctr"/>
          <a:lstStyle>
            <a:lvl1pPr marL="0" indent="0" algn="ctr">
              <a:lnSpc>
                <a:spcPct val="80000"/>
              </a:lnSpc>
              <a:buFont typeface="Wingdings" pitchFamily="2" charset="2"/>
              <a:buNone/>
              <a:defRPr sz="4000">
                <a:solidFill>
                  <a:srgbClr val="FFCC00"/>
                </a:solidFill>
              </a:defRPr>
            </a:lvl1pPr>
          </a:lstStyle>
          <a:p>
            <a:pPr lvl="0"/>
            <a:r>
              <a:rPr lang="zh-CN" altLang="en-US" noProof="0"/>
              <a:t>单击此处编辑母版副标题样式</a:t>
            </a:r>
          </a:p>
        </p:txBody>
      </p:sp>
      <p:sp>
        <p:nvSpPr>
          <p:cNvPr id="24" name="Rectangle 1047">
            <a:extLst>
              <a:ext uri="{FF2B5EF4-FFF2-40B4-BE49-F238E27FC236}">
                <a16:creationId xmlns:a16="http://schemas.microsoft.com/office/drawing/2014/main" id="{15B0EF59-C531-4855-B2E6-564F51E80FD4}"/>
              </a:ext>
            </a:extLst>
          </p:cNvPr>
          <p:cNvSpPr>
            <a:spLocks noGrp="1" noChangeArrowheads="1"/>
          </p:cNvSpPr>
          <p:nvPr>
            <p:ph type="dt" sz="half" idx="10"/>
          </p:nvPr>
        </p:nvSpPr>
        <p:spPr bwMode="auto">
          <a:xfrm>
            <a:off x="8737600" y="6507163"/>
            <a:ext cx="24384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eaLnBrk="1" hangingPunct="1">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endParaRPr lang="en-US" altLang="zh-CN"/>
          </a:p>
        </p:txBody>
      </p:sp>
      <p:sp>
        <p:nvSpPr>
          <p:cNvPr id="25" name="Rectangle 1048">
            <a:extLst>
              <a:ext uri="{FF2B5EF4-FFF2-40B4-BE49-F238E27FC236}">
                <a16:creationId xmlns:a16="http://schemas.microsoft.com/office/drawing/2014/main" id="{20DBC25D-7C8C-4E5F-84CB-6CF155C7B4D2}"/>
              </a:ext>
            </a:extLst>
          </p:cNvPr>
          <p:cNvSpPr>
            <a:spLocks noGrp="1" noChangeArrowheads="1"/>
          </p:cNvSpPr>
          <p:nvPr>
            <p:ph type="ftr" sz="quarter" idx="11"/>
          </p:nvPr>
        </p:nvSpPr>
        <p:spPr bwMode="auto">
          <a:xfrm>
            <a:off x="1727200" y="6507163"/>
            <a:ext cx="38608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eaLnBrk="1" hangingPunct="1">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r>
              <a:rPr lang="en-US" altLang="zh-CN"/>
              <a:t>中南大学  智能系统与智能软件研究所</a:t>
            </a:r>
          </a:p>
        </p:txBody>
      </p:sp>
    </p:spTree>
    <p:extLst>
      <p:ext uri="{BB962C8B-B14F-4D97-AF65-F5344CB8AC3E}">
        <p14:creationId xmlns:p14="http://schemas.microsoft.com/office/powerpoint/2010/main" val="3110761115"/>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6">
            <a:extLst>
              <a:ext uri="{FF2B5EF4-FFF2-40B4-BE49-F238E27FC236}">
                <a16:creationId xmlns:a16="http://schemas.microsoft.com/office/drawing/2014/main" id="{28F98FDF-0AD1-489A-9A3F-0FA5591C6633}"/>
              </a:ext>
            </a:extLst>
          </p:cNvPr>
          <p:cNvSpPr>
            <a:spLocks noGrp="1" noChangeArrowheads="1"/>
          </p:cNvSpPr>
          <p:nvPr>
            <p:ph type="sldNum" sz="quarter" idx="10"/>
          </p:nvPr>
        </p:nvSpPr>
        <p:spPr>
          <a:ln/>
        </p:spPr>
        <p:txBody>
          <a:bodyPr/>
          <a:lstStyle>
            <a:lvl1pPr>
              <a:defRPr/>
            </a:lvl1pPr>
          </a:lstStyle>
          <a:p>
            <a:pPr>
              <a:defRPr/>
            </a:pPr>
            <a:fld id="{BE4700B6-2E54-41AA-8A95-A5E396DBACA6}" type="slidenum">
              <a:rPr lang="en-US" altLang="zh-CN"/>
              <a:pPr>
                <a:defRPr/>
              </a:pPr>
              <a:t>‹#›</a:t>
            </a:fld>
            <a:endParaRPr lang="en-US" altLang="zh-CN"/>
          </a:p>
        </p:txBody>
      </p:sp>
    </p:spTree>
    <p:extLst>
      <p:ext uri="{BB962C8B-B14F-4D97-AF65-F5344CB8AC3E}">
        <p14:creationId xmlns:p14="http://schemas.microsoft.com/office/powerpoint/2010/main" val="3910644168"/>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6">
            <a:extLst>
              <a:ext uri="{FF2B5EF4-FFF2-40B4-BE49-F238E27FC236}">
                <a16:creationId xmlns:a16="http://schemas.microsoft.com/office/drawing/2014/main" id="{1677C0D5-E74F-4F80-9F47-A84D07A0BFA5}"/>
              </a:ext>
            </a:extLst>
          </p:cNvPr>
          <p:cNvSpPr>
            <a:spLocks noGrp="1" noChangeArrowheads="1"/>
          </p:cNvSpPr>
          <p:nvPr>
            <p:ph type="sldNum" sz="quarter" idx="10"/>
          </p:nvPr>
        </p:nvSpPr>
        <p:spPr>
          <a:ln/>
        </p:spPr>
        <p:txBody>
          <a:bodyPr/>
          <a:lstStyle>
            <a:lvl1pPr>
              <a:defRPr/>
            </a:lvl1pPr>
          </a:lstStyle>
          <a:p>
            <a:pPr>
              <a:defRPr/>
            </a:pPr>
            <a:fld id="{F199AC95-637D-4E53-AB4D-8C36B498240F}" type="slidenum">
              <a:rPr lang="en-US" altLang="zh-CN"/>
              <a:pPr>
                <a:defRPr/>
              </a:pPr>
              <a:t>‹#›</a:t>
            </a:fld>
            <a:endParaRPr lang="en-US" altLang="zh-CN"/>
          </a:p>
        </p:txBody>
      </p:sp>
    </p:spTree>
    <p:extLst>
      <p:ext uri="{BB962C8B-B14F-4D97-AF65-F5344CB8AC3E}">
        <p14:creationId xmlns:p14="http://schemas.microsoft.com/office/powerpoint/2010/main" val="868035367"/>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05000"/>
            <a:ext cx="49276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1905000"/>
            <a:ext cx="49276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6">
            <a:extLst>
              <a:ext uri="{FF2B5EF4-FFF2-40B4-BE49-F238E27FC236}">
                <a16:creationId xmlns:a16="http://schemas.microsoft.com/office/drawing/2014/main" id="{E69D94DF-99AF-4888-8444-581356925871}"/>
              </a:ext>
            </a:extLst>
          </p:cNvPr>
          <p:cNvSpPr>
            <a:spLocks noGrp="1" noChangeArrowheads="1"/>
          </p:cNvSpPr>
          <p:nvPr>
            <p:ph type="sldNum" sz="quarter" idx="10"/>
          </p:nvPr>
        </p:nvSpPr>
        <p:spPr>
          <a:ln/>
        </p:spPr>
        <p:txBody>
          <a:bodyPr/>
          <a:lstStyle>
            <a:lvl1pPr>
              <a:defRPr/>
            </a:lvl1pPr>
          </a:lstStyle>
          <a:p>
            <a:pPr>
              <a:defRPr/>
            </a:pPr>
            <a:fld id="{29A79F6B-80A1-4A50-B367-43AC1D29F62B}" type="slidenum">
              <a:rPr lang="en-US" altLang="zh-CN"/>
              <a:pPr>
                <a:defRPr/>
              </a:pPr>
              <a:t>‹#›</a:t>
            </a:fld>
            <a:endParaRPr lang="en-US" altLang="zh-CN"/>
          </a:p>
        </p:txBody>
      </p:sp>
    </p:spTree>
    <p:extLst>
      <p:ext uri="{BB962C8B-B14F-4D97-AF65-F5344CB8AC3E}">
        <p14:creationId xmlns:p14="http://schemas.microsoft.com/office/powerpoint/2010/main" val="2173507589"/>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6">
            <a:extLst>
              <a:ext uri="{FF2B5EF4-FFF2-40B4-BE49-F238E27FC236}">
                <a16:creationId xmlns:a16="http://schemas.microsoft.com/office/drawing/2014/main" id="{2B31885B-F208-4BE7-8BE3-B11C4277C072}"/>
              </a:ext>
            </a:extLst>
          </p:cNvPr>
          <p:cNvSpPr>
            <a:spLocks noGrp="1" noChangeArrowheads="1"/>
          </p:cNvSpPr>
          <p:nvPr>
            <p:ph type="sldNum" sz="quarter" idx="10"/>
          </p:nvPr>
        </p:nvSpPr>
        <p:spPr>
          <a:ln/>
        </p:spPr>
        <p:txBody>
          <a:bodyPr/>
          <a:lstStyle>
            <a:lvl1pPr>
              <a:defRPr/>
            </a:lvl1pPr>
          </a:lstStyle>
          <a:p>
            <a:pPr>
              <a:defRPr/>
            </a:pPr>
            <a:fld id="{F75FCD6F-F204-445B-AF48-E1511C87E440}" type="slidenum">
              <a:rPr lang="en-US" altLang="zh-CN"/>
              <a:pPr>
                <a:defRPr/>
              </a:pPr>
              <a:t>‹#›</a:t>
            </a:fld>
            <a:endParaRPr lang="en-US" altLang="zh-CN"/>
          </a:p>
        </p:txBody>
      </p:sp>
    </p:spTree>
    <p:extLst>
      <p:ext uri="{BB962C8B-B14F-4D97-AF65-F5344CB8AC3E}">
        <p14:creationId xmlns:p14="http://schemas.microsoft.com/office/powerpoint/2010/main" val="2557885153"/>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6">
            <a:extLst>
              <a:ext uri="{FF2B5EF4-FFF2-40B4-BE49-F238E27FC236}">
                <a16:creationId xmlns:a16="http://schemas.microsoft.com/office/drawing/2014/main" id="{6F1E6C9C-D3BD-400E-8863-D1C7EFB36D59}"/>
              </a:ext>
            </a:extLst>
          </p:cNvPr>
          <p:cNvSpPr>
            <a:spLocks noGrp="1" noChangeArrowheads="1"/>
          </p:cNvSpPr>
          <p:nvPr>
            <p:ph type="sldNum" sz="quarter" idx="10"/>
          </p:nvPr>
        </p:nvSpPr>
        <p:spPr>
          <a:ln/>
        </p:spPr>
        <p:txBody>
          <a:bodyPr/>
          <a:lstStyle>
            <a:lvl1pPr>
              <a:defRPr/>
            </a:lvl1pPr>
          </a:lstStyle>
          <a:p>
            <a:pPr>
              <a:defRPr/>
            </a:pPr>
            <a:fld id="{B2858A0A-E028-49D0-A51C-D055B5642937}" type="slidenum">
              <a:rPr lang="en-US" altLang="zh-CN"/>
              <a:pPr>
                <a:defRPr/>
              </a:pPr>
              <a:t>‹#›</a:t>
            </a:fld>
            <a:endParaRPr lang="en-US" altLang="zh-CN"/>
          </a:p>
        </p:txBody>
      </p:sp>
    </p:spTree>
    <p:extLst>
      <p:ext uri="{BB962C8B-B14F-4D97-AF65-F5344CB8AC3E}">
        <p14:creationId xmlns:p14="http://schemas.microsoft.com/office/powerpoint/2010/main" val="1544478992"/>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6">
            <a:extLst>
              <a:ext uri="{FF2B5EF4-FFF2-40B4-BE49-F238E27FC236}">
                <a16:creationId xmlns:a16="http://schemas.microsoft.com/office/drawing/2014/main" id="{95CB5F78-3030-4B08-B34B-7DCCACBDD118}"/>
              </a:ext>
            </a:extLst>
          </p:cNvPr>
          <p:cNvSpPr>
            <a:spLocks noGrp="1" noChangeArrowheads="1"/>
          </p:cNvSpPr>
          <p:nvPr>
            <p:ph type="sldNum" sz="quarter" idx="10"/>
          </p:nvPr>
        </p:nvSpPr>
        <p:spPr>
          <a:ln/>
        </p:spPr>
        <p:txBody>
          <a:bodyPr/>
          <a:lstStyle>
            <a:lvl1pPr>
              <a:defRPr/>
            </a:lvl1pPr>
          </a:lstStyle>
          <a:p>
            <a:pPr>
              <a:defRPr/>
            </a:pPr>
            <a:fld id="{6FE0D157-BDC8-4938-B9AA-9953C6402F46}" type="slidenum">
              <a:rPr lang="en-US" altLang="zh-CN"/>
              <a:pPr>
                <a:defRPr/>
              </a:pPr>
              <a:t>‹#›</a:t>
            </a:fld>
            <a:endParaRPr lang="en-US" altLang="zh-CN"/>
          </a:p>
        </p:txBody>
      </p:sp>
    </p:spTree>
    <p:extLst>
      <p:ext uri="{BB962C8B-B14F-4D97-AF65-F5344CB8AC3E}">
        <p14:creationId xmlns:p14="http://schemas.microsoft.com/office/powerpoint/2010/main" val="2323195772"/>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6">
            <a:extLst>
              <a:ext uri="{FF2B5EF4-FFF2-40B4-BE49-F238E27FC236}">
                <a16:creationId xmlns:a16="http://schemas.microsoft.com/office/drawing/2014/main" id="{DE1DFB4C-6463-40B1-8641-1CF394015277}"/>
              </a:ext>
            </a:extLst>
          </p:cNvPr>
          <p:cNvSpPr>
            <a:spLocks noGrp="1" noChangeArrowheads="1"/>
          </p:cNvSpPr>
          <p:nvPr>
            <p:ph type="sldNum" sz="quarter" idx="10"/>
          </p:nvPr>
        </p:nvSpPr>
        <p:spPr>
          <a:ln/>
        </p:spPr>
        <p:txBody>
          <a:bodyPr/>
          <a:lstStyle>
            <a:lvl1pPr>
              <a:defRPr/>
            </a:lvl1pPr>
          </a:lstStyle>
          <a:p>
            <a:pPr>
              <a:defRPr/>
            </a:pPr>
            <a:fld id="{C924062C-FD3A-48DF-8021-05D4B110B7BE}" type="slidenum">
              <a:rPr lang="en-US" altLang="zh-CN"/>
              <a:pPr>
                <a:defRPr/>
              </a:pPr>
              <a:t>‹#›</a:t>
            </a:fld>
            <a:endParaRPr lang="en-US" altLang="zh-CN"/>
          </a:p>
        </p:txBody>
      </p:sp>
    </p:spTree>
    <p:extLst>
      <p:ext uri="{BB962C8B-B14F-4D97-AF65-F5344CB8AC3E}">
        <p14:creationId xmlns:p14="http://schemas.microsoft.com/office/powerpoint/2010/main" val="1091385128"/>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A2F84-8C3A-4FD3-99F1-7D2C826824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1D46BE-8F4D-4B24-A247-FB2BD38B57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C6122B-4AE8-4CEE-881F-14C3ABBA9DB9}"/>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FADF35E3-8DAC-4BDE-981D-3CB43F85D9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242B7-7D56-48D3-BF1A-49533F55F84F}"/>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4281727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6">
            <a:extLst>
              <a:ext uri="{FF2B5EF4-FFF2-40B4-BE49-F238E27FC236}">
                <a16:creationId xmlns:a16="http://schemas.microsoft.com/office/drawing/2014/main" id="{9C5F4BCE-0E22-4995-A64B-DFA8400BBCF6}"/>
              </a:ext>
            </a:extLst>
          </p:cNvPr>
          <p:cNvSpPr>
            <a:spLocks noGrp="1" noChangeArrowheads="1"/>
          </p:cNvSpPr>
          <p:nvPr>
            <p:ph type="sldNum" sz="quarter" idx="10"/>
          </p:nvPr>
        </p:nvSpPr>
        <p:spPr>
          <a:ln/>
        </p:spPr>
        <p:txBody>
          <a:bodyPr/>
          <a:lstStyle>
            <a:lvl1pPr>
              <a:defRPr/>
            </a:lvl1pPr>
          </a:lstStyle>
          <a:p>
            <a:pPr>
              <a:defRPr/>
            </a:pPr>
            <a:fld id="{BC5AF86B-2A8C-47A9-B962-9F81D12824B2}" type="slidenum">
              <a:rPr lang="en-US" altLang="zh-CN"/>
              <a:pPr>
                <a:defRPr/>
              </a:pPr>
              <a:t>‹#›</a:t>
            </a:fld>
            <a:endParaRPr lang="en-US" altLang="zh-CN"/>
          </a:p>
        </p:txBody>
      </p:sp>
    </p:spTree>
    <p:extLst>
      <p:ext uri="{BB962C8B-B14F-4D97-AF65-F5344CB8AC3E}">
        <p14:creationId xmlns:p14="http://schemas.microsoft.com/office/powerpoint/2010/main" val="1607643908"/>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6">
            <a:extLst>
              <a:ext uri="{FF2B5EF4-FFF2-40B4-BE49-F238E27FC236}">
                <a16:creationId xmlns:a16="http://schemas.microsoft.com/office/drawing/2014/main" id="{CAE6675A-9DD8-48BC-A76A-DE027EFE95F1}"/>
              </a:ext>
            </a:extLst>
          </p:cNvPr>
          <p:cNvSpPr>
            <a:spLocks noGrp="1" noChangeArrowheads="1"/>
          </p:cNvSpPr>
          <p:nvPr>
            <p:ph type="sldNum" sz="quarter" idx="10"/>
          </p:nvPr>
        </p:nvSpPr>
        <p:spPr>
          <a:ln/>
        </p:spPr>
        <p:txBody>
          <a:bodyPr/>
          <a:lstStyle>
            <a:lvl1pPr>
              <a:defRPr/>
            </a:lvl1pPr>
          </a:lstStyle>
          <a:p>
            <a:pPr>
              <a:defRPr/>
            </a:pPr>
            <a:fld id="{DE33BB41-5B7B-4DF7-B1C0-7B43ECC55B3B}" type="slidenum">
              <a:rPr lang="en-US" altLang="zh-CN"/>
              <a:pPr>
                <a:defRPr/>
              </a:pPr>
              <a:t>‹#›</a:t>
            </a:fld>
            <a:endParaRPr lang="en-US" altLang="zh-CN"/>
          </a:p>
        </p:txBody>
      </p:sp>
    </p:spTree>
    <p:extLst>
      <p:ext uri="{BB962C8B-B14F-4D97-AF65-F5344CB8AC3E}">
        <p14:creationId xmlns:p14="http://schemas.microsoft.com/office/powerpoint/2010/main" val="146004186"/>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990600"/>
            <a:ext cx="2514600" cy="5181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990600"/>
            <a:ext cx="7340600" cy="5181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6">
            <a:extLst>
              <a:ext uri="{FF2B5EF4-FFF2-40B4-BE49-F238E27FC236}">
                <a16:creationId xmlns:a16="http://schemas.microsoft.com/office/drawing/2014/main" id="{3DAF558A-4475-4AEA-94CD-2A341E4F5E11}"/>
              </a:ext>
            </a:extLst>
          </p:cNvPr>
          <p:cNvSpPr>
            <a:spLocks noGrp="1" noChangeArrowheads="1"/>
          </p:cNvSpPr>
          <p:nvPr>
            <p:ph type="sldNum" sz="quarter" idx="10"/>
          </p:nvPr>
        </p:nvSpPr>
        <p:spPr>
          <a:ln/>
        </p:spPr>
        <p:txBody>
          <a:bodyPr/>
          <a:lstStyle>
            <a:lvl1pPr>
              <a:defRPr/>
            </a:lvl1pPr>
          </a:lstStyle>
          <a:p>
            <a:pPr>
              <a:defRPr/>
            </a:pPr>
            <a:fld id="{8C6A4C0C-24DE-4849-B80B-475AF7D5A365}" type="slidenum">
              <a:rPr lang="en-US" altLang="zh-CN"/>
              <a:pPr>
                <a:defRPr/>
              </a:pPr>
              <a:t>‹#›</a:t>
            </a:fld>
            <a:endParaRPr lang="en-US" altLang="zh-CN"/>
          </a:p>
        </p:txBody>
      </p:sp>
    </p:spTree>
    <p:extLst>
      <p:ext uri="{BB962C8B-B14F-4D97-AF65-F5344CB8AC3E}">
        <p14:creationId xmlns:p14="http://schemas.microsoft.com/office/powerpoint/2010/main" val="3390537546"/>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19200" y="990600"/>
            <a:ext cx="94488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1219200" y="1905000"/>
            <a:ext cx="49276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350000" y="1905000"/>
            <a:ext cx="4927600" cy="4267200"/>
          </a:xfrm>
        </p:spPr>
        <p:txBody>
          <a:bodyPr/>
          <a:lstStyle/>
          <a:p>
            <a:pPr lvl="0"/>
            <a:endParaRPr lang="zh-CN" altLang="en-US" noProof="0"/>
          </a:p>
        </p:txBody>
      </p:sp>
      <p:sp>
        <p:nvSpPr>
          <p:cNvPr id="5" name="Rectangle 46">
            <a:extLst>
              <a:ext uri="{FF2B5EF4-FFF2-40B4-BE49-F238E27FC236}">
                <a16:creationId xmlns:a16="http://schemas.microsoft.com/office/drawing/2014/main" id="{93E7C0BE-C33F-4457-803C-271915B4F147}"/>
              </a:ext>
            </a:extLst>
          </p:cNvPr>
          <p:cNvSpPr>
            <a:spLocks noGrp="1" noChangeArrowheads="1"/>
          </p:cNvSpPr>
          <p:nvPr>
            <p:ph type="sldNum" sz="quarter" idx="10"/>
          </p:nvPr>
        </p:nvSpPr>
        <p:spPr>
          <a:ln/>
        </p:spPr>
        <p:txBody>
          <a:bodyPr/>
          <a:lstStyle>
            <a:lvl1pPr>
              <a:defRPr/>
            </a:lvl1pPr>
          </a:lstStyle>
          <a:p>
            <a:pPr>
              <a:defRPr/>
            </a:pPr>
            <a:fld id="{53B037CF-8099-49A5-A7C1-2D5D040155F0}" type="slidenum">
              <a:rPr lang="en-US" altLang="zh-CN"/>
              <a:pPr>
                <a:defRPr/>
              </a:pPr>
              <a:t>‹#›</a:t>
            </a:fld>
            <a:endParaRPr lang="en-US" altLang="zh-CN"/>
          </a:p>
        </p:txBody>
      </p:sp>
    </p:spTree>
    <p:extLst>
      <p:ext uri="{BB962C8B-B14F-4D97-AF65-F5344CB8AC3E}">
        <p14:creationId xmlns:p14="http://schemas.microsoft.com/office/powerpoint/2010/main" val="1892000596"/>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E391BFBE-DA14-4E68-9525-5E940EB10257}" type="slidenum">
              <a:rPr lang="en-US" altLang="zh-CN" smtClean="0"/>
              <a:pPr>
                <a:defRPr/>
              </a:pPr>
              <a:t>‹#›</a:t>
            </a:fld>
            <a:endParaRPr lang="en-US" altLang="zh-CN"/>
          </a:p>
        </p:txBody>
      </p:sp>
    </p:spTree>
    <p:extLst>
      <p:ext uri="{BB962C8B-B14F-4D97-AF65-F5344CB8AC3E}">
        <p14:creationId xmlns:p14="http://schemas.microsoft.com/office/powerpoint/2010/main" val="1186773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BB0446D5-8E98-40A3-BDEE-9B58CCE65C0E}" type="slidenum">
              <a:rPr lang="en-US" altLang="zh-CN" smtClean="0"/>
              <a:pPr>
                <a:defRPr/>
              </a:pPr>
              <a:t>‹#›</a:t>
            </a:fld>
            <a:endParaRPr lang="en-US" altLang="zh-CN"/>
          </a:p>
        </p:txBody>
      </p:sp>
    </p:spTree>
    <p:extLst>
      <p:ext uri="{BB962C8B-B14F-4D97-AF65-F5344CB8AC3E}">
        <p14:creationId xmlns:p14="http://schemas.microsoft.com/office/powerpoint/2010/main" val="2367006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DC9BF078-7D46-48E2-981A-73909C8A6F33}" type="slidenum">
              <a:rPr lang="en-US" altLang="zh-CN" smtClean="0"/>
              <a:pPr>
                <a:defRPr/>
              </a:pPr>
              <a:t>‹#›</a:t>
            </a:fld>
            <a:endParaRPr lang="en-US" altLang="zh-CN"/>
          </a:p>
        </p:txBody>
      </p:sp>
    </p:spTree>
    <p:extLst>
      <p:ext uri="{BB962C8B-B14F-4D97-AF65-F5344CB8AC3E}">
        <p14:creationId xmlns:p14="http://schemas.microsoft.com/office/powerpoint/2010/main" val="4211108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7206E935-1935-46D9-BFC4-33160A7CD749}" type="slidenum">
              <a:rPr lang="en-US" altLang="zh-CN" smtClean="0"/>
              <a:pPr>
                <a:defRPr/>
              </a:pPr>
              <a:t>‹#›</a:t>
            </a:fld>
            <a:endParaRPr lang="en-US" altLang="zh-CN"/>
          </a:p>
        </p:txBody>
      </p:sp>
    </p:spTree>
    <p:extLst>
      <p:ext uri="{BB962C8B-B14F-4D97-AF65-F5344CB8AC3E}">
        <p14:creationId xmlns:p14="http://schemas.microsoft.com/office/powerpoint/2010/main" val="2959312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49B780E6-71BB-4CF3-9B17-A82EFA22EA0B}" type="slidenum">
              <a:rPr lang="en-US" altLang="zh-CN" smtClean="0"/>
              <a:pPr>
                <a:defRPr/>
              </a:pPr>
              <a:t>‹#›</a:t>
            </a:fld>
            <a:endParaRPr lang="en-US" altLang="zh-CN"/>
          </a:p>
        </p:txBody>
      </p:sp>
    </p:spTree>
    <p:extLst>
      <p:ext uri="{BB962C8B-B14F-4D97-AF65-F5344CB8AC3E}">
        <p14:creationId xmlns:p14="http://schemas.microsoft.com/office/powerpoint/2010/main" val="2615390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007E9D6D-535A-4776-9797-99F2B81D79DC}" type="slidenum">
              <a:rPr lang="en-US" altLang="zh-CN" smtClean="0"/>
              <a:pPr>
                <a:defRPr/>
              </a:pPr>
              <a:t>‹#›</a:t>
            </a:fld>
            <a:endParaRPr lang="en-US" altLang="zh-CN"/>
          </a:p>
        </p:txBody>
      </p:sp>
    </p:spTree>
    <p:extLst>
      <p:ext uri="{BB962C8B-B14F-4D97-AF65-F5344CB8AC3E}">
        <p14:creationId xmlns:p14="http://schemas.microsoft.com/office/powerpoint/2010/main" val="229574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9EF76-052E-4672-A3E3-01BACC86985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C085FE9-31E2-4AF5-AAEA-245B9414FB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D5E1CE8-95CC-468C-AE8E-E27D63A0D49B}"/>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39443C49-2BA4-4D6C-A655-BF939294D1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56D058-B6E7-4503-92AE-1D8316A6F8BD}"/>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1041885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E3F4F639-4DDD-4576-BB29-9C4C123578A1}" type="slidenum">
              <a:rPr lang="en-US" altLang="zh-CN" smtClean="0"/>
              <a:pPr>
                <a:defRPr/>
              </a:pPr>
              <a:t>‹#›</a:t>
            </a:fld>
            <a:endParaRPr lang="en-US" altLang="zh-CN"/>
          </a:p>
        </p:txBody>
      </p:sp>
    </p:spTree>
    <p:extLst>
      <p:ext uri="{BB962C8B-B14F-4D97-AF65-F5344CB8AC3E}">
        <p14:creationId xmlns:p14="http://schemas.microsoft.com/office/powerpoint/2010/main" val="2444454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5D90FA6C-8AE3-4A91-87B2-62661E5FB556}" type="slidenum">
              <a:rPr lang="en-US" altLang="zh-CN" smtClean="0"/>
              <a:pPr>
                <a:defRPr/>
              </a:pPr>
              <a:t>‹#›</a:t>
            </a:fld>
            <a:endParaRPr lang="en-US" altLang="zh-CN"/>
          </a:p>
        </p:txBody>
      </p:sp>
    </p:spTree>
    <p:extLst>
      <p:ext uri="{BB962C8B-B14F-4D97-AF65-F5344CB8AC3E}">
        <p14:creationId xmlns:p14="http://schemas.microsoft.com/office/powerpoint/2010/main" val="866888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5634053A-2BFB-40C6-B062-118191E9A787}" type="slidenum">
              <a:rPr lang="en-US" altLang="zh-CN" smtClean="0"/>
              <a:pPr>
                <a:defRPr/>
              </a:pPr>
              <a:t>‹#›</a:t>
            </a:fld>
            <a:endParaRPr lang="en-US" altLang="zh-CN"/>
          </a:p>
        </p:txBody>
      </p:sp>
    </p:spTree>
    <p:extLst>
      <p:ext uri="{BB962C8B-B14F-4D97-AF65-F5344CB8AC3E}">
        <p14:creationId xmlns:p14="http://schemas.microsoft.com/office/powerpoint/2010/main" val="206413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37073CA5-17EA-4FA6-96D1-02309E07CBCF}" type="slidenum">
              <a:rPr lang="en-US" altLang="zh-CN" smtClean="0"/>
              <a:pPr>
                <a:defRPr/>
              </a:pPr>
              <a:t>‹#›</a:t>
            </a:fld>
            <a:endParaRPr lang="en-US" altLang="zh-CN"/>
          </a:p>
        </p:txBody>
      </p:sp>
    </p:spTree>
    <p:extLst>
      <p:ext uri="{BB962C8B-B14F-4D97-AF65-F5344CB8AC3E}">
        <p14:creationId xmlns:p14="http://schemas.microsoft.com/office/powerpoint/2010/main" val="598879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DC548370-B85C-4730-B1D1-E341080C2C32}" type="slidenum">
              <a:rPr lang="en-US" altLang="zh-CN" smtClean="0"/>
              <a:pPr>
                <a:defRPr/>
              </a:pPr>
              <a:t>‹#›</a:t>
            </a:fld>
            <a:endParaRPr lang="en-US" altLang="zh-CN"/>
          </a:p>
        </p:txBody>
      </p:sp>
    </p:spTree>
    <p:extLst>
      <p:ext uri="{BB962C8B-B14F-4D97-AF65-F5344CB8AC3E}">
        <p14:creationId xmlns:p14="http://schemas.microsoft.com/office/powerpoint/2010/main" val="4180986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335A6-2DA9-457F-970B-C0BC72E90F6E}"/>
              </a:ext>
            </a:extLst>
          </p:cNvPr>
          <p:cNvSpPr>
            <a:spLocks noGrp="1"/>
          </p:cNvSpPr>
          <p:nvPr>
            <p:ph type="title"/>
          </p:nvPr>
        </p:nvSpPr>
        <p:spPr>
          <a:xfrm>
            <a:off x="1534587" y="617538"/>
            <a:ext cx="10390716"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8694AC-CBD8-46C9-9F36-AAA00CEFF283}"/>
              </a:ext>
            </a:extLst>
          </p:cNvPr>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8BEEC86A-54EB-4745-8170-4E7EA3BB910A}"/>
              </a:ext>
            </a:extLst>
          </p:cNvPr>
          <p:cNvSpPr>
            <a:spLocks noGrp="1"/>
          </p:cNvSpPr>
          <p:nvPr>
            <p:ph type="clipArt" sz="half" idx="2"/>
          </p:nvPr>
        </p:nvSpPr>
        <p:spPr>
          <a:xfrm>
            <a:off x="6860117" y="2017713"/>
            <a:ext cx="5080000" cy="4114800"/>
          </a:xfrm>
        </p:spPr>
        <p:txBody>
          <a:bodyPr/>
          <a:lstStyle/>
          <a:p>
            <a:pPr lvl="0"/>
            <a:endParaRPr lang="zh-CN" altLang="en-US" noProof="0"/>
          </a:p>
        </p:txBody>
      </p:sp>
      <p:sp>
        <p:nvSpPr>
          <p:cNvPr id="5" name="Rectangle 11">
            <a:extLst>
              <a:ext uri="{FF2B5EF4-FFF2-40B4-BE49-F238E27FC236}">
                <a16:creationId xmlns:a16="http://schemas.microsoft.com/office/drawing/2014/main" id="{C8A8B6E1-3BA1-4173-AF97-2E0D8A4987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91C471B1-A81A-4DD5-8C21-5AB35B8C9F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C0CC532B-E951-4A80-8DEC-E841B8DC43B8}"/>
              </a:ext>
            </a:extLst>
          </p:cNvPr>
          <p:cNvSpPr>
            <a:spLocks noGrp="1" noChangeArrowheads="1"/>
          </p:cNvSpPr>
          <p:nvPr>
            <p:ph type="sldNum" sz="quarter" idx="12"/>
          </p:nvPr>
        </p:nvSpPr>
        <p:spPr>
          <a:ln/>
        </p:spPr>
        <p:txBody>
          <a:bodyPr/>
          <a:lstStyle>
            <a:lvl1pPr>
              <a:defRPr/>
            </a:lvl1pPr>
          </a:lstStyle>
          <a:p>
            <a:pPr>
              <a:defRPr/>
            </a:pPr>
            <a:fld id="{E3A57A8B-685D-47D6-8086-704E386E0BE8}" type="slidenum">
              <a:rPr lang="en-US" altLang="zh-CN"/>
              <a:pPr>
                <a:defRPr/>
              </a:pPr>
              <a:t>‹#›</a:t>
            </a:fld>
            <a:endParaRPr lang="en-US" altLang="zh-CN"/>
          </a:p>
        </p:txBody>
      </p:sp>
    </p:spTree>
    <p:extLst>
      <p:ext uri="{BB962C8B-B14F-4D97-AF65-F5344CB8AC3E}">
        <p14:creationId xmlns:p14="http://schemas.microsoft.com/office/powerpoint/2010/main" val="5426993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7A75B-F899-4AE4-8861-85ED05A51823}"/>
              </a:ext>
            </a:extLst>
          </p:cNvPr>
          <p:cNvSpPr>
            <a:spLocks noGrp="1"/>
          </p:cNvSpPr>
          <p:nvPr>
            <p:ph type="title"/>
          </p:nvPr>
        </p:nvSpPr>
        <p:spPr>
          <a:xfrm>
            <a:off x="1534587" y="617538"/>
            <a:ext cx="10390716"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A1F7B39-C1E3-4BF5-A3F4-475F56FBD47A}"/>
              </a:ext>
            </a:extLst>
          </p:cNvPr>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A0E97F-1845-4B0F-9ACE-79185F7482D1}"/>
              </a:ext>
            </a:extLst>
          </p:cNvPr>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40ED17BA-63E4-4FB9-AB58-ECD8400E45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B1954A8E-F637-46A3-A982-0AADF9D8D7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9D9C5C34-807F-4516-8CE4-8E2A0E19B54C}"/>
              </a:ext>
            </a:extLst>
          </p:cNvPr>
          <p:cNvSpPr>
            <a:spLocks noGrp="1" noChangeArrowheads="1"/>
          </p:cNvSpPr>
          <p:nvPr>
            <p:ph type="sldNum" sz="quarter" idx="12"/>
          </p:nvPr>
        </p:nvSpPr>
        <p:spPr>
          <a:ln/>
        </p:spPr>
        <p:txBody>
          <a:bodyPr/>
          <a:lstStyle>
            <a:lvl1pPr>
              <a:defRPr/>
            </a:lvl1pPr>
          </a:lstStyle>
          <a:p>
            <a:pPr>
              <a:defRPr/>
            </a:pPr>
            <a:fld id="{8CBE9708-0C41-44EA-B8FF-F7A42E944036}" type="slidenum">
              <a:rPr lang="en-US" altLang="zh-CN"/>
              <a:pPr>
                <a:defRPr/>
              </a:pPr>
              <a:t>‹#›</a:t>
            </a:fld>
            <a:endParaRPr lang="en-US" altLang="zh-CN"/>
          </a:p>
        </p:txBody>
      </p:sp>
    </p:spTree>
    <p:extLst>
      <p:ext uri="{BB962C8B-B14F-4D97-AF65-F5344CB8AC3E}">
        <p14:creationId xmlns:p14="http://schemas.microsoft.com/office/powerpoint/2010/main" val="4094493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139265">
            <a:extLst>
              <a:ext uri="{FF2B5EF4-FFF2-40B4-BE49-F238E27FC236}">
                <a16:creationId xmlns:a16="http://schemas.microsoft.com/office/drawing/2014/main" id="{476DE02E-2202-4179-976A-108923D6E644}"/>
              </a:ext>
            </a:extLst>
          </p:cNvPr>
          <p:cNvSpPr>
            <a:spLocks noChangeArrowheads="1"/>
          </p:cNvSpPr>
          <p:nvPr/>
        </p:nvSpPr>
        <p:spPr bwMode="auto">
          <a:xfrm>
            <a:off x="2336800" y="1600200"/>
            <a:ext cx="98552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a:defRPr/>
            </a:pPr>
            <a:endParaRPr lang="zh-CN" altLang="en-US" sz="1800"/>
          </a:p>
        </p:txBody>
      </p:sp>
      <p:sp>
        <p:nvSpPr>
          <p:cNvPr id="3" name="矩形 139266">
            <a:extLst>
              <a:ext uri="{FF2B5EF4-FFF2-40B4-BE49-F238E27FC236}">
                <a16:creationId xmlns:a16="http://schemas.microsoft.com/office/drawing/2014/main" id="{08B4C9F9-5FEB-4B3F-A95A-595EC830F201}"/>
              </a:ext>
            </a:extLst>
          </p:cNvPr>
          <p:cNvSpPr>
            <a:spLocks noChangeArrowheads="1"/>
          </p:cNvSpPr>
          <p:nvPr/>
        </p:nvSpPr>
        <p:spPr bwMode="auto">
          <a:xfrm>
            <a:off x="9144000" y="931863"/>
            <a:ext cx="2438400" cy="1825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TW" altLang="en-US" sz="2400">
              <a:latin typeface="Times New Roman" pitchFamily="18" charset="0"/>
              <a:ea typeface="PMingLiU" pitchFamily="18" charset="-120"/>
            </a:endParaRPr>
          </a:p>
        </p:txBody>
      </p:sp>
      <p:sp>
        <p:nvSpPr>
          <p:cNvPr id="4" name="直接连接符 139267">
            <a:extLst>
              <a:ext uri="{FF2B5EF4-FFF2-40B4-BE49-F238E27FC236}">
                <a16:creationId xmlns:a16="http://schemas.microsoft.com/office/drawing/2014/main" id="{0033F920-36C3-47A9-BEB8-C22A1F9E8F13}"/>
              </a:ext>
            </a:extLst>
          </p:cNvPr>
          <p:cNvSpPr>
            <a:spLocks noChangeShapeType="1"/>
          </p:cNvSpPr>
          <p:nvPr/>
        </p:nvSpPr>
        <p:spPr bwMode="auto">
          <a:xfrm>
            <a:off x="508000" y="1008063"/>
            <a:ext cx="110744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nvGrpSpPr>
          <p:cNvPr id="5" name="组合 139268">
            <a:extLst>
              <a:ext uri="{FF2B5EF4-FFF2-40B4-BE49-F238E27FC236}">
                <a16:creationId xmlns:a16="http://schemas.microsoft.com/office/drawing/2014/main" id="{788EF21A-40BB-4D62-B682-E9BA96B3A87D}"/>
              </a:ext>
            </a:extLst>
          </p:cNvPr>
          <p:cNvGrpSpPr>
            <a:grpSpLocks/>
          </p:cNvGrpSpPr>
          <p:nvPr/>
        </p:nvGrpSpPr>
        <p:grpSpPr bwMode="auto">
          <a:xfrm>
            <a:off x="23285" y="-58738"/>
            <a:ext cx="12168716" cy="1658938"/>
            <a:chOff x="0" y="-9"/>
            <a:chExt cx="5760" cy="1045"/>
          </a:xfrm>
        </p:grpSpPr>
        <p:sp>
          <p:nvSpPr>
            <p:cNvPr id="6" name="任意多边形 139269">
              <a:extLst>
                <a:ext uri="{FF2B5EF4-FFF2-40B4-BE49-F238E27FC236}">
                  <a16:creationId xmlns:a16="http://schemas.microsoft.com/office/drawing/2014/main" id="{E99AFEFD-28F7-4771-9431-7C71C402BDE2}"/>
                </a:ext>
              </a:extLst>
            </p:cNvPr>
            <p:cNvSpPr>
              <a:spLocks noChangeArrowheads="1"/>
            </p:cNvSpPr>
            <p:nvPr userDrawn="1"/>
          </p:nvSpPr>
          <p:spPr bwMode="auto">
            <a:xfrm>
              <a:off x="0" y="4"/>
              <a:ext cx="5760" cy="1032"/>
            </a:xfrm>
            <a:custGeom>
              <a:avLst/>
              <a:gdLst>
                <a:gd name="T0" fmla="*/ 6844 w 4848"/>
                <a:gd name="T1" fmla="*/ 2465 h 432"/>
                <a:gd name="T2" fmla="*/ 0 w 4848"/>
                <a:gd name="T3" fmla="*/ 2465 h 432"/>
                <a:gd name="T4" fmla="*/ 0 w 4848"/>
                <a:gd name="T5" fmla="*/ 0 h 432"/>
                <a:gd name="T6" fmla="*/ 6844 w 4848"/>
                <a:gd name="T7" fmla="*/ 0 h 432"/>
                <a:gd name="T8" fmla="*/ 6844 w 4848"/>
                <a:gd name="T9" fmla="*/ 2465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nvGrpSpPr>
            <p:cNvPr id="7" name="组合 139270">
              <a:extLst>
                <a:ext uri="{FF2B5EF4-FFF2-40B4-BE49-F238E27FC236}">
                  <a16:creationId xmlns:a16="http://schemas.microsoft.com/office/drawing/2014/main" id="{78B9FC58-ADF2-4C24-BBC6-FEE92C79EFD4}"/>
                </a:ext>
              </a:extLst>
            </p:cNvPr>
            <p:cNvGrpSpPr>
              <a:grpSpLocks/>
            </p:cNvGrpSpPr>
            <p:nvPr userDrawn="1"/>
          </p:nvGrpSpPr>
          <p:grpSpPr bwMode="auto">
            <a:xfrm>
              <a:off x="333" y="-9"/>
              <a:ext cx="5176" cy="1044"/>
              <a:chOff x="333" y="-9"/>
              <a:chExt cx="5176" cy="1044"/>
            </a:xfrm>
          </p:grpSpPr>
          <p:sp>
            <p:nvSpPr>
              <p:cNvPr id="36" name="任意多边形 139271">
                <a:extLst>
                  <a:ext uri="{FF2B5EF4-FFF2-40B4-BE49-F238E27FC236}">
                    <a16:creationId xmlns:a16="http://schemas.microsoft.com/office/drawing/2014/main" id="{205265CC-65C3-4FCE-884D-10F4A61476E9}"/>
                  </a:ext>
                </a:extLst>
              </p:cNvPr>
              <p:cNvSpPr>
                <a:spLocks noChangeArrowheads="1"/>
              </p:cNvSpPr>
              <p:nvPr userDrawn="1"/>
            </p:nvSpPr>
            <p:spPr bwMode="auto">
              <a:xfrm>
                <a:off x="3230" y="949"/>
                <a:ext cx="17" cy="20"/>
              </a:xfrm>
              <a:custGeom>
                <a:avLst/>
                <a:gdLst>
                  <a:gd name="T0" fmla="*/ 7 w 15"/>
                  <a:gd name="T1" fmla="*/ 9 h 23"/>
                  <a:gd name="T2" fmla="*/ 19 w 15"/>
                  <a:gd name="T3" fmla="*/ 3 h 23"/>
                  <a:gd name="T4" fmla="*/ 17 w 15"/>
                  <a:gd name="T5" fmla="*/ 13 h 23"/>
                  <a:gd name="T6" fmla="*/ 7 w 15"/>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7" name="任意多边形 139272">
                <a:extLst>
                  <a:ext uri="{FF2B5EF4-FFF2-40B4-BE49-F238E27FC236}">
                    <a16:creationId xmlns:a16="http://schemas.microsoft.com/office/drawing/2014/main" id="{04AAEB48-5993-4B23-9661-75CD75D77202}"/>
                  </a:ext>
                </a:extLst>
              </p:cNvPr>
              <p:cNvSpPr>
                <a:spLocks noChangeArrowheads="1"/>
              </p:cNvSpPr>
              <p:nvPr userDrawn="1"/>
            </p:nvSpPr>
            <p:spPr bwMode="auto">
              <a:xfrm>
                <a:off x="3406" y="1015"/>
                <a:ext cx="21" cy="20"/>
              </a:xfrm>
              <a:custGeom>
                <a:avLst/>
                <a:gdLst>
                  <a:gd name="T0" fmla="*/ 3 w 20"/>
                  <a:gd name="T1" fmla="*/ 10 h 23"/>
                  <a:gd name="T2" fmla="*/ 13 w 20"/>
                  <a:gd name="T3" fmla="*/ 3 h 23"/>
                  <a:gd name="T4" fmla="*/ 7 w 20"/>
                  <a:gd name="T5" fmla="*/ 15 h 23"/>
                  <a:gd name="T6" fmla="*/ 3 w 20"/>
                  <a:gd name="T7" fmla="*/ 1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任意多边形 139273">
                <a:extLst>
                  <a:ext uri="{FF2B5EF4-FFF2-40B4-BE49-F238E27FC236}">
                    <a16:creationId xmlns:a16="http://schemas.microsoft.com/office/drawing/2014/main" id="{48F27065-3EC3-4EF2-976E-9CDFB0104C83}"/>
                  </a:ext>
                </a:extLst>
              </p:cNvPr>
              <p:cNvSpPr>
                <a:spLocks noChangeArrowheads="1"/>
              </p:cNvSpPr>
              <p:nvPr userDrawn="1"/>
            </p:nvSpPr>
            <p:spPr bwMode="auto">
              <a:xfrm>
                <a:off x="2909" y="908"/>
                <a:ext cx="31" cy="34"/>
              </a:xfrm>
              <a:custGeom>
                <a:avLst/>
                <a:gdLst>
                  <a:gd name="T0" fmla="*/ 18 w 30"/>
                  <a:gd name="T1" fmla="*/ 22 h 42"/>
                  <a:gd name="T2" fmla="*/ 8 w 30"/>
                  <a:gd name="T3" fmla="*/ 14 h 42"/>
                  <a:gd name="T4" fmla="*/ 0 w 30"/>
                  <a:gd name="T5" fmla="*/ 6 h 42"/>
                  <a:gd name="T6" fmla="*/ 18 w 30"/>
                  <a:gd name="T7" fmla="*/ 2 h 42"/>
                  <a:gd name="T8" fmla="*/ 32 w 30"/>
                  <a:gd name="T9" fmla="*/ 15 h 42"/>
                  <a:gd name="T10" fmla="*/ 30 w 30"/>
                  <a:gd name="T11" fmla="*/ 20 h 42"/>
                  <a:gd name="T12" fmla="*/ 18 w 30"/>
                  <a:gd name="T13" fmla="*/ 2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9" name="任意多边形 139274">
                <a:extLst>
                  <a:ext uri="{FF2B5EF4-FFF2-40B4-BE49-F238E27FC236}">
                    <a16:creationId xmlns:a16="http://schemas.microsoft.com/office/drawing/2014/main" id="{A88DD75B-CE35-46CC-A312-9934ED398527}"/>
                  </a:ext>
                </a:extLst>
              </p:cNvPr>
              <p:cNvSpPr>
                <a:spLocks noChangeArrowheads="1"/>
              </p:cNvSpPr>
              <p:nvPr userDrawn="1"/>
            </p:nvSpPr>
            <p:spPr bwMode="auto">
              <a:xfrm>
                <a:off x="2551" y="940"/>
                <a:ext cx="25" cy="12"/>
              </a:xfrm>
              <a:custGeom>
                <a:avLst/>
                <a:gdLst>
                  <a:gd name="T0" fmla="*/ 15 w 25"/>
                  <a:gd name="T1" fmla="*/ 9 h 16"/>
                  <a:gd name="T2" fmla="*/ 3 w 25"/>
                  <a:gd name="T3" fmla="*/ 5 h 16"/>
                  <a:gd name="T4" fmla="*/ 15 w 25"/>
                  <a:gd name="T5" fmla="*/ 0 h 16"/>
                  <a:gd name="T6" fmla="*/ 15 w 25"/>
                  <a:gd name="T7" fmla="*/ 9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任意多边形 139275">
                <a:extLst>
                  <a:ext uri="{FF2B5EF4-FFF2-40B4-BE49-F238E27FC236}">
                    <a16:creationId xmlns:a16="http://schemas.microsoft.com/office/drawing/2014/main" id="{24556166-379B-4617-91A1-DCD931D343D9}"/>
                  </a:ext>
                </a:extLst>
              </p:cNvPr>
              <p:cNvSpPr>
                <a:spLocks noChangeArrowheads="1"/>
              </p:cNvSpPr>
              <p:nvPr userDrawn="1"/>
            </p:nvSpPr>
            <p:spPr bwMode="auto">
              <a:xfrm>
                <a:off x="2443" y="954"/>
                <a:ext cx="65" cy="39"/>
              </a:xfrm>
              <a:custGeom>
                <a:avLst/>
                <a:gdLst>
                  <a:gd name="T0" fmla="*/ 14 w 65"/>
                  <a:gd name="T1" fmla="*/ 17 h 46"/>
                  <a:gd name="T2" fmla="*/ 30 w 65"/>
                  <a:gd name="T3" fmla="*/ 3 h 46"/>
                  <a:gd name="T4" fmla="*/ 42 w 65"/>
                  <a:gd name="T5" fmla="*/ 0 h 46"/>
                  <a:gd name="T6" fmla="*/ 58 w 65"/>
                  <a:gd name="T7" fmla="*/ 8 h 46"/>
                  <a:gd name="T8" fmla="*/ 32 w 65"/>
                  <a:gd name="T9" fmla="*/ 19 h 46"/>
                  <a:gd name="T10" fmla="*/ 12 w 65"/>
                  <a:gd name="T11" fmla="*/ 33 h 46"/>
                  <a:gd name="T12" fmla="*/ 8 w 65"/>
                  <a:gd name="T13" fmla="*/ 14 h 46"/>
                  <a:gd name="T14" fmla="*/ 12 w 65"/>
                  <a:gd name="T15" fmla="*/ 10 h 46"/>
                  <a:gd name="T16" fmla="*/ 14 w 65"/>
                  <a:gd name="T17" fmla="*/ 17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1" name="任意多边形 139276">
                <a:extLst>
                  <a:ext uri="{FF2B5EF4-FFF2-40B4-BE49-F238E27FC236}">
                    <a16:creationId xmlns:a16="http://schemas.microsoft.com/office/drawing/2014/main" id="{531BA081-654E-4481-BBED-D1D293F40E59}"/>
                  </a:ext>
                </a:extLst>
              </p:cNvPr>
              <p:cNvSpPr>
                <a:spLocks noChangeArrowheads="1"/>
              </p:cNvSpPr>
              <p:nvPr userDrawn="1"/>
            </p:nvSpPr>
            <p:spPr bwMode="auto">
              <a:xfrm>
                <a:off x="2375" y="952"/>
                <a:ext cx="68" cy="39"/>
              </a:xfrm>
              <a:custGeom>
                <a:avLst/>
                <a:gdLst>
                  <a:gd name="T0" fmla="*/ 0 w 69"/>
                  <a:gd name="T1" fmla="*/ 22 h 47"/>
                  <a:gd name="T2" fmla="*/ 18 w 69"/>
                  <a:gd name="T3" fmla="*/ 17 h 47"/>
                  <a:gd name="T4" fmla="*/ 50 w 69"/>
                  <a:gd name="T5" fmla="*/ 1 h 47"/>
                  <a:gd name="T6" fmla="*/ 62 w 69"/>
                  <a:gd name="T7" fmla="*/ 2 h 47"/>
                  <a:gd name="T8" fmla="*/ 48 w 69"/>
                  <a:gd name="T9" fmla="*/ 13 h 47"/>
                  <a:gd name="T10" fmla="*/ 28 w 69"/>
                  <a:gd name="T11" fmla="*/ 22 h 47"/>
                  <a:gd name="T12" fmla="*/ 22 w 69"/>
                  <a:gd name="T13" fmla="*/ 32 h 47"/>
                  <a:gd name="T14" fmla="*/ 16 w 69"/>
                  <a:gd name="T15" fmla="*/ 31 h 47"/>
                  <a:gd name="T16" fmla="*/ 12 w 69"/>
                  <a:gd name="T17" fmla="*/ 27 h 47"/>
                  <a:gd name="T18" fmla="*/ 0 w 69"/>
                  <a:gd name="T19" fmla="*/ 24 h 47"/>
                  <a:gd name="T20" fmla="*/ 0 w 69"/>
                  <a:gd name="T21" fmla="*/ 2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任意多边形 139277">
                <a:extLst>
                  <a:ext uri="{FF2B5EF4-FFF2-40B4-BE49-F238E27FC236}">
                    <a16:creationId xmlns:a16="http://schemas.microsoft.com/office/drawing/2014/main" id="{810CC31B-55C9-40D0-A49C-7744459DECEB}"/>
                  </a:ext>
                </a:extLst>
              </p:cNvPr>
              <p:cNvSpPr>
                <a:spLocks noChangeArrowheads="1"/>
              </p:cNvSpPr>
              <p:nvPr userDrawn="1"/>
            </p:nvSpPr>
            <p:spPr bwMode="auto">
              <a:xfrm>
                <a:off x="2007" y="739"/>
                <a:ext cx="354" cy="228"/>
              </a:xfrm>
              <a:custGeom>
                <a:avLst/>
                <a:gdLst>
                  <a:gd name="T0" fmla="*/ 10 w 355"/>
                  <a:gd name="T1" fmla="*/ 2 h 277"/>
                  <a:gd name="T2" fmla="*/ 36 w 355"/>
                  <a:gd name="T3" fmla="*/ 12 h 277"/>
                  <a:gd name="T4" fmla="*/ 46 w 355"/>
                  <a:gd name="T5" fmla="*/ 21 h 277"/>
                  <a:gd name="T6" fmla="*/ 76 w 355"/>
                  <a:gd name="T7" fmla="*/ 35 h 277"/>
                  <a:gd name="T8" fmla="*/ 92 w 355"/>
                  <a:gd name="T9" fmla="*/ 44 h 277"/>
                  <a:gd name="T10" fmla="*/ 122 w 355"/>
                  <a:gd name="T11" fmla="*/ 67 h 277"/>
                  <a:gd name="T12" fmla="*/ 136 w 355"/>
                  <a:gd name="T13" fmla="*/ 86 h 277"/>
                  <a:gd name="T14" fmla="*/ 148 w 355"/>
                  <a:gd name="T15" fmla="*/ 90 h 277"/>
                  <a:gd name="T16" fmla="*/ 154 w 355"/>
                  <a:gd name="T17" fmla="*/ 101 h 277"/>
                  <a:gd name="T18" fmla="*/ 176 w 355"/>
                  <a:gd name="T19" fmla="*/ 103 h 277"/>
                  <a:gd name="T20" fmla="*/ 170 w 355"/>
                  <a:gd name="T21" fmla="*/ 133 h 277"/>
                  <a:gd name="T22" fmla="*/ 178 w 355"/>
                  <a:gd name="T23" fmla="*/ 151 h 277"/>
                  <a:gd name="T24" fmla="*/ 196 w 355"/>
                  <a:gd name="T25" fmla="*/ 157 h 277"/>
                  <a:gd name="T26" fmla="*/ 214 w 355"/>
                  <a:gd name="T27" fmla="*/ 159 h 277"/>
                  <a:gd name="T28" fmla="*/ 234 w 355"/>
                  <a:gd name="T29" fmla="*/ 164 h 277"/>
                  <a:gd name="T30" fmla="*/ 252 w 355"/>
                  <a:gd name="T31" fmla="*/ 160 h 277"/>
                  <a:gd name="T32" fmla="*/ 270 w 355"/>
                  <a:gd name="T33" fmla="*/ 168 h 277"/>
                  <a:gd name="T34" fmla="*/ 294 w 355"/>
                  <a:gd name="T35" fmla="*/ 174 h 277"/>
                  <a:gd name="T36" fmla="*/ 312 w 355"/>
                  <a:gd name="T37" fmla="*/ 179 h 277"/>
                  <a:gd name="T38" fmla="*/ 350 w 355"/>
                  <a:gd name="T39" fmla="*/ 180 h 277"/>
                  <a:gd name="T40" fmla="*/ 340 w 355"/>
                  <a:gd name="T41" fmla="*/ 186 h 277"/>
                  <a:gd name="T42" fmla="*/ 320 w 355"/>
                  <a:gd name="T43" fmla="*/ 184 h 277"/>
                  <a:gd name="T44" fmla="*/ 298 w 355"/>
                  <a:gd name="T45" fmla="*/ 183 h 277"/>
                  <a:gd name="T46" fmla="*/ 286 w 355"/>
                  <a:gd name="T47" fmla="*/ 180 h 277"/>
                  <a:gd name="T48" fmla="*/ 250 w 355"/>
                  <a:gd name="T49" fmla="*/ 179 h 277"/>
                  <a:gd name="T50" fmla="*/ 232 w 355"/>
                  <a:gd name="T51" fmla="*/ 176 h 277"/>
                  <a:gd name="T52" fmla="*/ 172 w 355"/>
                  <a:gd name="T53" fmla="*/ 164 h 277"/>
                  <a:gd name="T54" fmla="*/ 160 w 355"/>
                  <a:gd name="T55" fmla="*/ 147 h 277"/>
                  <a:gd name="T56" fmla="*/ 126 w 355"/>
                  <a:gd name="T57" fmla="*/ 136 h 277"/>
                  <a:gd name="T58" fmla="*/ 108 w 355"/>
                  <a:gd name="T59" fmla="*/ 126 h 277"/>
                  <a:gd name="T60" fmla="*/ 94 w 355"/>
                  <a:gd name="T61" fmla="*/ 107 h 277"/>
                  <a:gd name="T62" fmla="*/ 68 w 355"/>
                  <a:gd name="T63" fmla="*/ 73 h 277"/>
                  <a:gd name="T64" fmla="*/ 64 w 355"/>
                  <a:gd name="T65" fmla="*/ 69 h 277"/>
                  <a:gd name="T66" fmla="*/ 58 w 355"/>
                  <a:gd name="T67" fmla="*/ 67 h 277"/>
                  <a:gd name="T68" fmla="*/ 54 w 355"/>
                  <a:gd name="T69" fmla="*/ 59 h 277"/>
                  <a:gd name="T70" fmla="*/ 38 w 355"/>
                  <a:gd name="T71" fmla="*/ 40 h 277"/>
                  <a:gd name="T72" fmla="*/ 20 w 355"/>
                  <a:gd name="T73" fmla="*/ 27 h 277"/>
                  <a:gd name="T74" fmla="*/ 4 w 355"/>
                  <a:gd name="T75" fmla="*/ 15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3" name="任意多边形 139278">
                <a:extLst>
                  <a:ext uri="{FF2B5EF4-FFF2-40B4-BE49-F238E27FC236}">
                    <a16:creationId xmlns:a16="http://schemas.microsoft.com/office/drawing/2014/main" id="{1D8571F0-DBB1-4981-8860-4526B8F57BD9}"/>
                  </a:ext>
                </a:extLst>
              </p:cNvPr>
              <p:cNvSpPr>
                <a:spLocks noChangeArrowheads="1"/>
              </p:cNvSpPr>
              <p:nvPr userDrawn="1"/>
            </p:nvSpPr>
            <p:spPr bwMode="auto">
              <a:xfrm>
                <a:off x="2222" y="724"/>
                <a:ext cx="157" cy="167"/>
              </a:xfrm>
              <a:custGeom>
                <a:avLst/>
                <a:gdLst>
                  <a:gd name="T0" fmla="*/ 54 w 156"/>
                  <a:gd name="T1" fmla="*/ 44 h 206"/>
                  <a:gd name="T2" fmla="*/ 66 w 156"/>
                  <a:gd name="T3" fmla="*/ 38 h 206"/>
                  <a:gd name="T4" fmla="*/ 68 w 156"/>
                  <a:gd name="T5" fmla="*/ 34 h 206"/>
                  <a:gd name="T6" fmla="*/ 82 w 156"/>
                  <a:gd name="T7" fmla="*/ 29 h 206"/>
                  <a:gd name="T8" fmla="*/ 108 w 156"/>
                  <a:gd name="T9" fmla="*/ 15 h 206"/>
                  <a:gd name="T10" fmla="*/ 114 w 156"/>
                  <a:gd name="T11" fmla="*/ 2 h 206"/>
                  <a:gd name="T12" fmla="*/ 126 w 156"/>
                  <a:gd name="T13" fmla="*/ 0 h 206"/>
                  <a:gd name="T14" fmla="*/ 152 w 156"/>
                  <a:gd name="T15" fmla="*/ 19 h 206"/>
                  <a:gd name="T16" fmla="*/ 148 w 156"/>
                  <a:gd name="T17" fmla="*/ 29 h 206"/>
                  <a:gd name="T18" fmla="*/ 128 w 156"/>
                  <a:gd name="T19" fmla="*/ 42 h 206"/>
                  <a:gd name="T20" fmla="*/ 134 w 156"/>
                  <a:gd name="T21" fmla="*/ 62 h 206"/>
                  <a:gd name="T22" fmla="*/ 144 w 156"/>
                  <a:gd name="T23" fmla="*/ 72 h 206"/>
                  <a:gd name="T24" fmla="*/ 148 w 156"/>
                  <a:gd name="T25" fmla="*/ 84 h 206"/>
                  <a:gd name="T26" fmla="*/ 130 w 156"/>
                  <a:gd name="T27" fmla="*/ 84 h 206"/>
                  <a:gd name="T28" fmla="*/ 118 w 156"/>
                  <a:gd name="T29" fmla="*/ 96 h 206"/>
                  <a:gd name="T30" fmla="*/ 106 w 156"/>
                  <a:gd name="T31" fmla="*/ 102 h 206"/>
                  <a:gd name="T32" fmla="*/ 102 w 156"/>
                  <a:gd name="T33" fmla="*/ 131 h 206"/>
                  <a:gd name="T34" fmla="*/ 90 w 156"/>
                  <a:gd name="T35" fmla="*/ 133 h 206"/>
                  <a:gd name="T36" fmla="*/ 84 w 156"/>
                  <a:gd name="T37" fmla="*/ 135 h 206"/>
                  <a:gd name="T38" fmla="*/ 76 w 156"/>
                  <a:gd name="T39" fmla="*/ 133 h 206"/>
                  <a:gd name="T40" fmla="*/ 72 w 156"/>
                  <a:gd name="T41" fmla="*/ 125 h 206"/>
                  <a:gd name="T42" fmla="*/ 60 w 156"/>
                  <a:gd name="T43" fmla="*/ 122 h 206"/>
                  <a:gd name="T44" fmla="*/ 42 w 156"/>
                  <a:gd name="T45" fmla="*/ 127 h 206"/>
                  <a:gd name="T46" fmla="*/ 28 w 156"/>
                  <a:gd name="T47" fmla="*/ 122 h 206"/>
                  <a:gd name="T48" fmla="*/ 10 w 156"/>
                  <a:gd name="T49" fmla="*/ 97 h 206"/>
                  <a:gd name="T50" fmla="*/ 4 w 156"/>
                  <a:gd name="T51" fmla="*/ 85 h 206"/>
                  <a:gd name="T52" fmla="*/ 0 w 156"/>
                  <a:gd name="T53" fmla="*/ 78 h 206"/>
                  <a:gd name="T54" fmla="*/ 20 w 156"/>
                  <a:gd name="T55" fmla="*/ 63 h 206"/>
                  <a:gd name="T56" fmla="*/ 32 w 156"/>
                  <a:gd name="T57" fmla="*/ 68 h 206"/>
                  <a:gd name="T58" fmla="*/ 34 w 156"/>
                  <a:gd name="T59" fmla="*/ 53 h 206"/>
                  <a:gd name="T60" fmla="*/ 52 w 156"/>
                  <a:gd name="T61" fmla="*/ 46 h 206"/>
                  <a:gd name="T62" fmla="*/ 54 w 156"/>
                  <a:gd name="T63" fmla="*/ 44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任意多边形 139279">
                <a:extLst>
                  <a:ext uri="{FF2B5EF4-FFF2-40B4-BE49-F238E27FC236}">
                    <a16:creationId xmlns:a16="http://schemas.microsoft.com/office/drawing/2014/main" id="{50EEB5A8-DE5C-4774-9EE1-6E6B1C4AC7F6}"/>
                  </a:ext>
                </a:extLst>
              </p:cNvPr>
              <p:cNvSpPr>
                <a:spLocks noChangeArrowheads="1"/>
              </p:cNvSpPr>
              <p:nvPr userDrawn="1"/>
            </p:nvSpPr>
            <p:spPr bwMode="auto">
              <a:xfrm>
                <a:off x="2375" y="800"/>
                <a:ext cx="110" cy="32"/>
              </a:xfrm>
              <a:custGeom>
                <a:avLst/>
                <a:gdLst>
                  <a:gd name="T0" fmla="*/ 4 w 109"/>
                  <a:gd name="T1" fmla="*/ 23 h 38"/>
                  <a:gd name="T2" fmla="*/ 18 w 109"/>
                  <a:gd name="T3" fmla="*/ 7 h 38"/>
                  <a:gd name="T4" fmla="*/ 46 w 109"/>
                  <a:gd name="T5" fmla="*/ 14 h 38"/>
                  <a:gd name="T6" fmla="*/ 74 w 109"/>
                  <a:gd name="T7" fmla="*/ 10 h 38"/>
                  <a:gd name="T8" fmla="*/ 92 w 109"/>
                  <a:gd name="T9" fmla="*/ 0 h 38"/>
                  <a:gd name="T10" fmla="*/ 78 w 109"/>
                  <a:gd name="T11" fmla="*/ 19 h 38"/>
                  <a:gd name="T12" fmla="*/ 62 w 109"/>
                  <a:gd name="T13" fmla="*/ 27 h 38"/>
                  <a:gd name="T14" fmla="*/ 42 w 109"/>
                  <a:gd name="T15" fmla="*/ 23 h 38"/>
                  <a:gd name="T16" fmla="*/ 14 w 109"/>
                  <a:gd name="T17" fmla="*/ 21 h 38"/>
                  <a:gd name="T18" fmla="*/ 4 w 109"/>
                  <a:gd name="T19" fmla="*/ 2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5" name="任意多边形 139280">
                <a:extLst>
                  <a:ext uri="{FF2B5EF4-FFF2-40B4-BE49-F238E27FC236}">
                    <a16:creationId xmlns:a16="http://schemas.microsoft.com/office/drawing/2014/main" id="{7DC42CF1-D439-4490-909E-D3D17E89220C}"/>
                  </a:ext>
                </a:extLst>
              </p:cNvPr>
              <p:cNvSpPr>
                <a:spLocks noChangeArrowheads="1"/>
              </p:cNvSpPr>
              <p:nvPr userDrawn="1"/>
            </p:nvSpPr>
            <p:spPr bwMode="auto">
              <a:xfrm>
                <a:off x="2370" y="839"/>
                <a:ext cx="75" cy="84"/>
              </a:xfrm>
              <a:custGeom>
                <a:avLst/>
                <a:gdLst>
                  <a:gd name="T0" fmla="*/ 8 w 76"/>
                  <a:gd name="T1" fmla="*/ 12 h 104"/>
                  <a:gd name="T2" fmla="*/ 18 w 76"/>
                  <a:gd name="T3" fmla="*/ 0 h 104"/>
                  <a:gd name="T4" fmla="*/ 34 w 76"/>
                  <a:gd name="T5" fmla="*/ 12 h 104"/>
                  <a:gd name="T6" fmla="*/ 60 w 76"/>
                  <a:gd name="T7" fmla="*/ 2 h 104"/>
                  <a:gd name="T8" fmla="*/ 44 w 76"/>
                  <a:gd name="T9" fmla="*/ 22 h 104"/>
                  <a:gd name="T10" fmla="*/ 52 w 76"/>
                  <a:gd name="T11" fmla="*/ 32 h 104"/>
                  <a:gd name="T12" fmla="*/ 56 w 76"/>
                  <a:gd name="T13" fmla="*/ 39 h 104"/>
                  <a:gd name="T14" fmla="*/ 44 w 76"/>
                  <a:gd name="T15" fmla="*/ 48 h 104"/>
                  <a:gd name="T16" fmla="*/ 34 w 76"/>
                  <a:gd name="T17" fmla="*/ 39 h 104"/>
                  <a:gd name="T18" fmla="*/ 22 w 76"/>
                  <a:gd name="T19" fmla="*/ 32 h 104"/>
                  <a:gd name="T20" fmla="*/ 28 w 76"/>
                  <a:gd name="T21" fmla="*/ 44 h 104"/>
                  <a:gd name="T22" fmla="*/ 30 w 76"/>
                  <a:gd name="T23" fmla="*/ 48 h 104"/>
                  <a:gd name="T24" fmla="*/ 20 w 76"/>
                  <a:gd name="T25" fmla="*/ 68 h 104"/>
                  <a:gd name="T26" fmla="*/ 12 w 76"/>
                  <a:gd name="T27" fmla="*/ 66 h 104"/>
                  <a:gd name="T28" fmla="*/ 8 w 76"/>
                  <a:gd name="T29" fmla="*/ 59 h 104"/>
                  <a:gd name="T30" fmla="*/ 0 w 76"/>
                  <a:gd name="T31" fmla="*/ 36 h 104"/>
                  <a:gd name="T32" fmla="*/ 2 w 76"/>
                  <a:gd name="T33" fmla="*/ 19 h 104"/>
                  <a:gd name="T34" fmla="*/ 8 w 76"/>
                  <a:gd name="T35" fmla="*/ 1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任意多边形 139281">
                <a:extLst>
                  <a:ext uri="{FF2B5EF4-FFF2-40B4-BE49-F238E27FC236}">
                    <a16:creationId xmlns:a16="http://schemas.microsoft.com/office/drawing/2014/main" id="{FFABD6CF-20D3-4594-B148-AA9868A0F3A4}"/>
                  </a:ext>
                </a:extLst>
              </p:cNvPr>
              <p:cNvSpPr>
                <a:spLocks noChangeArrowheads="1"/>
              </p:cNvSpPr>
              <p:nvPr userDrawn="1"/>
            </p:nvSpPr>
            <p:spPr bwMode="auto">
              <a:xfrm>
                <a:off x="2497" y="793"/>
                <a:ext cx="37" cy="49"/>
              </a:xfrm>
              <a:custGeom>
                <a:avLst/>
                <a:gdLst>
                  <a:gd name="T0" fmla="*/ 3 w 37"/>
                  <a:gd name="T1" fmla="*/ 18 h 61"/>
                  <a:gd name="T2" fmla="*/ 13 w 37"/>
                  <a:gd name="T3" fmla="*/ 0 h 61"/>
                  <a:gd name="T4" fmla="*/ 15 w 37"/>
                  <a:gd name="T5" fmla="*/ 18 h 61"/>
                  <a:gd name="T6" fmla="*/ 37 w 37"/>
                  <a:gd name="T7" fmla="*/ 25 h 61"/>
                  <a:gd name="T8" fmla="*/ 19 w 37"/>
                  <a:gd name="T9" fmla="*/ 28 h 61"/>
                  <a:gd name="T10" fmla="*/ 5 w 37"/>
                  <a:gd name="T11" fmla="*/ 38 h 61"/>
                  <a:gd name="T12" fmla="*/ 1 w 37"/>
                  <a:gd name="T13" fmla="*/ 22 h 61"/>
                  <a:gd name="T14" fmla="*/ 3 w 37"/>
                  <a:gd name="T15" fmla="*/ 18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7" name="任意多边形 139282">
                <a:extLst>
                  <a:ext uri="{FF2B5EF4-FFF2-40B4-BE49-F238E27FC236}">
                    <a16:creationId xmlns:a16="http://schemas.microsoft.com/office/drawing/2014/main" id="{5AE8EED7-89A8-4642-BF97-99A30B3BD66A}"/>
                  </a:ext>
                </a:extLst>
              </p:cNvPr>
              <p:cNvSpPr>
                <a:spLocks noChangeArrowheads="1"/>
              </p:cNvSpPr>
              <p:nvPr userDrawn="1"/>
            </p:nvSpPr>
            <p:spPr bwMode="auto">
              <a:xfrm>
                <a:off x="2506" y="869"/>
                <a:ext cx="47" cy="24"/>
              </a:xfrm>
              <a:custGeom>
                <a:avLst/>
                <a:gdLst>
                  <a:gd name="T0" fmla="*/ 7 w 49"/>
                  <a:gd name="T1" fmla="*/ 0 h 29"/>
                  <a:gd name="T2" fmla="*/ 27 w 49"/>
                  <a:gd name="T3" fmla="*/ 0 h 29"/>
                  <a:gd name="T4" fmla="*/ 45 w 49"/>
                  <a:gd name="T5" fmla="*/ 11 h 29"/>
                  <a:gd name="T6" fmla="*/ 33 w 49"/>
                  <a:gd name="T7" fmla="*/ 10 h 29"/>
                  <a:gd name="T8" fmla="*/ 3 w 49"/>
                  <a:gd name="T9" fmla="*/ 11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8" name="任意多边形 139283">
                <a:extLst>
                  <a:ext uri="{FF2B5EF4-FFF2-40B4-BE49-F238E27FC236}">
                    <a16:creationId xmlns:a16="http://schemas.microsoft.com/office/drawing/2014/main" id="{A41B3FF0-4BB8-446F-B6D2-D68403428411}"/>
                  </a:ext>
                </a:extLst>
              </p:cNvPr>
              <p:cNvSpPr>
                <a:spLocks noChangeArrowheads="1"/>
              </p:cNvSpPr>
              <p:nvPr userDrawn="1"/>
            </p:nvSpPr>
            <p:spPr bwMode="auto">
              <a:xfrm>
                <a:off x="2555" y="832"/>
                <a:ext cx="61" cy="42"/>
              </a:xfrm>
              <a:custGeom>
                <a:avLst/>
                <a:gdLst>
                  <a:gd name="T0" fmla="*/ 21 w 61"/>
                  <a:gd name="T1" fmla="*/ 29 h 48"/>
                  <a:gd name="T2" fmla="*/ 15 w 61"/>
                  <a:gd name="T3" fmla="*/ 20 h 48"/>
                  <a:gd name="T4" fmla="*/ 3 w 61"/>
                  <a:gd name="T5" fmla="*/ 17 h 48"/>
                  <a:gd name="T6" fmla="*/ 13 w 61"/>
                  <a:gd name="T7" fmla="*/ 6 h 48"/>
                  <a:gd name="T8" fmla="*/ 25 w 61"/>
                  <a:gd name="T9" fmla="*/ 0 h 48"/>
                  <a:gd name="T10" fmla="*/ 49 w 61"/>
                  <a:gd name="T11" fmla="*/ 8 h 48"/>
                  <a:gd name="T12" fmla="*/ 53 w 61"/>
                  <a:gd name="T13" fmla="*/ 16 h 48"/>
                  <a:gd name="T14" fmla="*/ 61 w 61"/>
                  <a:gd name="T15" fmla="*/ 25 h 48"/>
                  <a:gd name="T16" fmla="*/ 41 w 61"/>
                  <a:gd name="T17" fmla="*/ 29 h 48"/>
                  <a:gd name="T18" fmla="*/ 23 w 61"/>
                  <a:gd name="T19" fmla="*/ 34 h 48"/>
                  <a:gd name="T20" fmla="*/ 21 w 61"/>
                  <a:gd name="T21" fmla="*/ 29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9" name="任意多边形 139284">
                <a:extLst>
                  <a:ext uri="{FF2B5EF4-FFF2-40B4-BE49-F238E27FC236}">
                    <a16:creationId xmlns:a16="http://schemas.microsoft.com/office/drawing/2014/main" id="{083C6EC1-8793-41EE-AE2E-D1A8013957A3}"/>
                  </a:ext>
                </a:extLst>
              </p:cNvPr>
              <p:cNvSpPr>
                <a:spLocks noChangeArrowheads="1"/>
              </p:cNvSpPr>
              <p:nvPr userDrawn="1"/>
            </p:nvSpPr>
            <p:spPr bwMode="auto">
              <a:xfrm>
                <a:off x="2572" y="852"/>
                <a:ext cx="286" cy="149"/>
              </a:xfrm>
              <a:custGeom>
                <a:avLst/>
                <a:gdLst>
                  <a:gd name="T0" fmla="*/ 46 w 286"/>
                  <a:gd name="T1" fmla="*/ 19 h 182"/>
                  <a:gd name="T2" fmla="*/ 36 w 286"/>
                  <a:gd name="T3" fmla="*/ 9 h 182"/>
                  <a:gd name="T4" fmla="*/ 26 w 286"/>
                  <a:gd name="T5" fmla="*/ 20 h 182"/>
                  <a:gd name="T6" fmla="*/ 0 w 286"/>
                  <a:gd name="T7" fmla="*/ 16 h 182"/>
                  <a:gd name="T8" fmla="*/ 10 w 286"/>
                  <a:gd name="T9" fmla="*/ 28 h 182"/>
                  <a:gd name="T10" fmla="*/ 16 w 286"/>
                  <a:gd name="T11" fmla="*/ 42 h 182"/>
                  <a:gd name="T12" fmla="*/ 24 w 286"/>
                  <a:gd name="T13" fmla="*/ 32 h 182"/>
                  <a:gd name="T14" fmla="*/ 30 w 286"/>
                  <a:gd name="T15" fmla="*/ 29 h 182"/>
                  <a:gd name="T16" fmla="*/ 48 w 286"/>
                  <a:gd name="T17" fmla="*/ 38 h 182"/>
                  <a:gd name="T18" fmla="*/ 70 w 286"/>
                  <a:gd name="T19" fmla="*/ 42 h 182"/>
                  <a:gd name="T20" fmla="*/ 88 w 286"/>
                  <a:gd name="T21" fmla="*/ 48 h 182"/>
                  <a:gd name="T22" fmla="*/ 106 w 286"/>
                  <a:gd name="T23" fmla="*/ 69 h 182"/>
                  <a:gd name="T24" fmla="*/ 104 w 286"/>
                  <a:gd name="T25" fmla="*/ 82 h 182"/>
                  <a:gd name="T26" fmla="*/ 98 w 286"/>
                  <a:gd name="T27" fmla="*/ 90 h 182"/>
                  <a:gd name="T28" fmla="*/ 122 w 286"/>
                  <a:gd name="T29" fmla="*/ 86 h 182"/>
                  <a:gd name="T30" fmla="*/ 140 w 286"/>
                  <a:gd name="T31" fmla="*/ 94 h 182"/>
                  <a:gd name="T32" fmla="*/ 168 w 286"/>
                  <a:gd name="T33" fmla="*/ 99 h 182"/>
                  <a:gd name="T34" fmla="*/ 174 w 286"/>
                  <a:gd name="T35" fmla="*/ 98 h 182"/>
                  <a:gd name="T36" fmla="*/ 168 w 286"/>
                  <a:gd name="T37" fmla="*/ 90 h 182"/>
                  <a:gd name="T38" fmla="*/ 178 w 286"/>
                  <a:gd name="T39" fmla="*/ 91 h 182"/>
                  <a:gd name="T40" fmla="*/ 186 w 286"/>
                  <a:gd name="T41" fmla="*/ 79 h 182"/>
                  <a:gd name="T42" fmla="*/ 202 w 286"/>
                  <a:gd name="T43" fmla="*/ 82 h 182"/>
                  <a:gd name="T44" fmla="*/ 214 w 286"/>
                  <a:gd name="T45" fmla="*/ 87 h 182"/>
                  <a:gd name="T46" fmla="*/ 244 w 286"/>
                  <a:gd name="T47" fmla="*/ 113 h 182"/>
                  <a:gd name="T48" fmla="*/ 262 w 286"/>
                  <a:gd name="T49" fmla="*/ 120 h 182"/>
                  <a:gd name="T50" fmla="*/ 284 w 286"/>
                  <a:gd name="T51" fmla="*/ 114 h 182"/>
                  <a:gd name="T52" fmla="*/ 268 w 286"/>
                  <a:gd name="T53" fmla="*/ 107 h 182"/>
                  <a:gd name="T54" fmla="*/ 256 w 286"/>
                  <a:gd name="T55" fmla="*/ 93 h 182"/>
                  <a:gd name="T56" fmla="*/ 250 w 286"/>
                  <a:gd name="T57" fmla="*/ 88 h 182"/>
                  <a:gd name="T58" fmla="*/ 248 w 286"/>
                  <a:gd name="T59" fmla="*/ 82 h 182"/>
                  <a:gd name="T60" fmla="*/ 236 w 286"/>
                  <a:gd name="T61" fmla="*/ 78 h 182"/>
                  <a:gd name="T62" fmla="*/ 240 w 286"/>
                  <a:gd name="T63" fmla="*/ 65 h 182"/>
                  <a:gd name="T64" fmla="*/ 220 w 286"/>
                  <a:gd name="T65" fmla="*/ 57 h 182"/>
                  <a:gd name="T66" fmla="*/ 210 w 286"/>
                  <a:gd name="T67" fmla="*/ 47 h 182"/>
                  <a:gd name="T68" fmla="*/ 190 w 286"/>
                  <a:gd name="T69" fmla="*/ 36 h 182"/>
                  <a:gd name="T70" fmla="*/ 168 w 286"/>
                  <a:gd name="T71" fmla="*/ 25 h 182"/>
                  <a:gd name="T72" fmla="*/ 156 w 286"/>
                  <a:gd name="T73" fmla="*/ 23 h 182"/>
                  <a:gd name="T74" fmla="*/ 120 w 286"/>
                  <a:gd name="T75" fmla="*/ 11 h 182"/>
                  <a:gd name="T76" fmla="*/ 102 w 286"/>
                  <a:gd name="T77" fmla="*/ 2 h 182"/>
                  <a:gd name="T78" fmla="*/ 96 w 286"/>
                  <a:gd name="T79" fmla="*/ 0 h 182"/>
                  <a:gd name="T80" fmla="*/ 70 w 286"/>
                  <a:gd name="T81" fmla="*/ 7 h 182"/>
                  <a:gd name="T82" fmla="*/ 56 w 286"/>
                  <a:gd name="T83" fmla="*/ 21 h 182"/>
                  <a:gd name="T84" fmla="*/ 46 w 286"/>
                  <a:gd name="T85" fmla="*/ 19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0" name="任意多边形 139285">
                <a:extLst>
                  <a:ext uri="{FF2B5EF4-FFF2-40B4-BE49-F238E27FC236}">
                    <a16:creationId xmlns:a16="http://schemas.microsoft.com/office/drawing/2014/main" id="{2E124F79-046D-464C-A51A-F7056CF42E1A}"/>
                  </a:ext>
                </a:extLst>
              </p:cNvPr>
              <p:cNvSpPr>
                <a:spLocks noChangeArrowheads="1"/>
              </p:cNvSpPr>
              <p:nvPr userDrawn="1"/>
            </p:nvSpPr>
            <p:spPr bwMode="auto">
              <a:xfrm>
                <a:off x="2820" y="866"/>
                <a:ext cx="78" cy="64"/>
              </a:xfrm>
              <a:custGeom>
                <a:avLst/>
                <a:gdLst>
                  <a:gd name="T0" fmla="*/ 1 w 78"/>
                  <a:gd name="T1" fmla="*/ 39 h 78"/>
                  <a:gd name="T2" fmla="*/ 27 w 78"/>
                  <a:gd name="T3" fmla="*/ 40 h 78"/>
                  <a:gd name="T4" fmla="*/ 45 w 78"/>
                  <a:gd name="T5" fmla="*/ 32 h 78"/>
                  <a:gd name="T6" fmla="*/ 57 w 78"/>
                  <a:gd name="T7" fmla="*/ 21 h 78"/>
                  <a:gd name="T8" fmla="*/ 43 w 78"/>
                  <a:gd name="T9" fmla="*/ 9 h 78"/>
                  <a:gd name="T10" fmla="*/ 43 w 78"/>
                  <a:gd name="T11" fmla="*/ 2 h 78"/>
                  <a:gd name="T12" fmla="*/ 71 w 78"/>
                  <a:gd name="T13" fmla="*/ 17 h 78"/>
                  <a:gd name="T14" fmla="*/ 67 w 78"/>
                  <a:gd name="T15" fmla="*/ 36 h 78"/>
                  <a:gd name="T16" fmla="*/ 33 w 78"/>
                  <a:gd name="T17" fmla="*/ 53 h 78"/>
                  <a:gd name="T18" fmla="*/ 9 w 78"/>
                  <a:gd name="T19" fmla="*/ 44 h 78"/>
                  <a:gd name="T20" fmla="*/ 3 w 78"/>
                  <a:gd name="T21" fmla="*/ 42 h 78"/>
                  <a:gd name="T22" fmla="*/ 1 w 78"/>
                  <a:gd name="T23" fmla="*/ 39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1" name="任意多边形 139286">
                <a:extLst>
                  <a:ext uri="{FF2B5EF4-FFF2-40B4-BE49-F238E27FC236}">
                    <a16:creationId xmlns:a16="http://schemas.microsoft.com/office/drawing/2014/main" id="{379CD3CC-8A15-46FB-AADD-42C2FA3EFEA2}"/>
                  </a:ext>
                </a:extLst>
              </p:cNvPr>
              <p:cNvSpPr>
                <a:spLocks noChangeArrowheads="1"/>
              </p:cNvSpPr>
              <p:nvPr userDrawn="1"/>
            </p:nvSpPr>
            <p:spPr bwMode="auto">
              <a:xfrm>
                <a:off x="2984" y="732"/>
                <a:ext cx="19" cy="14"/>
              </a:xfrm>
              <a:custGeom>
                <a:avLst/>
                <a:gdLst>
                  <a:gd name="T0" fmla="*/ 3 w 17"/>
                  <a:gd name="T1" fmla="*/ 2 h 18"/>
                  <a:gd name="T2" fmla="*/ 3 w 17"/>
                  <a:gd name="T3" fmla="*/ 9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2" name="任意多边形 139287">
                <a:extLst>
                  <a:ext uri="{FF2B5EF4-FFF2-40B4-BE49-F238E27FC236}">
                    <a16:creationId xmlns:a16="http://schemas.microsoft.com/office/drawing/2014/main" id="{91B877D8-7BE0-4760-9719-230074B20DD3}"/>
                  </a:ext>
                </a:extLst>
              </p:cNvPr>
              <p:cNvSpPr>
                <a:spLocks noChangeArrowheads="1"/>
              </p:cNvSpPr>
              <p:nvPr userDrawn="1"/>
            </p:nvSpPr>
            <p:spPr bwMode="auto">
              <a:xfrm>
                <a:off x="3083" y="830"/>
                <a:ext cx="26" cy="19"/>
              </a:xfrm>
              <a:custGeom>
                <a:avLst/>
                <a:gdLst>
                  <a:gd name="T0" fmla="*/ 8 w 26"/>
                  <a:gd name="T1" fmla="*/ 10 h 22"/>
                  <a:gd name="T2" fmla="*/ 14 w 26"/>
                  <a:gd name="T3" fmla="*/ 0 h 22"/>
                  <a:gd name="T4" fmla="*/ 14 w 26"/>
                  <a:gd name="T5" fmla="*/ 16 h 22"/>
                  <a:gd name="T6" fmla="*/ 8 w 26"/>
                  <a:gd name="T7" fmla="*/ 1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3" name="任意多边形 139288">
                <a:extLst>
                  <a:ext uri="{FF2B5EF4-FFF2-40B4-BE49-F238E27FC236}">
                    <a16:creationId xmlns:a16="http://schemas.microsoft.com/office/drawing/2014/main" id="{3CF5BAAB-7F02-4121-9F05-193025FC2A2A}"/>
                  </a:ext>
                </a:extLst>
              </p:cNvPr>
              <p:cNvSpPr>
                <a:spLocks noChangeArrowheads="1"/>
              </p:cNvSpPr>
              <p:nvPr userDrawn="1"/>
            </p:nvSpPr>
            <p:spPr bwMode="auto">
              <a:xfrm>
                <a:off x="2766" y="610"/>
                <a:ext cx="19" cy="12"/>
              </a:xfrm>
              <a:custGeom>
                <a:avLst/>
                <a:gdLst>
                  <a:gd name="T0" fmla="*/ 7 w 20"/>
                  <a:gd name="T1" fmla="*/ 8 h 15"/>
                  <a:gd name="T2" fmla="*/ 15 w 20"/>
                  <a:gd name="T3" fmla="*/ 2 h 15"/>
                  <a:gd name="T4" fmla="*/ 9 w 20"/>
                  <a:gd name="T5" fmla="*/ 8 h 15"/>
                  <a:gd name="T6" fmla="*/ 7 w 20"/>
                  <a:gd name="T7" fmla="*/ 8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4" name="任意多边形 139289">
                <a:extLst>
                  <a:ext uri="{FF2B5EF4-FFF2-40B4-BE49-F238E27FC236}">
                    <a16:creationId xmlns:a16="http://schemas.microsoft.com/office/drawing/2014/main" id="{66CBE13A-2788-4888-91B0-2C469D62858A}"/>
                  </a:ext>
                </a:extLst>
              </p:cNvPr>
              <p:cNvSpPr>
                <a:spLocks noChangeArrowheads="1"/>
              </p:cNvSpPr>
              <p:nvPr userDrawn="1"/>
            </p:nvSpPr>
            <p:spPr bwMode="auto">
              <a:xfrm>
                <a:off x="2600" y="712"/>
                <a:ext cx="19" cy="12"/>
              </a:xfrm>
              <a:custGeom>
                <a:avLst/>
                <a:gdLst>
                  <a:gd name="T0" fmla="*/ 7 w 20"/>
                  <a:gd name="T1" fmla="*/ 8 h 15"/>
                  <a:gd name="T2" fmla="*/ 13 w 20"/>
                  <a:gd name="T3" fmla="*/ 2 h 15"/>
                  <a:gd name="T4" fmla="*/ 13 w 20"/>
                  <a:gd name="T5" fmla="*/ 9 h 15"/>
                  <a:gd name="T6" fmla="*/ 7 w 20"/>
                  <a:gd name="T7" fmla="*/ 8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5" name="任意多边形 139290">
                <a:extLst>
                  <a:ext uri="{FF2B5EF4-FFF2-40B4-BE49-F238E27FC236}">
                    <a16:creationId xmlns:a16="http://schemas.microsoft.com/office/drawing/2014/main" id="{A6DB88CB-683E-478F-ADE8-98F34B847D3F}"/>
                  </a:ext>
                </a:extLst>
              </p:cNvPr>
              <p:cNvSpPr>
                <a:spLocks noChangeArrowheads="1"/>
              </p:cNvSpPr>
              <p:nvPr userDrawn="1"/>
            </p:nvSpPr>
            <p:spPr bwMode="auto">
              <a:xfrm>
                <a:off x="2417" y="680"/>
                <a:ext cx="80" cy="66"/>
              </a:xfrm>
              <a:custGeom>
                <a:avLst/>
                <a:gdLst>
                  <a:gd name="T0" fmla="*/ 0 w 80"/>
                  <a:gd name="T1" fmla="*/ 34 h 80"/>
                  <a:gd name="T2" fmla="*/ 14 w 80"/>
                  <a:gd name="T3" fmla="*/ 17 h 80"/>
                  <a:gd name="T4" fmla="*/ 26 w 80"/>
                  <a:gd name="T5" fmla="*/ 14 h 80"/>
                  <a:gd name="T6" fmla="*/ 48 w 80"/>
                  <a:gd name="T7" fmla="*/ 12 h 80"/>
                  <a:gd name="T8" fmla="*/ 58 w 80"/>
                  <a:gd name="T9" fmla="*/ 0 h 80"/>
                  <a:gd name="T10" fmla="*/ 80 w 80"/>
                  <a:gd name="T11" fmla="*/ 27 h 80"/>
                  <a:gd name="T12" fmla="*/ 70 w 80"/>
                  <a:gd name="T13" fmla="*/ 38 h 80"/>
                  <a:gd name="T14" fmla="*/ 54 w 80"/>
                  <a:gd name="T15" fmla="*/ 42 h 80"/>
                  <a:gd name="T16" fmla="*/ 48 w 80"/>
                  <a:gd name="T17" fmla="*/ 54 h 80"/>
                  <a:gd name="T18" fmla="*/ 32 w 80"/>
                  <a:gd name="T19" fmla="*/ 46 h 80"/>
                  <a:gd name="T20" fmla="*/ 38 w 80"/>
                  <a:gd name="T21" fmla="*/ 35 h 80"/>
                  <a:gd name="T22" fmla="*/ 30 w 80"/>
                  <a:gd name="T23" fmla="*/ 19 h 80"/>
                  <a:gd name="T24" fmla="*/ 20 w 80"/>
                  <a:gd name="T25" fmla="*/ 33 h 80"/>
                  <a:gd name="T26" fmla="*/ 8 w 80"/>
                  <a:gd name="T27" fmla="*/ 38 h 80"/>
                  <a:gd name="T28" fmla="*/ 0 w 80"/>
                  <a:gd name="T29" fmla="*/ 34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6" name="任意多边形 139291">
                <a:extLst>
                  <a:ext uri="{FF2B5EF4-FFF2-40B4-BE49-F238E27FC236}">
                    <a16:creationId xmlns:a16="http://schemas.microsoft.com/office/drawing/2014/main" id="{44574590-952F-4A44-ACD6-EC17CA5A6B43}"/>
                  </a:ext>
                </a:extLst>
              </p:cNvPr>
              <p:cNvSpPr>
                <a:spLocks noChangeArrowheads="1"/>
              </p:cNvSpPr>
              <p:nvPr userDrawn="1"/>
            </p:nvSpPr>
            <p:spPr bwMode="auto">
              <a:xfrm>
                <a:off x="2391" y="541"/>
                <a:ext cx="94" cy="142"/>
              </a:xfrm>
              <a:custGeom>
                <a:avLst/>
                <a:gdLst>
                  <a:gd name="T0" fmla="*/ 14 w 94"/>
                  <a:gd name="T1" fmla="*/ 64 h 174"/>
                  <a:gd name="T2" fmla="*/ 26 w 94"/>
                  <a:gd name="T3" fmla="*/ 85 h 174"/>
                  <a:gd name="T4" fmla="*/ 32 w 94"/>
                  <a:gd name="T5" fmla="*/ 72 h 174"/>
                  <a:gd name="T6" fmla="*/ 52 w 94"/>
                  <a:gd name="T7" fmla="*/ 67 h 174"/>
                  <a:gd name="T8" fmla="*/ 46 w 94"/>
                  <a:gd name="T9" fmla="*/ 82 h 174"/>
                  <a:gd name="T10" fmla="*/ 66 w 94"/>
                  <a:gd name="T11" fmla="*/ 84 h 174"/>
                  <a:gd name="T12" fmla="*/ 76 w 94"/>
                  <a:gd name="T13" fmla="*/ 95 h 174"/>
                  <a:gd name="T14" fmla="*/ 58 w 94"/>
                  <a:gd name="T15" fmla="*/ 99 h 174"/>
                  <a:gd name="T16" fmla="*/ 74 w 94"/>
                  <a:gd name="T17" fmla="*/ 116 h 174"/>
                  <a:gd name="T18" fmla="*/ 84 w 94"/>
                  <a:gd name="T19" fmla="*/ 103 h 174"/>
                  <a:gd name="T20" fmla="*/ 82 w 94"/>
                  <a:gd name="T21" fmla="*/ 74 h 174"/>
                  <a:gd name="T22" fmla="*/ 60 w 94"/>
                  <a:gd name="T23" fmla="*/ 71 h 174"/>
                  <a:gd name="T24" fmla="*/ 50 w 94"/>
                  <a:gd name="T25" fmla="*/ 55 h 174"/>
                  <a:gd name="T26" fmla="*/ 34 w 94"/>
                  <a:gd name="T27" fmla="*/ 55 h 174"/>
                  <a:gd name="T28" fmla="*/ 30 w 94"/>
                  <a:gd name="T29" fmla="*/ 47 h 174"/>
                  <a:gd name="T30" fmla="*/ 42 w 94"/>
                  <a:gd name="T31" fmla="*/ 28 h 174"/>
                  <a:gd name="T32" fmla="*/ 30 w 94"/>
                  <a:gd name="T33" fmla="*/ 0 h 174"/>
                  <a:gd name="T34" fmla="*/ 18 w 94"/>
                  <a:gd name="T35" fmla="*/ 15 h 174"/>
                  <a:gd name="T36" fmla="*/ 4 w 94"/>
                  <a:gd name="T37" fmla="*/ 31 h 174"/>
                  <a:gd name="T38" fmla="*/ 14 w 94"/>
                  <a:gd name="T39" fmla="*/ 51 h 174"/>
                  <a:gd name="T40" fmla="*/ 14 w 94"/>
                  <a:gd name="T41" fmla="*/ 6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7" name="任意多边形 139292">
                <a:extLst>
                  <a:ext uri="{FF2B5EF4-FFF2-40B4-BE49-F238E27FC236}">
                    <a16:creationId xmlns:a16="http://schemas.microsoft.com/office/drawing/2014/main" id="{997D8F2F-E033-4009-89C6-598B1240800A}"/>
                  </a:ext>
                </a:extLst>
              </p:cNvPr>
              <p:cNvSpPr>
                <a:spLocks noChangeArrowheads="1"/>
              </p:cNvSpPr>
              <p:nvPr userDrawn="1"/>
            </p:nvSpPr>
            <p:spPr bwMode="auto">
              <a:xfrm>
                <a:off x="2415" y="644"/>
                <a:ext cx="32" cy="41"/>
              </a:xfrm>
              <a:custGeom>
                <a:avLst/>
                <a:gdLst>
                  <a:gd name="T0" fmla="*/ 6 w 32"/>
                  <a:gd name="T1" fmla="*/ 16 h 50"/>
                  <a:gd name="T2" fmla="*/ 12 w 32"/>
                  <a:gd name="T3" fmla="*/ 0 h 50"/>
                  <a:gd name="T4" fmla="*/ 20 w 32"/>
                  <a:gd name="T5" fmla="*/ 11 h 50"/>
                  <a:gd name="T6" fmla="*/ 22 w 32"/>
                  <a:gd name="T7" fmla="*/ 16 h 50"/>
                  <a:gd name="T8" fmla="*/ 28 w 32"/>
                  <a:gd name="T9" fmla="*/ 17 h 50"/>
                  <a:gd name="T10" fmla="*/ 32 w 32"/>
                  <a:gd name="T11" fmla="*/ 25 h 50"/>
                  <a:gd name="T12" fmla="*/ 18 w 32"/>
                  <a:gd name="T13" fmla="*/ 34 h 50"/>
                  <a:gd name="T14" fmla="*/ 6 w 32"/>
                  <a:gd name="T15" fmla="*/ 16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8" name="任意多边形 139293">
                <a:extLst>
                  <a:ext uri="{FF2B5EF4-FFF2-40B4-BE49-F238E27FC236}">
                    <a16:creationId xmlns:a16="http://schemas.microsoft.com/office/drawing/2014/main" id="{EDFFE482-6CD2-4FDF-9057-7CEAA0AE6CA5}"/>
                  </a:ext>
                </a:extLst>
              </p:cNvPr>
              <p:cNvSpPr>
                <a:spLocks noChangeArrowheads="1"/>
              </p:cNvSpPr>
              <p:nvPr userDrawn="1"/>
            </p:nvSpPr>
            <p:spPr bwMode="auto">
              <a:xfrm>
                <a:off x="2349" y="654"/>
                <a:ext cx="45" cy="41"/>
              </a:xfrm>
              <a:custGeom>
                <a:avLst/>
                <a:gdLst>
                  <a:gd name="T0" fmla="*/ 0 w 43"/>
                  <a:gd name="T1" fmla="*/ 30 h 50"/>
                  <a:gd name="T2" fmla="*/ 24 w 43"/>
                  <a:gd name="T3" fmla="*/ 13 h 50"/>
                  <a:gd name="T4" fmla="*/ 40 w 43"/>
                  <a:gd name="T5" fmla="*/ 0 h 50"/>
                  <a:gd name="T6" fmla="*/ 26 w 43"/>
                  <a:gd name="T7" fmla="*/ 19 h 50"/>
                  <a:gd name="T8" fmla="*/ 2 w 43"/>
                  <a:gd name="T9" fmla="*/ 34 h 50"/>
                  <a:gd name="T10" fmla="*/ 0 w 43"/>
                  <a:gd name="T11" fmla="*/ 3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9" name="任意多边形 139294">
                <a:extLst>
                  <a:ext uri="{FF2B5EF4-FFF2-40B4-BE49-F238E27FC236}">
                    <a16:creationId xmlns:a16="http://schemas.microsoft.com/office/drawing/2014/main" id="{19D98DEC-4EE1-41A0-91EF-1706246C5C35}"/>
                  </a:ext>
                </a:extLst>
              </p:cNvPr>
              <p:cNvSpPr>
                <a:spLocks noChangeArrowheads="1"/>
              </p:cNvSpPr>
              <p:nvPr userDrawn="1"/>
            </p:nvSpPr>
            <p:spPr bwMode="auto">
              <a:xfrm>
                <a:off x="4808" y="597"/>
                <a:ext cx="701" cy="438"/>
              </a:xfrm>
              <a:custGeom>
                <a:avLst/>
                <a:gdLst>
                  <a:gd name="T0" fmla="*/ 46 w 471"/>
                  <a:gd name="T1" fmla="*/ 680 h 281"/>
                  <a:gd name="T2" fmla="*/ 54 w 471"/>
                  <a:gd name="T3" fmla="*/ 608 h 281"/>
                  <a:gd name="T4" fmla="*/ 49 w 471"/>
                  <a:gd name="T5" fmla="*/ 595 h 281"/>
                  <a:gd name="T6" fmla="*/ 36 w 471"/>
                  <a:gd name="T7" fmla="*/ 530 h 281"/>
                  <a:gd name="T8" fmla="*/ 9 w 471"/>
                  <a:gd name="T9" fmla="*/ 522 h 281"/>
                  <a:gd name="T10" fmla="*/ 0 w 471"/>
                  <a:gd name="T11" fmla="*/ 464 h 281"/>
                  <a:gd name="T12" fmla="*/ 27 w 471"/>
                  <a:gd name="T13" fmla="*/ 438 h 281"/>
                  <a:gd name="T14" fmla="*/ 13 w 471"/>
                  <a:gd name="T15" fmla="*/ 401 h 281"/>
                  <a:gd name="T16" fmla="*/ 4 w 471"/>
                  <a:gd name="T17" fmla="*/ 388 h 281"/>
                  <a:gd name="T18" fmla="*/ 63 w 471"/>
                  <a:gd name="T19" fmla="*/ 291 h 281"/>
                  <a:gd name="T20" fmla="*/ 97 w 471"/>
                  <a:gd name="T21" fmla="*/ 234 h 281"/>
                  <a:gd name="T22" fmla="*/ 94 w 471"/>
                  <a:gd name="T23" fmla="*/ 170 h 281"/>
                  <a:gd name="T24" fmla="*/ 54 w 471"/>
                  <a:gd name="T25" fmla="*/ 104 h 281"/>
                  <a:gd name="T26" fmla="*/ 45 w 471"/>
                  <a:gd name="T27" fmla="*/ 78 h 281"/>
                  <a:gd name="T28" fmla="*/ 58 w 471"/>
                  <a:gd name="T29" fmla="*/ 87 h 281"/>
                  <a:gd name="T30" fmla="*/ 106 w 471"/>
                  <a:gd name="T31" fmla="*/ 86 h 281"/>
                  <a:gd name="T32" fmla="*/ 141 w 471"/>
                  <a:gd name="T33" fmla="*/ 26 h 281"/>
                  <a:gd name="T34" fmla="*/ 182 w 471"/>
                  <a:gd name="T35" fmla="*/ 0 h 281"/>
                  <a:gd name="T36" fmla="*/ 195 w 471"/>
                  <a:gd name="T37" fmla="*/ 5 h 281"/>
                  <a:gd name="T38" fmla="*/ 204 w 471"/>
                  <a:gd name="T39" fmla="*/ 22 h 281"/>
                  <a:gd name="T40" fmla="*/ 217 w 471"/>
                  <a:gd name="T41" fmla="*/ 12 h 281"/>
                  <a:gd name="T42" fmla="*/ 244 w 471"/>
                  <a:gd name="T43" fmla="*/ 19 h 281"/>
                  <a:gd name="T44" fmla="*/ 257 w 471"/>
                  <a:gd name="T45" fmla="*/ 22 h 281"/>
                  <a:gd name="T46" fmla="*/ 313 w 471"/>
                  <a:gd name="T47" fmla="*/ 34 h 281"/>
                  <a:gd name="T48" fmla="*/ 344 w 471"/>
                  <a:gd name="T49" fmla="*/ 58 h 281"/>
                  <a:gd name="T50" fmla="*/ 371 w 471"/>
                  <a:gd name="T51" fmla="*/ 41 h 281"/>
                  <a:gd name="T52" fmla="*/ 382 w 471"/>
                  <a:gd name="T53" fmla="*/ 34 h 281"/>
                  <a:gd name="T54" fmla="*/ 432 w 471"/>
                  <a:gd name="T55" fmla="*/ 34 h 281"/>
                  <a:gd name="T56" fmla="*/ 467 w 471"/>
                  <a:gd name="T57" fmla="*/ 78 h 281"/>
                  <a:gd name="T58" fmla="*/ 512 w 471"/>
                  <a:gd name="T59" fmla="*/ 143 h 281"/>
                  <a:gd name="T60" fmla="*/ 543 w 471"/>
                  <a:gd name="T61" fmla="*/ 170 h 281"/>
                  <a:gd name="T62" fmla="*/ 569 w 471"/>
                  <a:gd name="T63" fmla="*/ 165 h 281"/>
                  <a:gd name="T64" fmla="*/ 598 w 471"/>
                  <a:gd name="T65" fmla="*/ 157 h 281"/>
                  <a:gd name="T66" fmla="*/ 643 w 471"/>
                  <a:gd name="T67" fmla="*/ 173 h 281"/>
                  <a:gd name="T68" fmla="*/ 664 w 471"/>
                  <a:gd name="T69" fmla="*/ 196 h 281"/>
                  <a:gd name="T70" fmla="*/ 682 w 471"/>
                  <a:gd name="T71" fmla="*/ 218 h 281"/>
                  <a:gd name="T72" fmla="*/ 704 w 471"/>
                  <a:gd name="T73" fmla="*/ 270 h 281"/>
                  <a:gd name="T74" fmla="*/ 713 w 471"/>
                  <a:gd name="T75" fmla="*/ 291 h 281"/>
                  <a:gd name="T76" fmla="*/ 717 w 471"/>
                  <a:gd name="T77" fmla="*/ 304 h 281"/>
                  <a:gd name="T78" fmla="*/ 686 w 471"/>
                  <a:gd name="T79" fmla="*/ 344 h 281"/>
                  <a:gd name="T80" fmla="*/ 713 w 471"/>
                  <a:gd name="T81" fmla="*/ 343 h 281"/>
                  <a:gd name="T82" fmla="*/ 758 w 471"/>
                  <a:gd name="T83" fmla="*/ 377 h 281"/>
                  <a:gd name="T84" fmla="*/ 807 w 471"/>
                  <a:gd name="T85" fmla="*/ 382 h 281"/>
                  <a:gd name="T86" fmla="*/ 842 w 471"/>
                  <a:gd name="T87" fmla="*/ 408 h 281"/>
                  <a:gd name="T88" fmla="*/ 847 w 471"/>
                  <a:gd name="T89" fmla="*/ 418 h 281"/>
                  <a:gd name="T90" fmla="*/ 847 w 471"/>
                  <a:gd name="T91" fmla="*/ 427 h 281"/>
                  <a:gd name="T92" fmla="*/ 872 w 471"/>
                  <a:gd name="T93" fmla="*/ 418 h 281"/>
                  <a:gd name="T94" fmla="*/ 886 w 471"/>
                  <a:gd name="T95" fmla="*/ 416 h 281"/>
                  <a:gd name="T96" fmla="*/ 972 w 471"/>
                  <a:gd name="T97" fmla="*/ 449 h 281"/>
                  <a:gd name="T98" fmla="*/ 990 w 471"/>
                  <a:gd name="T99" fmla="*/ 483 h 281"/>
                  <a:gd name="T100" fmla="*/ 1030 w 471"/>
                  <a:gd name="T101" fmla="*/ 488 h 281"/>
                  <a:gd name="T102" fmla="*/ 1043 w 471"/>
                  <a:gd name="T103" fmla="*/ 522 h 281"/>
                  <a:gd name="T104" fmla="*/ 999 w 471"/>
                  <a:gd name="T105" fmla="*/ 627 h 281"/>
                  <a:gd name="T106" fmla="*/ 963 w 471"/>
                  <a:gd name="T107" fmla="*/ 68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任意多边形 139295">
                <a:extLst>
                  <a:ext uri="{FF2B5EF4-FFF2-40B4-BE49-F238E27FC236}">
                    <a16:creationId xmlns:a16="http://schemas.microsoft.com/office/drawing/2014/main" id="{27AC029A-3677-4159-9B57-ADD82113774C}"/>
                  </a:ext>
                </a:extLst>
              </p:cNvPr>
              <p:cNvSpPr>
                <a:spLocks noChangeArrowheads="1"/>
              </p:cNvSpPr>
              <p:nvPr userDrawn="1"/>
            </p:nvSpPr>
            <p:spPr bwMode="auto">
              <a:xfrm>
                <a:off x="3880" y="-7"/>
                <a:ext cx="984" cy="692"/>
              </a:xfrm>
              <a:custGeom>
                <a:avLst/>
                <a:gdLst>
                  <a:gd name="T0" fmla="*/ 406 w 984"/>
                  <a:gd name="T1" fmla="*/ 4 h 844"/>
                  <a:gd name="T2" fmla="*/ 502 w 984"/>
                  <a:gd name="T3" fmla="*/ 23 h 844"/>
                  <a:gd name="T4" fmla="*/ 550 w 984"/>
                  <a:gd name="T5" fmla="*/ 25 h 844"/>
                  <a:gd name="T6" fmla="*/ 578 w 984"/>
                  <a:gd name="T7" fmla="*/ 88 h 844"/>
                  <a:gd name="T8" fmla="*/ 586 w 984"/>
                  <a:gd name="T9" fmla="*/ 61 h 844"/>
                  <a:gd name="T10" fmla="*/ 606 w 984"/>
                  <a:gd name="T11" fmla="*/ 47 h 844"/>
                  <a:gd name="T12" fmla="*/ 642 w 984"/>
                  <a:gd name="T13" fmla="*/ 84 h 844"/>
                  <a:gd name="T14" fmla="*/ 682 w 984"/>
                  <a:gd name="T15" fmla="*/ 66 h 844"/>
                  <a:gd name="T16" fmla="*/ 706 w 984"/>
                  <a:gd name="T17" fmla="*/ 58 h 844"/>
                  <a:gd name="T18" fmla="*/ 762 w 984"/>
                  <a:gd name="T19" fmla="*/ 2 h 844"/>
                  <a:gd name="T20" fmla="*/ 798 w 984"/>
                  <a:gd name="T21" fmla="*/ 47 h 844"/>
                  <a:gd name="T22" fmla="*/ 798 w 984"/>
                  <a:gd name="T23" fmla="*/ 88 h 844"/>
                  <a:gd name="T24" fmla="*/ 790 w 984"/>
                  <a:gd name="T25" fmla="*/ 107 h 844"/>
                  <a:gd name="T26" fmla="*/ 766 w 984"/>
                  <a:gd name="T27" fmla="*/ 109 h 844"/>
                  <a:gd name="T28" fmla="*/ 762 w 984"/>
                  <a:gd name="T29" fmla="*/ 125 h 844"/>
                  <a:gd name="T30" fmla="*/ 802 w 984"/>
                  <a:gd name="T31" fmla="*/ 152 h 844"/>
                  <a:gd name="T32" fmla="*/ 786 w 984"/>
                  <a:gd name="T33" fmla="*/ 216 h 844"/>
                  <a:gd name="T34" fmla="*/ 830 w 984"/>
                  <a:gd name="T35" fmla="*/ 278 h 844"/>
                  <a:gd name="T36" fmla="*/ 854 w 984"/>
                  <a:gd name="T37" fmla="*/ 303 h 844"/>
                  <a:gd name="T38" fmla="*/ 830 w 984"/>
                  <a:gd name="T39" fmla="*/ 303 h 844"/>
                  <a:gd name="T40" fmla="*/ 746 w 984"/>
                  <a:gd name="T41" fmla="*/ 254 h 844"/>
                  <a:gd name="T42" fmla="*/ 678 w 984"/>
                  <a:gd name="T43" fmla="*/ 271 h 844"/>
                  <a:gd name="T44" fmla="*/ 590 w 984"/>
                  <a:gd name="T45" fmla="*/ 297 h 844"/>
                  <a:gd name="T46" fmla="*/ 642 w 984"/>
                  <a:gd name="T47" fmla="*/ 389 h 844"/>
                  <a:gd name="T48" fmla="*/ 710 w 984"/>
                  <a:gd name="T49" fmla="*/ 410 h 844"/>
                  <a:gd name="T50" fmla="*/ 738 w 984"/>
                  <a:gd name="T51" fmla="*/ 370 h 844"/>
                  <a:gd name="T52" fmla="*/ 774 w 984"/>
                  <a:gd name="T53" fmla="*/ 383 h 844"/>
                  <a:gd name="T54" fmla="*/ 766 w 984"/>
                  <a:gd name="T55" fmla="*/ 424 h 844"/>
                  <a:gd name="T56" fmla="*/ 802 w 984"/>
                  <a:gd name="T57" fmla="*/ 450 h 844"/>
                  <a:gd name="T58" fmla="*/ 838 w 984"/>
                  <a:gd name="T59" fmla="*/ 442 h 844"/>
                  <a:gd name="T60" fmla="*/ 922 w 984"/>
                  <a:gd name="T61" fmla="*/ 542 h 844"/>
                  <a:gd name="T62" fmla="*/ 942 w 984"/>
                  <a:gd name="T63" fmla="*/ 555 h 844"/>
                  <a:gd name="T64" fmla="*/ 874 w 984"/>
                  <a:gd name="T65" fmla="*/ 544 h 844"/>
                  <a:gd name="T66" fmla="*/ 830 w 984"/>
                  <a:gd name="T67" fmla="*/ 509 h 844"/>
                  <a:gd name="T68" fmla="*/ 778 w 984"/>
                  <a:gd name="T69" fmla="*/ 477 h 844"/>
                  <a:gd name="T70" fmla="*/ 702 w 984"/>
                  <a:gd name="T71" fmla="*/ 445 h 844"/>
                  <a:gd name="T72" fmla="*/ 614 w 984"/>
                  <a:gd name="T73" fmla="*/ 435 h 844"/>
                  <a:gd name="T74" fmla="*/ 506 w 984"/>
                  <a:gd name="T75" fmla="*/ 399 h 844"/>
                  <a:gd name="T76" fmla="*/ 462 w 984"/>
                  <a:gd name="T77" fmla="*/ 340 h 844"/>
                  <a:gd name="T78" fmla="*/ 430 w 984"/>
                  <a:gd name="T79" fmla="*/ 311 h 844"/>
                  <a:gd name="T80" fmla="*/ 382 w 984"/>
                  <a:gd name="T81" fmla="*/ 289 h 844"/>
                  <a:gd name="T82" fmla="*/ 342 w 984"/>
                  <a:gd name="T83" fmla="*/ 248 h 844"/>
                  <a:gd name="T84" fmla="*/ 354 w 984"/>
                  <a:gd name="T85" fmla="*/ 278 h 844"/>
                  <a:gd name="T86" fmla="*/ 418 w 984"/>
                  <a:gd name="T87" fmla="*/ 332 h 844"/>
                  <a:gd name="T88" fmla="*/ 422 w 984"/>
                  <a:gd name="T89" fmla="*/ 353 h 844"/>
                  <a:gd name="T90" fmla="*/ 394 w 984"/>
                  <a:gd name="T91" fmla="*/ 335 h 844"/>
                  <a:gd name="T92" fmla="*/ 354 w 984"/>
                  <a:gd name="T93" fmla="*/ 313 h 844"/>
                  <a:gd name="T94" fmla="*/ 314 w 984"/>
                  <a:gd name="T95" fmla="*/ 271 h 844"/>
                  <a:gd name="T96" fmla="*/ 266 w 984"/>
                  <a:gd name="T97" fmla="*/ 233 h 844"/>
                  <a:gd name="T98" fmla="*/ 210 w 984"/>
                  <a:gd name="T99" fmla="*/ 211 h 844"/>
                  <a:gd name="T100" fmla="*/ 154 w 984"/>
                  <a:gd name="T101" fmla="*/ 160 h 844"/>
                  <a:gd name="T102" fmla="*/ 66 w 984"/>
                  <a:gd name="T103" fmla="*/ 44 h 844"/>
                  <a:gd name="T104" fmla="*/ 34 w 984"/>
                  <a:gd name="T105" fmla="*/ 25 h 844"/>
                  <a:gd name="T106" fmla="*/ 46 w 984"/>
                  <a:gd name="T107" fmla="*/ 15 h 844"/>
                  <a:gd name="T108" fmla="*/ 102 w 984"/>
                  <a:gd name="T109" fmla="*/ 47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1" name="任意多边形 139296">
                <a:extLst>
                  <a:ext uri="{FF2B5EF4-FFF2-40B4-BE49-F238E27FC236}">
                    <a16:creationId xmlns:a16="http://schemas.microsoft.com/office/drawing/2014/main" id="{7D130661-306C-41DD-A5B5-A83A732F1E4F}"/>
                  </a:ext>
                </a:extLst>
              </p:cNvPr>
              <p:cNvSpPr>
                <a:spLocks noChangeArrowheads="1"/>
              </p:cNvSpPr>
              <p:nvPr userDrawn="1"/>
            </p:nvSpPr>
            <p:spPr bwMode="auto">
              <a:xfrm>
                <a:off x="3577" y="490"/>
                <a:ext cx="36" cy="39"/>
              </a:xfrm>
              <a:custGeom>
                <a:avLst/>
                <a:gdLst>
                  <a:gd name="T0" fmla="*/ 6 w 36"/>
                  <a:gd name="T1" fmla="*/ 19 h 48"/>
                  <a:gd name="T2" fmla="*/ 10 w 36"/>
                  <a:gd name="T3" fmla="*/ 32 h 48"/>
                  <a:gd name="T4" fmla="*/ 6 w 36"/>
                  <a:gd name="T5" fmla="*/ 19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2" name="任意多边形 139297">
                <a:extLst>
                  <a:ext uri="{FF2B5EF4-FFF2-40B4-BE49-F238E27FC236}">
                    <a16:creationId xmlns:a16="http://schemas.microsoft.com/office/drawing/2014/main" id="{2985D649-7019-4F4C-B06F-D772D2BCC9A4}"/>
                  </a:ext>
                </a:extLst>
              </p:cNvPr>
              <p:cNvSpPr>
                <a:spLocks noChangeArrowheads="1"/>
              </p:cNvSpPr>
              <p:nvPr userDrawn="1"/>
            </p:nvSpPr>
            <p:spPr bwMode="auto">
              <a:xfrm>
                <a:off x="3549" y="475"/>
                <a:ext cx="38" cy="29"/>
              </a:xfrm>
              <a:custGeom>
                <a:avLst/>
                <a:gdLst>
                  <a:gd name="T0" fmla="*/ 0 w 36"/>
                  <a:gd name="T1" fmla="*/ 3 h 37"/>
                  <a:gd name="T2" fmla="*/ 14 w 36"/>
                  <a:gd name="T3" fmla="*/ 1 h 37"/>
                  <a:gd name="T4" fmla="*/ 40 w 36"/>
                  <a:gd name="T5" fmla="*/ 10 h 37"/>
                  <a:gd name="T6" fmla="*/ 8 w 36"/>
                  <a:gd name="T7" fmla="*/ 10 h 37"/>
                  <a:gd name="T8" fmla="*/ 0 w 36"/>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3" name="任意多边形 139298">
                <a:extLst>
                  <a:ext uri="{FF2B5EF4-FFF2-40B4-BE49-F238E27FC236}">
                    <a16:creationId xmlns:a16="http://schemas.microsoft.com/office/drawing/2014/main" id="{935004A6-7467-4128-9FCC-CDB756E96453}"/>
                  </a:ext>
                </a:extLst>
              </p:cNvPr>
              <p:cNvSpPr>
                <a:spLocks noChangeArrowheads="1"/>
              </p:cNvSpPr>
              <p:nvPr userDrawn="1"/>
            </p:nvSpPr>
            <p:spPr bwMode="auto">
              <a:xfrm>
                <a:off x="4686" y="394"/>
                <a:ext cx="171" cy="81"/>
              </a:xfrm>
              <a:custGeom>
                <a:avLst/>
                <a:gdLst>
                  <a:gd name="T0" fmla="*/ 0 w 170"/>
                  <a:gd name="T1" fmla="*/ 35 h 96"/>
                  <a:gd name="T2" fmla="*/ 28 w 170"/>
                  <a:gd name="T3" fmla="*/ 18 h 96"/>
                  <a:gd name="T4" fmla="*/ 56 w 170"/>
                  <a:gd name="T5" fmla="*/ 15 h 96"/>
                  <a:gd name="T6" fmla="*/ 80 w 170"/>
                  <a:gd name="T7" fmla="*/ 7 h 96"/>
                  <a:gd name="T8" fmla="*/ 64 w 170"/>
                  <a:gd name="T9" fmla="*/ 18 h 96"/>
                  <a:gd name="T10" fmla="*/ 126 w 170"/>
                  <a:gd name="T11" fmla="*/ 35 h 96"/>
                  <a:gd name="T12" fmla="*/ 162 w 170"/>
                  <a:gd name="T13" fmla="*/ 46 h 96"/>
                  <a:gd name="T14" fmla="*/ 118 w 170"/>
                  <a:gd name="T15" fmla="*/ 55 h 96"/>
                  <a:gd name="T16" fmla="*/ 90 w 170"/>
                  <a:gd name="T17" fmla="*/ 41 h 96"/>
                  <a:gd name="T18" fmla="*/ 76 w 170"/>
                  <a:gd name="T19" fmla="*/ 38 h 96"/>
                  <a:gd name="T20" fmla="*/ 24 w 170"/>
                  <a:gd name="T21" fmla="*/ 30 h 96"/>
                  <a:gd name="T22" fmla="*/ 0 w 170"/>
                  <a:gd name="T23" fmla="*/ 35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4" name="任意多边形 139299">
                <a:extLst>
                  <a:ext uri="{FF2B5EF4-FFF2-40B4-BE49-F238E27FC236}">
                    <a16:creationId xmlns:a16="http://schemas.microsoft.com/office/drawing/2014/main" id="{9FE3F470-FE17-4A22-BED6-DB82F2BCB2A4}"/>
                  </a:ext>
                </a:extLst>
              </p:cNvPr>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7 h 44"/>
                  <a:gd name="T6" fmla="*/ 112 w 138"/>
                  <a:gd name="T7" fmla="*/ 14 h 44"/>
                  <a:gd name="T8" fmla="*/ 108 w 138"/>
                  <a:gd name="T9" fmla="*/ 31 h 44"/>
                  <a:gd name="T10" fmla="*/ 64 w 138"/>
                  <a:gd name="T11" fmla="*/ 29 h 44"/>
                  <a:gd name="T12" fmla="*/ 0 w 138"/>
                  <a:gd name="T13" fmla="*/ 25 h 44"/>
                  <a:gd name="T14" fmla="*/ 28 w 138"/>
                  <a:gd name="T15" fmla="*/ 14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5" name="任意多边形 139300">
                <a:extLst>
                  <a:ext uri="{FF2B5EF4-FFF2-40B4-BE49-F238E27FC236}">
                    <a16:creationId xmlns:a16="http://schemas.microsoft.com/office/drawing/2014/main" id="{AC089C94-147D-4325-A786-F00420A888D6}"/>
                  </a:ext>
                </a:extLst>
              </p:cNvPr>
              <p:cNvSpPr>
                <a:spLocks noChangeArrowheads="1"/>
              </p:cNvSpPr>
              <p:nvPr userDrawn="1"/>
            </p:nvSpPr>
            <p:spPr bwMode="auto">
              <a:xfrm>
                <a:off x="4794" y="480"/>
                <a:ext cx="56" cy="34"/>
              </a:xfrm>
              <a:custGeom>
                <a:avLst/>
                <a:gdLst>
                  <a:gd name="T0" fmla="*/ 17 w 57"/>
                  <a:gd name="T1" fmla="*/ 16 h 42"/>
                  <a:gd name="T2" fmla="*/ 35 w 57"/>
                  <a:gd name="T3" fmla="*/ 9 h 42"/>
                  <a:gd name="T4" fmla="*/ 17 w 57"/>
                  <a:gd name="T5" fmla="*/ 16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6" name="任意多边形 139301">
                <a:extLst>
                  <a:ext uri="{FF2B5EF4-FFF2-40B4-BE49-F238E27FC236}">
                    <a16:creationId xmlns:a16="http://schemas.microsoft.com/office/drawing/2014/main" id="{CBD49C69-86A4-42B0-8E61-F6AD128C032F}"/>
                  </a:ext>
                </a:extLst>
              </p:cNvPr>
              <p:cNvSpPr>
                <a:spLocks noChangeArrowheads="1"/>
              </p:cNvSpPr>
              <p:nvPr userDrawn="1"/>
            </p:nvSpPr>
            <p:spPr bwMode="auto">
              <a:xfrm>
                <a:off x="4757" y="375"/>
                <a:ext cx="37" cy="44"/>
              </a:xfrm>
              <a:custGeom>
                <a:avLst/>
                <a:gdLst>
                  <a:gd name="T0" fmla="*/ 17 w 39"/>
                  <a:gd name="T1" fmla="*/ 23 h 52"/>
                  <a:gd name="T2" fmla="*/ 17 w 39"/>
                  <a:gd name="T3" fmla="*/ 0 h 52"/>
                  <a:gd name="T4" fmla="*/ 17 w 39"/>
                  <a:gd name="T5" fmla="*/ 2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7" name="任意多边形 139302">
                <a:extLst>
                  <a:ext uri="{FF2B5EF4-FFF2-40B4-BE49-F238E27FC236}">
                    <a16:creationId xmlns:a16="http://schemas.microsoft.com/office/drawing/2014/main" id="{DCA7F6E1-2FF1-4ACC-873C-BFD8B5FF7406}"/>
                  </a:ext>
                </a:extLst>
              </p:cNvPr>
              <p:cNvSpPr>
                <a:spLocks noChangeArrowheads="1"/>
              </p:cNvSpPr>
              <p:nvPr userDrawn="1"/>
            </p:nvSpPr>
            <p:spPr bwMode="auto">
              <a:xfrm>
                <a:off x="5054" y="507"/>
                <a:ext cx="45" cy="66"/>
              </a:xfrm>
              <a:custGeom>
                <a:avLst/>
                <a:gdLst>
                  <a:gd name="T0" fmla="*/ 4 w 44"/>
                  <a:gd name="T1" fmla="*/ 6 h 80"/>
                  <a:gd name="T2" fmla="*/ 20 w 44"/>
                  <a:gd name="T3" fmla="*/ 22 h 80"/>
                  <a:gd name="T4" fmla="*/ 26 w 44"/>
                  <a:gd name="T5" fmla="*/ 33 h 80"/>
                  <a:gd name="T6" fmla="*/ 38 w 44"/>
                  <a:gd name="T7" fmla="*/ 36 h 80"/>
                  <a:gd name="T8" fmla="*/ 26 w 44"/>
                  <a:gd name="T9" fmla="*/ 50 h 80"/>
                  <a:gd name="T10" fmla="*/ 0 w 44"/>
                  <a:gd name="T11" fmla="*/ 14 h 80"/>
                  <a:gd name="T12" fmla="*/ 4 w 44"/>
                  <a:gd name="T13" fmla="*/ 6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8" name="任意多边形 139303">
                <a:extLst>
                  <a:ext uri="{FF2B5EF4-FFF2-40B4-BE49-F238E27FC236}">
                    <a16:creationId xmlns:a16="http://schemas.microsoft.com/office/drawing/2014/main" id="{ED0FDDAC-14E9-420C-884A-A66FFADBCC27}"/>
                  </a:ext>
                </a:extLst>
              </p:cNvPr>
              <p:cNvSpPr>
                <a:spLocks noChangeArrowheads="1"/>
              </p:cNvSpPr>
              <p:nvPr userDrawn="1"/>
            </p:nvSpPr>
            <p:spPr bwMode="auto">
              <a:xfrm>
                <a:off x="4260" y="6"/>
                <a:ext cx="480" cy="100"/>
              </a:xfrm>
              <a:custGeom>
                <a:avLst/>
                <a:gdLst>
                  <a:gd name="T0" fmla="*/ 486 w 323"/>
                  <a:gd name="T1" fmla="*/ 3 h 64"/>
                  <a:gd name="T2" fmla="*/ 510 w 323"/>
                  <a:gd name="T3" fmla="*/ 20 h 64"/>
                  <a:gd name="T4" fmla="*/ 519 w 323"/>
                  <a:gd name="T5" fmla="*/ 0 h 64"/>
                  <a:gd name="T6" fmla="*/ 586 w 323"/>
                  <a:gd name="T7" fmla="*/ 0 h 64"/>
                  <a:gd name="T8" fmla="*/ 635 w 323"/>
                  <a:gd name="T9" fmla="*/ 42 h 64"/>
                  <a:gd name="T10" fmla="*/ 704 w 323"/>
                  <a:gd name="T11" fmla="*/ 25 h 64"/>
                  <a:gd name="T12" fmla="*/ 694 w 323"/>
                  <a:gd name="T13" fmla="*/ 70 h 64"/>
                  <a:gd name="T14" fmla="*/ 658 w 323"/>
                  <a:gd name="T15" fmla="*/ 113 h 64"/>
                  <a:gd name="T16" fmla="*/ 651 w 323"/>
                  <a:gd name="T17" fmla="*/ 70 h 64"/>
                  <a:gd name="T18" fmla="*/ 635 w 323"/>
                  <a:gd name="T19" fmla="*/ 75 h 64"/>
                  <a:gd name="T20" fmla="*/ 617 w 323"/>
                  <a:gd name="T21" fmla="*/ 70 h 64"/>
                  <a:gd name="T22" fmla="*/ 581 w 323"/>
                  <a:gd name="T23" fmla="*/ 52 h 64"/>
                  <a:gd name="T24" fmla="*/ 504 w 323"/>
                  <a:gd name="T25" fmla="*/ 92 h 64"/>
                  <a:gd name="T26" fmla="*/ 444 w 323"/>
                  <a:gd name="T27" fmla="*/ 108 h 64"/>
                  <a:gd name="T28" fmla="*/ 468 w 323"/>
                  <a:gd name="T29" fmla="*/ 139 h 64"/>
                  <a:gd name="T30" fmla="*/ 415 w 323"/>
                  <a:gd name="T31" fmla="*/ 153 h 64"/>
                  <a:gd name="T32" fmla="*/ 373 w 323"/>
                  <a:gd name="T33" fmla="*/ 148 h 64"/>
                  <a:gd name="T34" fmla="*/ 391 w 323"/>
                  <a:gd name="T35" fmla="*/ 139 h 64"/>
                  <a:gd name="T36" fmla="*/ 377 w 323"/>
                  <a:gd name="T37" fmla="*/ 98 h 64"/>
                  <a:gd name="T38" fmla="*/ 373 w 323"/>
                  <a:gd name="T39" fmla="*/ 75 h 64"/>
                  <a:gd name="T40" fmla="*/ 349 w 323"/>
                  <a:gd name="T41" fmla="*/ 56 h 64"/>
                  <a:gd name="T42" fmla="*/ 314 w 323"/>
                  <a:gd name="T43" fmla="*/ 66 h 64"/>
                  <a:gd name="T44" fmla="*/ 296 w 323"/>
                  <a:gd name="T45" fmla="*/ 66 h 64"/>
                  <a:gd name="T46" fmla="*/ 272 w 323"/>
                  <a:gd name="T47" fmla="*/ 61 h 64"/>
                  <a:gd name="T48" fmla="*/ 183 w 323"/>
                  <a:gd name="T49" fmla="*/ 5 h 64"/>
                  <a:gd name="T50" fmla="*/ 131 w 323"/>
                  <a:gd name="T51" fmla="*/ 34 h 64"/>
                  <a:gd name="T52" fmla="*/ 1 w 323"/>
                  <a:gd name="T53" fmla="*/ 0 h 64"/>
                  <a:gd name="T54" fmla="*/ 486 w 323"/>
                  <a:gd name="T55" fmla="*/ 3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任意多边形 139304">
                <a:extLst>
                  <a:ext uri="{FF2B5EF4-FFF2-40B4-BE49-F238E27FC236}">
                    <a16:creationId xmlns:a16="http://schemas.microsoft.com/office/drawing/2014/main" id="{A45651B9-42AF-4D72-9089-E9EB32512429}"/>
                  </a:ext>
                </a:extLst>
              </p:cNvPr>
              <p:cNvSpPr>
                <a:spLocks noChangeArrowheads="1"/>
              </p:cNvSpPr>
              <p:nvPr userDrawn="1"/>
            </p:nvSpPr>
            <p:spPr bwMode="auto">
              <a:xfrm>
                <a:off x="3835" y="3"/>
                <a:ext cx="446" cy="49"/>
              </a:xfrm>
              <a:custGeom>
                <a:avLst/>
                <a:gdLst>
                  <a:gd name="T0" fmla="*/ 232 w 300"/>
                  <a:gd name="T1" fmla="*/ 77 h 31"/>
                  <a:gd name="T2" fmla="*/ 67 w 300"/>
                  <a:gd name="T3" fmla="*/ 3 h 31"/>
                  <a:gd name="T4" fmla="*/ 630 w 300"/>
                  <a:gd name="T5" fmla="*/ 0 h 31"/>
                  <a:gd name="T6" fmla="*/ 654 w 300"/>
                  <a:gd name="T7" fmla="*/ 35 h 31"/>
                  <a:gd name="T8" fmla="*/ 583 w 300"/>
                  <a:gd name="T9" fmla="*/ 40 h 31"/>
                  <a:gd name="T10" fmla="*/ 232 w 300"/>
                  <a:gd name="T11" fmla="*/ 77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0" name="任意多边形 139305">
                <a:extLst>
                  <a:ext uri="{FF2B5EF4-FFF2-40B4-BE49-F238E27FC236}">
                    <a16:creationId xmlns:a16="http://schemas.microsoft.com/office/drawing/2014/main" id="{99AD8B73-CA8A-4F99-B595-987C2236406B}"/>
                  </a:ext>
                </a:extLst>
              </p:cNvPr>
              <p:cNvSpPr>
                <a:spLocks noChangeArrowheads="1"/>
              </p:cNvSpPr>
              <p:nvPr userDrawn="1"/>
            </p:nvSpPr>
            <p:spPr bwMode="auto">
              <a:xfrm>
                <a:off x="2853" y="74"/>
                <a:ext cx="42" cy="25"/>
              </a:xfrm>
              <a:custGeom>
                <a:avLst/>
                <a:gdLst>
                  <a:gd name="T0" fmla="*/ 0 w 41"/>
                  <a:gd name="T1" fmla="*/ 19 h 29"/>
                  <a:gd name="T2" fmla="*/ 12 w 41"/>
                  <a:gd name="T3" fmla="*/ 22 h 29"/>
                  <a:gd name="T4" fmla="*/ 0 w 41"/>
                  <a:gd name="T5" fmla="*/ 19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1" name="任意多边形 139306">
                <a:extLst>
                  <a:ext uri="{FF2B5EF4-FFF2-40B4-BE49-F238E27FC236}">
                    <a16:creationId xmlns:a16="http://schemas.microsoft.com/office/drawing/2014/main" id="{15B439E2-7A68-45F0-B708-91E0266D972D}"/>
                  </a:ext>
                </a:extLst>
              </p:cNvPr>
              <p:cNvSpPr>
                <a:spLocks noChangeArrowheads="1"/>
              </p:cNvSpPr>
              <p:nvPr userDrawn="1"/>
            </p:nvSpPr>
            <p:spPr bwMode="auto">
              <a:xfrm>
                <a:off x="1704" y="3"/>
                <a:ext cx="1022" cy="372"/>
              </a:xfrm>
              <a:custGeom>
                <a:avLst/>
                <a:gdLst>
                  <a:gd name="T0" fmla="*/ 401 w 436"/>
                  <a:gd name="T1" fmla="*/ 5 h 152"/>
                  <a:gd name="T2" fmla="*/ 2396 w 436"/>
                  <a:gd name="T3" fmla="*/ 0 h 152"/>
                  <a:gd name="T4" fmla="*/ 2285 w 436"/>
                  <a:gd name="T5" fmla="*/ 323 h 152"/>
                  <a:gd name="T6" fmla="*/ 2182 w 436"/>
                  <a:gd name="T7" fmla="*/ 406 h 152"/>
                  <a:gd name="T8" fmla="*/ 2154 w 436"/>
                  <a:gd name="T9" fmla="*/ 419 h 152"/>
                  <a:gd name="T10" fmla="*/ 2060 w 436"/>
                  <a:gd name="T11" fmla="*/ 438 h 152"/>
                  <a:gd name="T12" fmla="*/ 1983 w 436"/>
                  <a:gd name="T13" fmla="*/ 526 h 152"/>
                  <a:gd name="T14" fmla="*/ 1990 w 436"/>
                  <a:gd name="T15" fmla="*/ 592 h 152"/>
                  <a:gd name="T16" fmla="*/ 1999 w 436"/>
                  <a:gd name="T17" fmla="*/ 641 h 152"/>
                  <a:gd name="T18" fmla="*/ 2011 w 436"/>
                  <a:gd name="T19" fmla="*/ 678 h 152"/>
                  <a:gd name="T20" fmla="*/ 1990 w 436"/>
                  <a:gd name="T21" fmla="*/ 732 h 152"/>
                  <a:gd name="T22" fmla="*/ 1929 w 436"/>
                  <a:gd name="T23" fmla="*/ 720 h 152"/>
                  <a:gd name="T24" fmla="*/ 1880 w 436"/>
                  <a:gd name="T25" fmla="*/ 773 h 152"/>
                  <a:gd name="T26" fmla="*/ 1906 w 436"/>
                  <a:gd name="T27" fmla="*/ 629 h 152"/>
                  <a:gd name="T28" fmla="*/ 1856 w 436"/>
                  <a:gd name="T29" fmla="*/ 600 h 152"/>
                  <a:gd name="T30" fmla="*/ 1889 w 436"/>
                  <a:gd name="T31" fmla="*/ 558 h 152"/>
                  <a:gd name="T32" fmla="*/ 1880 w 436"/>
                  <a:gd name="T33" fmla="*/ 534 h 152"/>
                  <a:gd name="T34" fmla="*/ 1758 w 436"/>
                  <a:gd name="T35" fmla="*/ 563 h 152"/>
                  <a:gd name="T36" fmla="*/ 1742 w 436"/>
                  <a:gd name="T37" fmla="*/ 509 h 152"/>
                  <a:gd name="T38" fmla="*/ 1631 w 436"/>
                  <a:gd name="T39" fmla="*/ 563 h 152"/>
                  <a:gd name="T40" fmla="*/ 1758 w 436"/>
                  <a:gd name="T41" fmla="*/ 617 h 152"/>
                  <a:gd name="T42" fmla="*/ 1676 w 436"/>
                  <a:gd name="T43" fmla="*/ 700 h 152"/>
                  <a:gd name="T44" fmla="*/ 1709 w 436"/>
                  <a:gd name="T45" fmla="*/ 754 h 152"/>
                  <a:gd name="T46" fmla="*/ 1730 w 436"/>
                  <a:gd name="T47" fmla="*/ 827 h 152"/>
                  <a:gd name="T48" fmla="*/ 1697 w 436"/>
                  <a:gd name="T49" fmla="*/ 832 h 152"/>
                  <a:gd name="T50" fmla="*/ 1725 w 436"/>
                  <a:gd name="T51" fmla="*/ 861 h 152"/>
                  <a:gd name="T52" fmla="*/ 1688 w 436"/>
                  <a:gd name="T53" fmla="*/ 910 h 152"/>
                  <a:gd name="T54" fmla="*/ 0 w 436"/>
                  <a:gd name="T55" fmla="*/ 893 h 152"/>
                  <a:gd name="T56" fmla="*/ 401 w 436"/>
                  <a:gd name="T57" fmla="*/ 5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任意多边形 139307">
                <a:extLst>
                  <a:ext uri="{FF2B5EF4-FFF2-40B4-BE49-F238E27FC236}">
                    <a16:creationId xmlns:a16="http://schemas.microsoft.com/office/drawing/2014/main" id="{80F779FA-6957-41F5-9535-8AA4D20163E3}"/>
                  </a:ext>
                </a:extLst>
              </p:cNvPr>
              <p:cNvSpPr>
                <a:spLocks noChangeArrowheads="1"/>
              </p:cNvSpPr>
              <p:nvPr userDrawn="1"/>
            </p:nvSpPr>
            <p:spPr bwMode="auto">
              <a:xfrm>
                <a:off x="2729" y="-9"/>
                <a:ext cx="47" cy="134"/>
              </a:xfrm>
              <a:custGeom>
                <a:avLst/>
                <a:gdLst>
                  <a:gd name="T0" fmla="*/ 5 w 47"/>
                  <a:gd name="T1" fmla="*/ 103 h 165"/>
                  <a:gd name="T2" fmla="*/ 15 w 47"/>
                  <a:gd name="T3" fmla="*/ 71 h 165"/>
                  <a:gd name="T4" fmla="*/ 17 w 47"/>
                  <a:gd name="T5" fmla="*/ 45 h 165"/>
                  <a:gd name="T6" fmla="*/ 11 w 47"/>
                  <a:gd name="T7" fmla="*/ 26 h 165"/>
                  <a:gd name="T8" fmla="*/ 17 w 47"/>
                  <a:gd name="T9" fmla="*/ 8 h 165"/>
                  <a:gd name="T10" fmla="*/ 21 w 47"/>
                  <a:gd name="T11" fmla="*/ 0 h 165"/>
                  <a:gd name="T12" fmla="*/ 31 w 47"/>
                  <a:gd name="T13" fmla="*/ 19 h 165"/>
                  <a:gd name="T14" fmla="*/ 47 w 47"/>
                  <a:gd name="T15" fmla="*/ 65 h 165"/>
                  <a:gd name="T16" fmla="*/ 31 w 47"/>
                  <a:gd name="T17" fmla="*/ 71 h 165"/>
                  <a:gd name="T18" fmla="*/ 23 w 47"/>
                  <a:gd name="T19" fmla="*/ 83 h 165"/>
                  <a:gd name="T20" fmla="*/ 21 w 47"/>
                  <a:gd name="T21" fmla="*/ 87 h 165"/>
                  <a:gd name="T22" fmla="*/ 27 w 47"/>
                  <a:gd name="T23" fmla="*/ 89 h 165"/>
                  <a:gd name="T24" fmla="*/ 31 w 47"/>
                  <a:gd name="T25" fmla="*/ 97 h 165"/>
                  <a:gd name="T26" fmla="*/ 13 w 47"/>
                  <a:gd name="T27" fmla="*/ 97 h 165"/>
                  <a:gd name="T28" fmla="*/ 7 w 47"/>
                  <a:gd name="T29" fmla="*/ 106 h 165"/>
                  <a:gd name="T30" fmla="*/ 3 w 47"/>
                  <a:gd name="T31" fmla="*/ 102 h 165"/>
                  <a:gd name="T32" fmla="*/ 5 w 47"/>
                  <a:gd name="T33" fmla="*/ 103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3" name="任意多边形 139308">
                <a:extLst>
                  <a:ext uri="{FF2B5EF4-FFF2-40B4-BE49-F238E27FC236}">
                    <a16:creationId xmlns:a16="http://schemas.microsoft.com/office/drawing/2014/main" id="{39446E76-91CD-43EC-9736-F9389CFF01E6}"/>
                  </a:ext>
                </a:extLst>
              </p:cNvPr>
              <p:cNvSpPr>
                <a:spLocks noChangeArrowheads="1"/>
              </p:cNvSpPr>
              <p:nvPr userDrawn="1"/>
            </p:nvSpPr>
            <p:spPr bwMode="auto">
              <a:xfrm>
                <a:off x="2701" y="103"/>
                <a:ext cx="138" cy="84"/>
              </a:xfrm>
              <a:custGeom>
                <a:avLst/>
                <a:gdLst>
                  <a:gd name="T0" fmla="*/ 26 w 138"/>
                  <a:gd name="T1" fmla="*/ 41 h 103"/>
                  <a:gd name="T2" fmla="*/ 30 w 138"/>
                  <a:gd name="T3" fmla="*/ 29 h 103"/>
                  <a:gd name="T4" fmla="*/ 50 w 138"/>
                  <a:gd name="T5" fmla="*/ 22 h 103"/>
                  <a:gd name="T6" fmla="*/ 54 w 138"/>
                  <a:gd name="T7" fmla="*/ 30 h 103"/>
                  <a:gd name="T8" fmla="*/ 66 w 138"/>
                  <a:gd name="T9" fmla="*/ 33 h 103"/>
                  <a:gd name="T10" fmla="*/ 80 w 138"/>
                  <a:gd name="T11" fmla="*/ 37 h 103"/>
                  <a:gd name="T12" fmla="*/ 116 w 138"/>
                  <a:gd name="T13" fmla="*/ 22 h 103"/>
                  <a:gd name="T14" fmla="*/ 130 w 138"/>
                  <a:gd name="T15" fmla="*/ 11 h 103"/>
                  <a:gd name="T16" fmla="*/ 138 w 138"/>
                  <a:gd name="T17" fmla="*/ 7 h 103"/>
                  <a:gd name="T18" fmla="*/ 106 w 138"/>
                  <a:gd name="T19" fmla="*/ 33 h 103"/>
                  <a:gd name="T20" fmla="*/ 84 w 138"/>
                  <a:gd name="T21" fmla="*/ 45 h 103"/>
                  <a:gd name="T22" fmla="*/ 66 w 138"/>
                  <a:gd name="T23" fmla="*/ 54 h 103"/>
                  <a:gd name="T24" fmla="*/ 48 w 138"/>
                  <a:gd name="T25" fmla="*/ 69 h 103"/>
                  <a:gd name="T26" fmla="*/ 26 w 138"/>
                  <a:gd name="T27" fmla="*/ 60 h 103"/>
                  <a:gd name="T28" fmla="*/ 20 w 138"/>
                  <a:gd name="T29" fmla="*/ 58 h 103"/>
                  <a:gd name="T30" fmla="*/ 22 w 138"/>
                  <a:gd name="T31" fmla="*/ 64 h 103"/>
                  <a:gd name="T32" fmla="*/ 0 w 138"/>
                  <a:gd name="T33" fmla="*/ 64 h 103"/>
                  <a:gd name="T34" fmla="*/ 10 w 138"/>
                  <a:gd name="T35" fmla="*/ 52 h 103"/>
                  <a:gd name="T36" fmla="*/ 26 w 138"/>
                  <a:gd name="T37" fmla="*/ 41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4" name="任意多边形 139309">
                <a:extLst>
                  <a:ext uri="{FF2B5EF4-FFF2-40B4-BE49-F238E27FC236}">
                    <a16:creationId xmlns:a16="http://schemas.microsoft.com/office/drawing/2014/main" id="{7CC8FEDC-094F-4E82-A9C3-4DF3D2BDEC2A}"/>
                  </a:ext>
                </a:extLst>
              </p:cNvPr>
              <p:cNvSpPr>
                <a:spLocks noChangeArrowheads="1"/>
              </p:cNvSpPr>
              <p:nvPr userDrawn="1"/>
            </p:nvSpPr>
            <p:spPr bwMode="auto">
              <a:xfrm>
                <a:off x="2553" y="182"/>
                <a:ext cx="187" cy="176"/>
              </a:xfrm>
              <a:custGeom>
                <a:avLst/>
                <a:gdLst>
                  <a:gd name="T0" fmla="*/ 156 w 188"/>
                  <a:gd name="T1" fmla="*/ 16 h 214"/>
                  <a:gd name="T2" fmla="*/ 158 w 188"/>
                  <a:gd name="T3" fmla="*/ 4 h 214"/>
                  <a:gd name="T4" fmla="*/ 168 w 188"/>
                  <a:gd name="T5" fmla="*/ 0 h 214"/>
                  <a:gd name="T6" fmla="*/ 180 w 188"/>
                  <a:gd name="T7" fmla="*/ 16 h 214"/>
                  <a:gd name="T8" fmla="*/ 186 w 188"/>
                  <a:gd name="T9" fmla="*/ 29 h 214"/>
                  <a:gd name="T10" fmla="*/ 176 w 188"/>
                  <a:gd name="T11" fmla="*/ 39 h 214"/>
                  <a:gd name="T12" fmla="*/ 168 w 188"/>
                  <a:gd name="T13" fmla="*/ 52 h 214"/>
                  <a:gd name="T14" fmla="*/ 160 w 188"/>
                  <a:gd name="T15" fmla="*/ 86 h 214"/>
                  <a:gd name="T16" fmla="*/ 142 w 188"/>
                  <a:gd name="T17" fmla="*/ 92 h 214"/>
                  <a:gd name="T18" fmla="*/ 118 w 188"/>
                  <a:gd name="T19" fmla="*/ 93 h 214"/>
                  <a:gd name="T20" fmla="*/ 110 w 188"/>
                  <a:gd name="T21" fmla="*/ 84 h 214"/>
                  <a:gd name="T22" fmla="*/ 100 w 188"/>
                  <a:gd name="T23" fmla="*/ 99 h 214"/>
                  <a:gd name="T24" fmla="*/ 90 w 188"/>
                  <a:gd name="T25" fmla="*/ 101 h 214"/>
                  <a:gd name="T26" fmla="*/ 80 w 188"/>
                  <a:gd name="T27" fmla="*/ 90 h 214"/>
                  <a:gd name="T28" fmla="*/ 58 w 188"/>
                  <a:gd name="T29" fmla="*/ 97 h 214"/>
                  <a:gd name="T30" fmla="*/ 76 w 188"/>
                  <a:gd name="T31" fmla="*/ 96 h 214"/>
                  <a:gd name="T32" fmla="*/ 78 w 188"/>
                  <a:gd name="T33" fmla="*/ 109 h 214"/>
                  <a:gd name="T34" fmla="*/ 58 w 188"/>
                  <a:gd name="T35" fmla="*/ 113 h 214"/>
                  <a:gd name="T36" fmla="*/ 34 w 188"/>
                  <a:gd name="T37" fmla="*/ 113 h 214"/>
                  <a:gd name="T38" fmla="*/ 36 w 188"/>
                  <a:gd name="T39" fmla="*/ 104 h 214"/>
                  <a:gd name="T40" fmla="*/ 46 w 188"/>
                  <a:gd name="T41" fmla="*/ 97 h 214"/>
                  <a:gd name="T42" fmla="*/ 34 w 188"/>
                  <a:gd name="T43" fmla="*/ 100 h 214"/>
                  <a:gd name="T44" fmla="*/ 26 w 188"/>
                  <a:gd name="T45" fmla="*/ 113 h 214"/>
                  <a:gd name="T46" fmla="*/ 30 w 188"/>
                  <a:gd name="T47" fmla="*/ 128 h 214"/>
                  <a:gd name="T48" fmla="*/ 14 w 188"/>
                  <a:gd name="T49" fmla="*/ 135 h 214"/>
                  <a:gd name="T50" fmla="*/ 0 w 188"/>
                  <a:gd name="T51" fmla="*/ 145 h 214"/>
                  <a:gd name="T52" fmla="*/ 8 w 188"/>
                  <a:gd name="T53" fmla="*/ 127 h 214"/>
                  <a:gd name="T54" fmla="*/ 0 w 188"/>
                  <a:gd name="T55" fmla="*/ 111 h 214"/>
                  <a:gd name="T56" fmla="*/ 14 w 188"/>
                  <a:gd name="T57" fmla="*/ 103 h 214"/>
                  <a:gd name="T58" fmla="*/ 32 w 188"/>
                  <a:gd name="T59" fmla="*/ 90 h 214"/>
                  <a:gd name="T60" fmla="*/ 44 w 188"/>
                  <a:gd name="T61" fmla="*/ 80 h 214"/>
                  <a:gd name="T62" fmla="*/ 72 w 188"/>
                  <a:gd name="T63" fmla="*/ 78 h 214"/>
                  <a:gd name="T64" fmla="*/ 84 w 188"/>
                  <a:gd name="T65" fmla="*/ 76 h 214"/>
                  <a:gd name="T66" fmla="*/ 112 w 188"/>
                  <a:gd name="T67" fmla="*/ 53 h 214"/>
                  <a:gd name="T68" fmla="*/ 118 w 188"/>
                  <a:gd name="T69" fmla="*/ 63 h 214"/>
                  <a:gd name="T70" fmla="*/ 130 w 188"/>
                  <a:gd name="T71" fmla="*/ 52 h 214"/>
                  <a:gd name="T72" fmla="*/ 148 w 188"/>
                  <a:gd name="T73" fmla="*/ 36 h 214"/>
                  <a:gd name="T74" fmla="*/ 152 w 188"/>
                  <a:gd name="T75" fmla="*/ 29 h 214"/>
                  <a:gd name="T76" fmla="*/ 146 w 188"/>
                  <a:gd name="T77" fmla="*/ 25 h 214"/>
                  <a:gd name="T78" fmla="*/ 150 w 188"/>
                  <a:gd name="T79" fmla="*/ 21 h 214"/>
                  <a:gd name="T80" fmla="*/ 156 w 188"/>
                  <a:gd name="T81" fmla="*/ 16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任意多边形 139310">
                <a:extLst>
                  <a:ext uri="{FF2B5EF4-FFF2-40B4-BE49-F238E27FC236}">
                    <a16:creationId xmlns:a16="http://schemas.microsoft.com/office/drawing/2014/main" id="{C90B916E-B965-4AA9-8BFB-A98A3372C0E1}"/>
                  </a:ext>
                </a:extLst>
              </p:cNvPr>
              <p:cNvSpPr>
                <a:spLocks noChangeArrowheads="1"/>
              </p:cNvSpPr>
              <p:nvPr userDrawn="1"/>
            </p:nvSpPr>
            <p:spPr bwMode="auto">
              <a:xfrm>
                <a:off x="2677" y="233"/>
                <a:ext cx="14" cy="10"/>
              </a:xfrm>
              <a:custGeom>
                <a:avLst/>
                <a:gdLst>
                  <a:gd name="T0" fmla="*/ 0 w 13"/>
                  <a:gd name="T1" fmla="*/ 5 h 13"/>
                  <a:gd name="T2" fmla="*/ 4 w 13"/>
                  <a:gd name="T3" fmla="*/ 8 h 13"/>
                  <a:gd name="T4" fmla="*/ 0 w 13"/>
                  <a:gd name="T5" fmla="*/ 5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6" name="任意多边形 139311">
                <a:extLst>
                  <a:ext uri="{FF2B5EF4-FFF2-40B4-BE49-F238E27FC236}">
                    <a16:creationId xmlns:a16="http://schemas.microsoft.com/office/drawing/2014/main" id="{C3E1C5CB-69AD-47E2-B3A5-8A474F509BFB}"/>
                  </a:ext>
                </a:extLst>
              </p:cNvPr>
              <p:cNvSpPr>
                <a:spLocks noChangeArrowheads="1"/>
              </p:cNvSpPr>
              <p:nvPr userDrawn="1"/>
            </p:nvSpPr>
            <p:spPr bwMode="auto">
              <a:xfrm>
                <a:off x="1627" y="353"/>
                <a:ext cx="813" cy="462"/>
              </a:xfrm>
              <a:custGeom>
                <a:avLst/>
                <a:gdLst>
                  <a:gd name="T0" fmla="*/ 814 w 812"/>
                  <a:gd name="T1" fmla="*/ 17 h 564"/>
                  <a:gd name="T2" fmla="*/ 780 w 812"/>
                  <a:gd name="T3" fmla="*/ 52 h 564"/>
                  <a:gd name="T4" fmla="*/ 750 w 812"/>
                  <a:gd name="T5" fmla="*/ 82 h 564"/>
                  <a:gd name="T6" fmla="*/ 724 w 812"/>
                  <a:gd name="T7" fmla="*/ 95 h 564"/>
                  <a:gd name="T8" fmla="*/ 636 w 812"/>
                  <a:gd name="T9" fmla="*/ 120 h 564"/>
                  <a:gd name="T10" fmla="*/ 634 w 812"/>
                  <a:gd name="T11" fmla="*/ 141 h 564"/>
                  <a:gd name="T12" fmla="*/ 606 w 812"/>
                  <a:gd name="T13" fmla="*/ 154 h 564"/>
                  <a:gd name="T14" fmla="*/ 622 w 812"/>
                  <a:gd name="T15" fmla="*/ 120 h 564"/>
                  <a:gd name="T16" fmla="*/ 578 w 812"/>
                  <a:gd name="T17" fmla="*/ 126 h 564"/>
                  <a:gd name="T18" fmla="*/ 558 w 812"/>
                  <a:gd name="T19" fmla="*/ 147 h 564"/>
                  <a:gd name="T20" fmla="*/ 598 w 812"/>
                  <a:gd name="T21" fmla="*/ 188 h 564"/>
                  <a:gd name="T22" fmla="*/ 596 w 812"/>
                  <a:gd name="T23" fmla="*/ 247 h 564"/>
                  <a:gd name="T24" fmla="*/ 544 w 812"/>
                  <a:gd name="T25" fmla="*/ 273 h 564"/>
                  <a:gd name="T26" fmla="*/ 524 w 812"/>
                  <a:gd name="T27" fmla="*/ 259 h 564"/>
                  <a:gd name="T28" fmla="*/ 484 w 812"/>
                  <a:gd name="T29" fmla="*/ 233 h 564"/>
                  <a:gd name="T30" fmla="*/ 464 w 812"/>
                  <a:gd name="T31" fmla="*/ 233 h 564"/>
                  <a:gd name="T32" fmla="*/ 452 w 812"/>
                  <a:gd name="T33" fmla="*/ 265 h 564"/>
                  <a:gd name="T34" fmla="*/ 502 w 812"/>
                  <a:gd name="T35" fmla="*/ 311 h 564"/>
                  <a:gd name="T36" fmla="*/ 512 w 812"/>
                  <a:gd name="T37" fmla="*/ 351 h 564"/>
                  <a:gd name="T38" fmla="*/ 528 w 812"/>
                  <a:gd name="T39" fmla="*/ 376 h 564"/>
                  <a:gd name="T40" fmla="*/ 494 w 812"/>
                  <a:gd name="T41" fmla="*/ 365 h 564"/>
                  <a:gd name="T42" fmla="*/ 472 w 812"/>
                  <a:gd name="T43" fmla="*/ 347 h 564"/>
                  <a:gd name="T44" fmla="*/ 424 w 812"/>
                  <a:gd name="T45" fmla="*/ 284 h 564"/>
                  <a:gd name="T46" fmla="*/ 428 w 812"/>
                  <a:gd name="T47" fmla="*/ 208 h 564"/>
                  <a:gd name="T48" fmla="*/ 424 w 812"/>
                  <a:gd name="T49" fmla="*/ 180 h 564"/>
                  <a:gd name="T50" fmla="*/ 414 w 812"/>
                  <a:gd name="T51" fmla="*/ 185 h 564"/>
                  <a:gd name="T52" fmla="*/ 386 w 812"/>
                  <a:gd name="T53" fmla="*/ 179 h 564"/>
                  <a:gd name="T54" fmla="*/ 360 w 812"/>
                  <a:gd name="T55" fmla="*/ 114 h 564"/>
                  <a:gd name="T56" fmla="*/ 330 w 812"/>
                  <a:gd name="T57" fmla="*/ 111 h 564"/>
                  <a:gd name="T58" fmla="*/ 288 w 812"/>
                  <a:gd name="T59" fmla="*/ 116 h 564"/>
                  <a:gd name="T60" fmla="*/ 242 w 812"/>
                  <a:gd name="T61" fmla="*/ 156 h 564"/>
                  <a:gd name="T62" fmla="*/ 196 w 812"/>
                  <a:gd name="T63" fmla="*/ 180 h 564"/>
                  <a:gd name="T64" fmla="*/ 184 w 812"/>
                  <a:gd name="T65" fmla="*/ 183 h 564"/>
                  <a:gd name="T66" fmla="*/ 160 w 812"/>
                  <a:gd name="T67" fmla="*/ 220 h 564"/>
                  <a:gd name="T68" fmla="*/ 152 w 812"/>
                  <a:gd name="T69" fmla="*/ 238 h 564"/>
                  <a:gd name="T70" fmla="*/ 128 w 812"/>
                  <a:gd name="T71" fmla="*/ 271 h 564"/>
                  <a:gd name="T72" fmla="*/ 94 w 812"/>
                  <a:gd name="T73" fmla="*/ 263 h 564"/>
                  <a:gd name="T74" fmla="*/ 66 w 812"/>
                  <a:gd name="T75" fmla="*/ 173 h 564"/>
                  <a:gd name="T76" fmla="*/ 72 w 812"/>
                  <a:gd name="T77" fmla="*/ 105 h 564"/>
                  <a:gd name="T78" fmla="*/ 44 w 812"/>
                  <a:gd name="T79" fmla="*/ 120 h 564"/>
                  <a:gd name="T80" fmla="*/ 20 w 812"/>
                  <a:gd name="T81" fmla="*/ 101 h 564"/>
                  <a:gd name="T82" fmla="*/ 24 w 812"/>
                  <a:gd name="T83" fmla="*/ 93 h 564"/>
                  <a:gd name="T84" fmla="*/ 0 w 812"/>
                  <a:gd name="T85" fmla="*/ 61 h 564"/>
                  <a:gd name="T86" fmla="*/ 800 w 812"/>
                  <a:gd name="T87" fmla="*/ 4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7" name="任意多边形 139312">
                <a:extLst>
                  <a:ext uri="{FF2B5EF4-FFF2-40B4-BE49-F238E27FC236}">
                    <a16:creationId xmlns:a16="http://schemas.microsoft.com/office/drawing/2014/main" id="{A7BAB342-59F2-4A40-9F69-584CBABB96E6}"/>
                  </a:ext>
                </a:extLst>
              </p:cNvPr>
              <p:cNvSpPr>
                <a:spLocks noChangeArrowheads="1"/>
              </p:cNvSpPr>
              <p:nvPr userDrawn="1"/>
            </p:nvSpPr>
            <p:spPr bwMode="auto">
              <a:xfrm>
                <a:off x="1770" y="671"/>
                <a:ext cx="45" cy="71"/>
              </a:xfrm>
              <a:custGeom>
                <a:avLst/>
                <a:gdLst>
                  <a:gd name="T0" fmla="*/ 7 w 43"/>
                  <a:gd name="T1" fmla="*/ 8 h 85"/>
                  <a:gd name="T2" fmla="*/ 19 w 43"/>
                  <a:gd name="T3" fmla="*/ 3 h 85"/>
                  <a:gd name="T4" fmla="*/ 41 w 43"/>
                  <a:gd name="T5" fmla="*/ 23 h 85"/>
                  <a:gd name="T6" fmla="*/ 21 w 43"/>
                  <a:gd name="T7" fmla="*/ 59 h 85"/>
                  <a:gd name="T8" fmla="*/ 1 w 43"/>
                  <a:gd name="T9" fmla="*/ 48 h 85"/>
                  <a:gd name="T10" fmla="*/ 7 w 43"/>
                  <a:gd name="T11" fmla="*/ 8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任意多边形 139313">
                <a:extLst>
                  <a:ext uri="{FF2B5EF4-FFF2-40B4-BE49-F238E27FC236}">
                    <a16:creationId xmlns:a16="http://schemas.microsoft.com/office/drawing/2014/main" id="{75DDA210-9B28-4040-B585-CC0B6126D1CF}"/>
                  </a:ext>
                </a:extLst>
              </p:cNvPr>
              <p:cNvSpPr>
                <a:spLocks noChangeArrowheads="1"/>
              </p:cNvSpPr>
              <p:nvPr userDrawn="1"/>
            </p:nvSpPr>
            <p:spPr bwMode="auto">
              <a:xfrm>
                <a:off x="2394" y="431"/>
                <a:ext cx="42" cy="59"/>
              </a:xfrm>
              <a:custGeom>
                <a:avLst/>
                <a:gdLst>
                  <a:gd name="T0" fmla="*/ 11 w 44"/>
                  <a:gd name="T1" fmla="*/ 18 h 74"/>
                  <a:gd name="T2" fmla="*/ 27 w 44"/>
                  <a:gd name="T3" fmla="*/ 2 h 74"/>
                  <a:gd name="T4" fmla="*/ 39 w 44"/>
                  <a:gd name="T5" fmla="*/ 2 h 74"/>
                  <a:gd name="T6" fmla="*/ 35 w 44"/>
                  <a:gd name="T7" fmla="*/ 17 h 74"/>
                  <a:gd name="T8" fmla="*/ 11 w 44"/>
                  <a:gd name="T9" fmla="*/ 47 h 74"/>
                  <a:gd name="T10" fmla="*/ 7 w 44"/>
                  <a:gd name="T11" fmla="*/ 38 h 74"/>
                  <a:gd name="T12" fmla="*/ 3 w 44"/>
                  <a:gd name="T13" fmla="*/ 23 h 74"/>
                  <a:gd name="T14" fmla="*/ 11 w 44"/>
                  <a:gd name="T15" fmla="*/ 18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9" name="任意多边形 139314">
                <a:extLst>
                  <a:ext uri="{FF2B5EF4-FFF2-40B4-BE49-F238E27FC236}">
                    <a16:creationId xmlns:a16="http://schemas.microsoft.com/office/drawing/2014/main" id="{30AE0C7B-675E-4BF4-8788-7BB04BFF2A65}"/>
                  </a:ext>
                </a:extLst>
              </p:cNvPr>
              <p:cNvSpPr>
                <a:spLocks noChangeArrowheads="1"/>
              </p:cNvSpPr>
              <p:nvPr userDrawn="1"/>
            </p:nvSpPr>
            <p:spPr bwMode="auto">
              <a:xfrm>
                <a:off x="2513" y="402"/>
                <a:ext cx="21" cy="24"/>
              </a:xfrm>
              <a:custGeom>
                <a:avLst/>
                <a:gdLst>
                  <a:gd name="T0" fmla="*/ 7 w 20"/>
                  <a:gd name="T1" fmla="*/ 10 h 30"/>
                  <a:gd name="T2" fmla="*/ 5 w 20"/>
                  <a:gd name="T3" fmla="*/ 19 h 30"/>
                  <a:gd name="T4" fmla="*/ 7 w 20"/>
                  <a:gd name="T5" fmla="*/ 1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0" name="任意多边形 139315">
                <a:extLst>
                  <a:ext uri="{FF2B5EF4-FFF2-40B4-BE49-F238E27FC236}">
                    <a16:creationId xmlns:a16="http://schemas.microsoft.com/office/drawing/2014/main" id="{176344FD-D654-4786-AF6F-798D9BC34A60}"/>
                  </a:ext>
                </a:extLst>
              </p:cNvPr>
              <p:cNvSpPr>
                <a:spLocks noChangeArrowheads="1"/>
              </p:cNvSpPr>
              <p:nvPr userDrawn="1"/>
            </p:nvSpPr>
            <p:spPr bwMode="auto">
              <a:xfrm>
                <a:off x="333" y="169"/>
                <a:ext cx="1015" cy="866"/>
              </a:xfrm>
              <a:custGeom>
                <a:avLst/>
                <a:gdLst>
                  <a:gd name="T0" fmla="*/ 1066 w 682"/>
                  <a:gd name="T1" fmla="*/ 1121 h 557"/>
                  <a:gd name="T2" fmla="*/ 1076 w 682"/>
                  <a:gd name="T3" fmla="*/ 1090 h 557"/>
                  <a:gd name="T4" fmla="*/ 1107 w 682"/>
                  <a:gd name="T5" fmla="*/ 998 h 557"/>
                  <a:gd name="T6" fmla="*/ 685 w 682"/>
                  <a:gd name="T7" fmla="*/ 693 h 557"/>
                  <a:gd name="T8" fmla="*/ 625 w 682"/>
                  <a:gd name="T9" fmla="*/ 836 h 557"/>
                  <a:gd name="T10" fmla="*/ 671 w 682"/>
                  <a:gd name="T11" fmla="*/ 1343 h 557"/>
                  <a:gd name="T12" fmla="*/ 625 w 682"/>
                  <a:gd name="T13" fmla="*/ 1194 h 557"/>
                  <a:gd name="T14" fmla="*/ 536 w 682"/>
                  <a:gd name="T15" fmla="*/ 1062 h 557"/>
                  <a:gd name="T16" fmla="*/ 543 w 682"/>
                  <a:gd name="T17" fmla="*/ 998 h 557"/>
                  <a:gd name="T18" fmla="*/ 548 w 682"/>
                  <a:gd name="T19" fmla="*/ 953 h 557"/>
                  <a:gd name="T20" fmla="*/ 487 w 682"/>
                  <a:gd name="T21" fmla="*/ 906 h 557"/>
                  <a:gd name="T22" fmla="*/ 430 w 682"/>
                  <a:gd name="T23" fmla="*/ 836 h 557"/>
                  <a:gd name="T24" fmla="*/ 327 w 682"/>
                  <a:gd name="T25" fmla="*/ 855 h 557"/>
                  <a:gd name="T26" fmla="*/ 280 w 682"/>
                  <a:gd name="T27" fmla="*/ 882 h 557"/>
                  <a:gd name="T28" fmla="*/ 173 w 682"/>
                  <a:gd name="T29" fmla="*/ 882 h 557"/>
                  <a:gd name="T30" fmla="*/ 49 w 682"/>
                  <a:gd name="T31" fmla="*/ 754 h 557"/>
                  <a:gd name="T32" fmla="*/ 24 w 682"/>
                  <a:gd name="T33" fmla="*/ 714 h 557"/>
                  <a:gd name="T34" fmla="*/ 0 w 682"/>
                  <a:gd name="T35" fmla="*/ 637 h 557"/>
                  <a:gd name="T36" fmla="*/ 54 w 682"/>
                  <a:gd name="T37" fmla="*/ 515 h 557"/>
                  <a:gd name="T38" fmla="*/ 71 w 682"/>
                  <a:gd name="T39" fmla="*/ 437 h 557"/>
                  <a:gd name="T40" fmla="*/ 113 w 682"/>
                  <a:gd name="T41" fmla="*/ 345 h 557"/>
                  <a:gd name="T42" fmla="*/ 180 w 682"/>
                  <a:gd name="T43" fmla="*/ 280 h 557"/>
                  <a:gd name="T44" fmla="*/ 371 w 682"/>
                  <a:gd name="T45" fmla="*/ 162 h 557"/>
                  <a:gd name="T46" fmla="*/ 487 w 682"/>
                  <a:gd name="T47" fmla="*/ 73 h 557"/>
                  <a:gd name="T48" fmla="*/ 571 w 682"/>
                  <a:gd name="T49" fmla="*/ 14 h 557"/>
                  <a:gd name="T50" fmla="*/ 804 w 682"/>
                  <a:gd name="T51" fmla="*/ 5 h 557"/>
                  <a:gd name="T52" fmla="*/ 881 w 682"/>
                  <a:gd name="T53" fmla="*/ 0 h 557"/>
                  <a:gd name="T54" fmla="*/ 850 w 682"/>
                  <a:gd name="T55" fmla="*/ 82 h 557"/>
                  <a:gd name="T56" fmla="*/ 981 w 682"/>
                  <a:gd name="T57" fmla="*/ 204 h 557"/>
                  <a:gd name="T58" fmla="*/ 1101 w 682"/>
                  <a:gd name="T59" fmla="*/ 179 h 557"/>
                  <a:gd name="T60" fmla="*/ 1171 w 682"/>
                  <a:gd name="T61" fmla="*/ 197 h 557"/>
                  <a:gd name="T62" fmla="*/ 1238 w 682"/>
                  <a:gd name="T63" fmla="*/ 235 h 557"/>
                  <a:gd name="T64" fmla="*/ 1267 w 682"/>
                  <a:gd name="T65" fmla="*/ 454 h 557"/>
                  <a:gd name="T66" fmla="*/ 1267 w 682"/>
                  <a:gd name="T67" fmla="*/ 580 h 557"/>
                  <a:gd name="T68" fmla="*/ 1326 w 682"/>
                  <a:gd name="T69" fmla="*/ 684 h 557"/>
                  <a:gd name="T70" fmla="*/ 1429 w 682"/>
                  <a:gd name="T71" fmla="*/ 725 h 557"/>
                  <a:gd name="T72" fmla="*/ 1506 w 682"/>
                  <a:gd name="T73" fmla="*/ 714 h 557"/>
                  <a:gd name="T74" fmla="*/ 1470 w 682"/>
                  <a:gd name="T75" fmla="*/ 822 h 557"/>
                  <a:gd name="T76" fmla="*/ 1326 w 682"/>
                  <a:gd name="T77" fmla="*/ 984 h 557"/>
                  <a:gd name="T78" fmla="*/ 1214 w 682"/>
                  <a:gd name="T79" fmla="*/ 1172 h 557"/>
                  <a:gd name="T80" fmla="*/ 1231 w 682"/>
                  <a:gd name="T81" fmla="*/ 1228 h 557"/>
                  <a:gd name="T82" fmla="*/ 963 w 682"/>
                  <a:gd name="T83" fmla="*/ 1343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任意多边形 139316">
                <a:extLst>
                  <a:ext uri="{FF2B5EF4-FFF2-40B4-BE49-F238E27FC236}">
                    <a16:creationId xmlns:a16="http://schemas.microsoft.com/office/drawing/2014/main" id="{B05E7276-DBC9-469C-A790-E2913D9C4F14}"/>
                  </a:ext>
                </a:extLst>
              </p:cNvPr>
              <p:cNvSpPr>
                <a:spLocks noChangeArrowheads="1"/>
              </p:cNvSpPr>
              <p:nvPr userDrawn="1"/>
            </p:nvSpPr>
            <p:spPr bwMode="auto">
              <a:xfrm>
                <a:off x="727" y="495"/>
                <a:ext cx="382" cy="540"/>
              </a:xfrm>
              <a:custGeom>
                <a:avLst/>
                <a:gdLst>
                  <a:gd name="T0" fmla="*/ 537 w 257"/>
                  <a:gd name="T1" fmla="*/ 840 h 347"/>
                  <a:gd name="T2" fmla="*/ 514 w 257"/>
                  <a:gd name="T3" fmla="*/ 728 h 347"/>
                  <a:gd name="T4" fmla="*/ 480 w 257"/>
                  <a:gd name="T5" fmla="*/ 697 h 347"/>
                  <a:gd name="T6" fmla="*/ 476 w 257"/>
                  <a:gd name="T7" fmla="*/ 652 h 347"/>
                  <a:gd name="T8" fmla="*/ 462 w 257"/>
                  <a:gd name="T9" fmla="*/ 615 h 347"/>
                  <a:gd name="T10" fmla="*/ 462 w 257"/>
                  <a:gd name="T11" fmla="*/ 554 h 347"/>
                  <a:gd name="T12" fmla="*/ 458 w 257"/>
                  <a:gd name="T13" fmla="*/ 518 h 347"/>
                  <a:gd name="T14" fmla="*/ 504 w 257"/>
                  <a:gd name="T15" fmla="*/ 489 h 347"/>
                  <a:gd name="T16" fmla="*/ 568 w 257"/>
                  <a:gd name="T17" fmla="*/ 478 h 347"/>
                  <a:gd name="T18" fmla="*/ 568 w 257"/>
                  <a:gd name="T19" fmla="*/ 330 h 347"/>
                  <a:gd name="T20" fmla="*/ 119 w 257"/>
                  <a:gd name="T21" fmla="*/ 232 h 347"/>
                  <a:gd name="T22" fmla="*/ 71 w 257"/>
                  <a:gd name="T23" fmla="*/ 238 h 347"/>
                  <a:gd name="T24" fmla="*/ 36 w 257"/>
                  <a:gd name="T25" fmla="*/ 247 h 347"/>
                  <a:gd name="T26" fmla="*/ 0 w 257"/>
                  <a:gd name="T27" fmla="*/ 361 h 347"/>
                  <a:gd name="T28" fmla="*/ 205 w 257"/>
                  <a:gd name="T29" fmla="*/ 837 h 347"/>
                  <a:gd name="T30" fmla="*/ 537 w 257"/>
                  <a:gd name="T31" fmla="*/ 84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2" name="任意多边形 139317">
                <a:extLst>
                  <a:ext uri="{FF2B5EF4-FFF2-40B4-BE49-F238E27FC236}">
                    <a16:creationId xmlns:a16="http://schemas.microsoft.com/office/drawing/2014/main" id="{5D288E0A-D059-4F06-90EA-38D930654C2F}"/>
                  </a:ext>
                </a:extLst>
              </p:cNvPr>
              <p:cNvSpPr>
                <a:spLocks noChangeArrowheads="1"/>
              </p:cNvSpPr>
              <p:nvPr userDrawn="1"/>
            </p:nvSpPr>
            <p:spPr bwMode="auto">
              <a:xfrm>
                <a:off x="1400" y="896"/>
                <a:ext cx="16" cy="29"/>
              </a:xfrm>
              <a:custGeom>
                <a:avLst/>
                <a:gdLst>
                  <a:gd name="T0" fmla="*/ 5 w 19"/>
                  <a:gd name="T1" fmla="*/ 16 h 37"/>
                  <a:gd name="T2" fmla="*/ 13 w 19"/>
                  <a:gd name="T3" fmla="*/ 13 h 37"/>
                  <a:gd name="T4" fmla="*/ 5 w 19"/>
                  <a:gd name="T5" fmla="*/ 16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3" name="任意多边形 139318">
                <a:extLst>
                  <a:ext uri="{FF2B5EF4-FFF2-40B4-BE49-F238E27FC236}">
                    <a16:creationId xmlns:a16="http://schemas.microsoft.com/office/drawing/2014/main" id="{57C90FDE-9745-44C4-B781-E4D3B81C3248}"/>
                  </a:ext>
                </a:extLst>
              </p:cNvPr>
              <p:cNvSpPr>
                <a:spLocks noChangeArrowheads="1"/>
              </p:cNvSpPr>
              <p:nvPr userDrawn="1"/>
            </p:nvSpPr>
            <p:spPr bwMode="auto">
              <a:xfrm>
                <a:off x="1379" y="617"/>
                <a:ext cx="21" cy="17"/>
              </a:xfrm>
              <a:custGeom>
                <a:avLst/>
                <a:gdLst>
                  <a:gd name="T0" fmla="*/ 11 w 22"/>
                  <a:gd name="T1" fmla="*/ 9 h 20"/>
                  <a:gd name="T2" fmla="*/ 14 w 22"/>
                  <a:gd name="T3" fmla="*/ 0 h 20"/>
                  <a:gd name="T4" fmla="*/ 18 w 22"/>
                  <a:gd name="T5" fmla="*/ 9 h 20"/>
                  <a:gd name="T6" fmla="*/ 8 w 22"/>
                  <a:gd name="T7" fmla="*/ 14 h 20"/>
                  <a:gd name="T8" fmla="*/ 11 w 22"/>
                  <a:gd name="T9" fmla="*/ 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4" name="任意多边形 139319">
                <a:extLst>
                  <a:ext uri="{FF2B5EF4-FFF2-40B4-BE49-F238E27FC236}">
                    <a16:creationId xmlns:a16="http://schemas.microsoft.com/office/drawing/2014/main" id="{EBC88B4F-A22D-43E7-836E-8E0B16D60FA6}"/>
                  </a:ext>
                </a:extLst>
              </p:cNvPr>
              <p:cNvSpPr>
                <a:spLocks noChangeArrowheads="1"/>
              </p:cNvSpPr>
              <p:nvPr userDrawn="1"/>
            </p:nvSpPr>
            <p:spPr bwMode="auto">
              <a:xfrm>
                <a:off x="453" y="275"/>
                <a:ext cx="58" cy="24"/>
              </a:xfrm>
              <a:custGeom>
                <a:avLst/>
                <a:gdLst>
                  <a:gd name="T0" fmla="*/ 24 w 57"/>
                  <a:gd name="T1" fmla="*/ 11 h 30"/>
                  <a:gd name="T2" fmla="*/ 34 w 57"/>
                  <a:gd name="T3" fmla="*/ 4 h 30"/>
                  <a:gd name="T4" fmla="*/ 38 w 57"/>
                  <a:gd name="T5" fmla="*/ 19 h 30"/>
                  <a:gd name="T6" fmla="*/ 24 w 57"/>
                  <a:gd name="T7" fmla="*/ 1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5" name="任意多边形 139320">
                <a:extLst>
                  <a:ext uri="{FF2B5EF4-FFF2-40B4-BE49-F238E27FC236}">
                    <a16:creationId xmlns:a16="http://schemas.microsoft.com/office/drawing/2014/main" id="{899A9985-4E67-48C3-8A51-E13B69D49974}"/>
                  </a:ext>
                </a:extLst>
              </p:cNvPr>
              <p:cNvSpPr>
                <a:spLocks noChangeArrowheads="1"/>
              </p:cNvSpPr>
              <p:nvPr userDrawn="1"/>
            </p:nvSpPr>
            <p:spPr bwMode="auto">
              <a:xfrm>
                <a:off x="1161" y="50"/>
                <a:ext cx="691" cy="569"/>
              </a:xfrm>
              <a:custGeom>
                <a:avLst/>
                <a:gdLst>
                  <a:gd name="T0" fmla="*/ 471 w 693"/>
                  <a:gd name="T1" fmla="*/ 310 h 696"/>
                  <a:gd name="T2" fmla="*/ 391 w 693"/>
                  <a:gd name="T3" fmla="*/ 302 h 696"/>
                  <a:gd name="T4" fmla="*/ 323 w 693"/>
                  <a:gd name="T5" fmla="*/ 276 h 696"/>
                  <a:gd name="T6" fmla="*/ 263 w 693"/>
                  <a:gd name="T7" fmla="*/ 267 h 696"/>
                  <a:gd name="T8" fmla="*/ 235 w 693"/>
                  <a:gd name="T9" fmla="*/ 278 h 696"/>
                  <a:gd name="T10" fmla="*/ 259 w 693"/>
                  <a:gd name="T11" fmla="*/ 286 h 696"/>
                  <a:gd name="T12" fmla="*/ 291 w 693"/>
                  <a:gd name="T13" fmla="*/ 313 h 696"/>
                  <a:gd name="T14" fmla="*/ 319 w 693"/>
                  <a:gd name="T15" fmla="*/ 318 h 696"/>
                  <a:gd name="T16" fmla="*/ 331 w 693"/>
                  <a:gd name="T17" fmla="*/ 358 h 696"/>
                  <a:gd name="T18" fmla="*/ 311 w 693"/>
                  <a:gd name="T19" fmla="*/ 369 h 696"/>
                  <a:gd name="T20" fmla="*/ 259 w 693"/>
                  <a:gd name="T21" fmla="*/ 412 h 696"/>
                  <a:gd name="T22" fmla="*/ 223 w 693"/>
                  <a:gd name="T23" fmla="*/ 419 h 696"/>
                  <a:gd name="T24" fmla="*/ 97 w 693"/>
                  <a:gd name="T25" fmla="*/ 465 h 696"/>
                  <a:gd name="T26" fmla="*/ 77 w 693"/>
                  <a:gd name="T27" fmla="*/ 412 h 696"/>
                  <a:gd name="T28" fmla="*/ 45 w 693"/>
                  <a:gd name="T29" fmla="*/ 350 h 696"/>
                  <a:gd name="T30" fmla="*/ 33 w 693"/>
                  <a:gd name="T31" fmla="*/ 299 h 696"/>
                  <a:gd name="T32" fmla="*/ 53 w 693"/>
                  <a:gd name="T33" fmla="*/ 230 h 696"/>
                  <a:gd name="T34" fmla="*/ 17 w 693"/>
                  <a:gd name="T35" fmla="*/ 262 h 696"/>
                  <a:gd name="T36" fmla="*/ 81 w 693"/>
                  <a:gd name="T37" fmla="*/ 187 h 696"/>
                  <a:gd name="T38" fmla="*/ 113 w 693"/>
                  <a:gd name="T39" fmla="*/ 137 h 696"/>
                  <a:gd name="T40" fmla="*/ 37 w 693"/>
                  <a:gd name="T41" fmla="*/ 137 h 696"/>
                  <a:gd name="T42" fmla="*/ 1 w 693"/>
                  <a:gd name="T43" fmla="*/ 131 h 696"/>
                  <a:gd name="T44" fmla="*/ 25 w 693"/>
                  <a:gd name="T45" fmla="*/ 93 h 696"/>
                  <a:gd name="T46" fmla="*/ 97 w 693"/>
                  <a:gd name="T47" fmla="*/ 75 h 696"/>
                  <a:gd name="T48" fmla="*/ 219 w 693"/>
                  <a:gd name="T49" fmla="*/ 83 h 696"/>
                  <a:gd name="T50" fmla="*/ 227 w 693"/>
                  <a:gd name="T51" fmla="*/ 43 h 696"/>
                  <a:gd name="T52" fmla="*/ 259 w 693"/>
                  <a:gd name="T53" fmla="*/ 0 h 696"/>
                  <a:gd name="T54" fmla="*/ 355 w 693"/>
                  <a:gd name="T55" fmla="*/ 29 h 696"/>
                  <a:gd name="T56" fmla="*/ 327 w 693"/>
                  <a:gd name="T57" fmla="*/ 59 h 696"/>
                  <a:gd name="T58" fmla="*/ 299 w 693"/>
                  <a:gd name="T59" fmla="*/ 118 h 696"/>
                  <a:gd name="T60" fmla="*/ 359 w 693"/>
                  <a:gd name="T61" fmla="*/ 128 h 696"/>
                  <a:gd name="T62" fmla="*/ 371 w 693"/>
                  <a:gd name="T63" fmla="*/ 91 h 696"/>
                  <a:gd name="T64" fmla="*/ 415 w 693"/>
                  <a:gd name="T65" fmla="*/ 61 h 696"/>
                  <a:gd name="T66" fmla="*/ 495 w 693"/>
                  <a:gd name="T67" fmla="*/ 59 h 696"/>
                  <a:gd name="T68" fmla="*/ 525 w 693"/>
                  <a:gd name="T69" fmla="*/ 35 h 696"/>
                  <a:gd name="T70" fmla="*/ 537 w 693"/>
                  <a:gd name="T71" fmla="*/ 30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6" name="任意多边形 139321">
                <a:extLst>
                  <a:ext uri="{FF2B5EF4-FFF2-40B4-BE49-F238E27FC236}">
                    <a16:creationId xmlns:a16="http://schemas.microsoft.com/office/drawing/2014/main" id="{AF0A8592-8E5F-4711-A05C-75E3F980D40E}"/>
                  </a:ext>
                </a:extLst>
              </p:cNvPr>
              <p:cNvSpPr>
                <a:spLocks noChangeArrowheads="1"/>
              </p:cNvSpPr>
              <p:nvPr userDrawn="1"/>
            </p:nvSpPr>
            <p:spPr bwMode="auto">
              <a:xfrm>
                <a:off x="689" y="6"/>
                <a:ext cx="1386" cy="232"/>
              </a:xfrm>
              <a:custGeom>
                <a:avLst/>
                <a:gdLst>
                  <a:gd name="T0" fmla="*/ 1828 w 931"/>
                  <a:gd name="T1" fmla="*/ 0 h 149"/>
                  <a:gd name="T2" fmla="*/ 317 w 931"/>
                  <a:gd name="T3" fmla="*/ 70 h 149"/>
                  <a:gd name="T4" fmla="*/ 201 w 931"/>
                  <a:gd name="T5" fmla="*/ 101 h 149"/>
                  <a:gd name="T6" fmla="*/ 137 w 931"/>
                  <a:gd name="T7" fmla="*/ 101 h 149"/>
                  <a:gd name="T8" fmla="*/ 49 w 931"/>
                  <a:gd name="T9" fmla="*/ 187 h 149"/>
                  <a:gd name="T10" fmla="*/ 0 w 931"/>
                  <a:gd name="T11" fmla="*/ 254 h 149"/>
                  <a:gd name="T12" fmla="*/ 131 w 931"/>
                  <a:gd name="T13" fmla="*/ 279 h 149"/>
                  <a:gd name="T14" fmla="*/ 214 w 931"/>
                  <a:gd name="T15" fmla="*/ 232 h 149"/>
                  <a:gd name="T16" fmla="*/ 240 w 931"/>
                  <a:gd name="T17" fmla="*/ 204 h 149"/>
                  <a:gd name="T18" fmla="*/ 371 w 931"/>
                  <a:gd name="T19" fmla="*/ 126 h 149"/>
                  <a:gd name="T20" fmla="*/ 476 w 931"/>
                  <a:gd name="T21" fmla="*/ 112 h 149"/>
                  <a:gd name="T22" fmla="*/ 526 w 931"/>
                  <a:gd name="T23" fmla="*/ 227 h 149"/>
                  <a:gd name="T24" fmla="*/ 417 w 931"/>
                  <a:gd name="T25" fmla="*/ 265 h 149"/>
                  <a:gd name="T26" fmla="*/ 512 w 931"/>
                  <a:gd name="T27" fmla="*/ 274 h 149"/>
                  <a:gd name="T28" fmla="*/ 554 w 931"/>
                  <a:gd name="T29" fmla="*/ 218 h 149"/>
                  <a:gd name="T30" fmla="*/ 590 w 931"/>
                  <a:gd name="T31" fmla="*/ 223 h 149"/>
                  <a:gd name="T32" fmla="*/ 561 w 931"/>
                  <a:gd name="T33" fmla="*/ 131 h 149"/>
                  <a:gd name="T34" fmla="*/ 590 w 931"/>
                  <a:gd name="T35" fmla="*/ 107 h 149"/>
                  <a:gd name="T36" fmla="*/ 613 w 931"/>
                  <a:gd name="T37" fmla="*/ 213 h 149"/>
                  <a:gd name="T38" fmla="*/ 590 w 931"/>
                  <a:gd name="T39" fmla="*/ 274 h 149"/>
                  <a:gd name="T40" fmla="*/ 657 w 931"/>
                  <a:gd name="T41" fmla="*/ 315 h 149"/>
                  <a:gd name="T42" fmla="*/ 662 w 931"/>
                  <a:gd name="T43" fmla="*/ 223 h 149"/>
                  <a:gd name="T44" fmla="*/ 734 w 931"/>
                  <a:gd name="T45" fmla="*/ 249 h 149"/>
                  <a:gd name="T46" fmla="*/ 847 w 931"/>
                  <a:gd name="T47" fmla="*/ 178 h 149"/>
                  <a:gd name="T48" fmla="*/ 907 w 931"/>
                  <a:gd name="T49" fmla="*/ 121 h 149"/>
                  <a:gd name="T50" fmla="*/ 974 w 931"/>
                  <a:gd name="T51" fmla="*/ 135 h 149"/>
                  <a:gd name="T52" fmla="*/ 1008 w 931"/>
                  <a:gd name="T53" fmla="*/ 121 h 149"/>
                  <a:gd name="T54" fmla="*/ 956 w 931"/>
                  <a:gd name="T55" fmla="*/ 107 h 149"/>
                  <a:gd name="T56" fmla="*/ 1051 w 931"/>
                  <a:gd name="T57" fmla="*/ 84 h 149"/>
                  <a:gd name="T58" fmla="*/ 1206 w 931"/>
                  <a:gd name="T59" fmla="*/ 131 h 149"/>
                  <a:gd name="T60" fmla="*/ 1288 w 931"/>
                  <a:gd name="T61" fmla="*/ 101 h 149"/>
                  <a:gd name="T62" fmla="*/ 1294 w 931"/>
                  <a:gd name="T63" fmla="*/ 153 h 149"/>
                  <a:gd name="T64" fmla="*/ 1259 w 931"/>
                  <a:gd name="T65" fmla="*/ 244 h 149"/>
                  <a:gd name="T66" fmla="*/ 1355 w 931"/>
                  <a:gd name="T67" fmla="*/ 213 h 149"/>
                  <a:gd name="T68" fmla="*/ 1383 w 931"/>
                  <a:gd name="T69" fmla="*/ 195 h 149"/>
                  <a:gd name="T70" fmla="*/ 1437 w 931"/>
                  <a:gd name="T71" fmla="*/ 148 h 149"/>
                  <a:gd name="T72" fmla="*/ 1760 w 931"/>
                  <a:gd name="T73" fmla="*/ 20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7" name="任意多边形 139322">
                <a:extLst>
                  <a:ext uri="{FF2B5EF4-FFF2-40B4-BE49-F238E27FC236}">
                    <a16:creationId xmlns:a16="http://schemas.microsoft.com/office/drawing/2014/main" id="{4D168130-BBB3-4843-B96C-0F8FEFC43361}"/>
                  </a:ext>
                </a:extLst>
              </p:cNvPr>
              <p:cNvSpPr>
                <a:spLocks noChangeArrowheads="1"/>
              </p:cNvSpPr>
              <p:nvPr userDrawn="1"/>
            </p:nvSpPr>
            <p:spPr bwMode="auto">
              <a:xfrm>
                <a:off x="971" y="91"/>
                <a:ext cx="30" cy="25"/>
              </a:xfrm>
              <a:custGeom>
                <a:avLst/>
                <a:gdLst>
                  <a:gd name="T0" fmla="*/ 3 w 31"/>
                  <a:gd name="T1" fmla="*/ 19 h 30"/>
                  <a:gd name="T2" fmla="*/ 29 w 31"/>
                  <a:gd name="T3" fmla="*/ 0 h 30"/>
                  <a:gd name="T4" fmla="*/ 17 w 31"/>
                  <a:gd name="T5" fmla="*/ 17 h 30"/>
                  <a:gd name="T6" fmla="*/ 3 w 31"/>
                  <a:gd name="T7" fmla="*/ 1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8" name="任意多边形 139323">
                <a:extLst>
                  <a:ext uri="{FF2B5EF4-FFF2-40B4-BE49-F238E27FC236}">
                    <a16:creationId xmlns:a16="http://schemas.microsoft.com/office/drawing/2014/main" id="{519A2192-C513-43AA-BFE7-D5CB1892FE9D}"/>
                  </a:ext>
                </a:extLst>
              </p:cNvPr>
              <p:cNvSpPr>
                <a:spLocks noChangeArrowheads="1"/>
              </p:cNvSpPr>
              <p:nvPr userDrawn="1"/>
            </p:nvSpPr>
            <p:spPr bwMode="auto">
              <a:xfrm>
                <a:off x="935" y="125"/>
                <a:ext cx="45" cy="27"/>
              </a:xfrm>
              <a:custGeom>
                <a:avLst/>
                <a:gdLst>
                  <a:gd name="T0" fmla="*/ 6 w 44"/>
                  <a:gd name="T1" fmla="*/ 23 h 32"/>
                  <a:gd name="T2" fmla="*/ 24 w 44"/>
                  <a:gd name="T3" fmla="*/ 0 h 32"/>
                  <a:gd name="T4" fmla="*/ 40 w 44"/>
                  <a:gd name="T5" fmla="*/ 3 h 32"/>
                  <a:gd name="T6" fmla="*/ 6 w 44"/>
                  <a:gd name="T7" fmla="*/ 2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9" name="任意多边形 139324">
                <a:extLst>
                  <a:ext uri="{FF2B5EF4-FFF2-40B4-BE49-F238E27FC236}">
                    <a16:creationId xmlns:a16="http://schemas.microsoft.com/office/drawing/2014/main" id="{9366AC20-C365-4A5A-870B-C0E15DB1B3C3}"/>
                  </a:ext>
                </a:extLst>
              </p:cNvPr>
              <p:cNvSpPr>
                <a:spLocks noChangeArrowheads="1"/>
              </p:cNvSpPr>
              <p:nvPr userDrawn="1"/>
            </p:nvSpPr>
            <p:spPr bwMode="auto">
              <a:xfrm>
                <a:off x="1081" y="226"/>
                <a:ext cx="75" cy="14"/>
              </a:xfrm>
              <a:custGeom>
                <a:avLst/>
                <a:gdLst>
                  <a:gd name="T0" fmla="*/ 37 w 76"/>
                  <a:gd name="T1" fmla="*/ 11 h 18"/>
                  <a:gd name="T2" fmla="*/ 25 w 76"/>
                  <a:gd name="T3" fmla="*/ 2 h 18"/>
                  <a:gd name="T4" fmla="*/ 37 w 76"/>
                  <a:gd name="T5" fmla="*/ 1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90" name="任意多边形 139325">
                <a:extLst>
                  <a:ext uri="{FF2B5EF4-FFF2-40B4-BE49-F238E27FC236}">
                    <a16:creationId xmlns:a16="http://schemas.microsoft.com/office/drawing/2014/main" id="{8B2C082A-9106-4305-B949-ECD241FC9263}"/>
                  </a:ext>
                </a:extLst>
              </p:cNvPr>
              <p:cNvSpPr>
                <a:spLocks noChangeArrowheads="1"/>
              </p:cNvSpPr>
              <p:nvPr userDrawn="1"/>
            </p:nvSpPr>
            <p:spPr bwMode="auto">
              <a:xfrm>
                <a:off x="1210" y="223"/>
                <a:ext cx="42" cy="37"/>
              </a:xfrm>
              <a:custGeom>
                <a:avLst/>
                <a:gdLst>
                  <a:gd name="T0" fmla="*/ 0 w 42"/>
                  <a:gd name="T1" fmla="*/ 15 h 44"/>
                  <a:gd name="T2" fmla="*/ 12 w 42"/>
                  <a:gd name="T3" fmla="*/ 7 h 44"/>
                  <a:gd name="T4" fmla="*/ 0 w 42"/>
                  <a:gd name="T5" fmla="*/ 15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91" name="任意多边形 139326">
                <a:extLst>
                  <a:ext uri="{FF2B5EF4-FFF2-40B4-BE49-F238E27FC236}">
                    <a16:creationId xmlns:a16="http://schemas.microsoft.com/office/drawing/2014/main" id="{57155746-AC91-4025-8DCD-D1DD403AC1F1}"/>
                  </a:ext>
                </a:extLst>
              </p:cNvPr>
              <p:cNvSpPr>
                <a:spLocks noChangeArrowheads="1"/>
              </p:cNvSpPr>
              <p:nvPr userDrawn="1"/>
            </p:nvSpPr>
            <p:spPr bwMode="auto">
              <a:xfrm>
                <a:off x="865" y="123"/>
                <a:ext cx="33" cy="24"/>
              </a:xfrm>
              <a:custGeom>
                <a:avLst/>
                <a:gdLst>
                  <a:gd name="T0" fmla="*/ 7 w 31"/>
                  <a:gd name="T1" fmla="*/ 14 h 30"/>
                  <a:gd name="T2" fmla="*/ 35 w 31"/>
                  <a:gd name="T3" fmla="*/ 6 h 30"/>
                  <a:gd name="T4" fmla="*/ 7 w 31"/>
                  <a:gd name="T5" fmla="*/ 14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grpSp>
          <p:nvGrpSpPr>
            <p:cNvPr id="8" name="组合 139327">
              <a:extLst>
                <a:ext uri="{FF2B5EF4-FFF2-40B4-BE49-F238E27FC236}">
                  <a16:creationId xmlns:a16="http://schemas.microsoft.com/office/drawing/2014/main" id="{359A5ADE-83A3-4960-A7A8-E85F812AFBBC}"/>
                </a:ext>
              </a:extLst>
            </p:cNvPr>
            <p:cNvGrpSpPr>
              <a:grpSpLocks/>
            </p:cNvGrpSpPr>
            <p:nvPr userDrawn="1"/>
          </p:nvGrpSpPr>
          <p:grpSpPr bwMode="auto">
            <a:xfrm>
              <a:off x="7" y="6"/>
              <a:ext cx="5739" cy="1022"/>
              <a:chOff x="1056" y="111"/>
              <a:chExt cx="2448" cy="418"/>
            </a:xfrm>
          </p:grpSpPr>
          <p:sp>
            <p:nvSpPr>
              <p:cNvPr id="25" name="直接连接符 139328">
                <a:extLst>
                  <a:ext uri="{FF2B5EF4-FFF2-40B4-BE49-F238E27FC236}">
                    <a16:creationId xmlns:a16="http://schemas.microsoft.com/office/drawing/2014/main" id="{E79F43F8-9A9F-4C10-ABA4-BDFBBA1835A5}"/>
                  </a:ext>
                </a:extLst>
              </p:cNvPr>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6" name="直接连接符 139329">
                <a:extLst>
                  <a:ext uri="{FF2B5EF4-FFF2-40B4-BE49-F238E27FC236}">
                    <a16:creationId xmlns:a16="http://schemas.microsoft.com/office/drawing/2014/main" id="{E86DCF8F-57DD-4B57-A741-3638708AD718}"/>
                  </a:ext>
                </a:extLst>
              </p:cNvPr>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7" name="直接连接符 139330">
                <a:extLst>
                  <a:ext uri="{FF2B5EF4-FFF2-40B4-BE49-F238E27FC236}">
                    <a16:creationId xmlns:a16="http://schemas.microsoft.com/office/drawing/2014/main" id="{E5CE6B74-D927-4023-81DA-066B398C432A}"/>
                  </a:ext>
                </a:extLst>
              </p:cNvPr>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8" name="直接连接符 139331">
                <a:extLst>
                  <a:ext uri="{FF2B5EF4-FFF2-40B4-BE49-F238E27FC236}">
                    <a16:creationId xmlns:a16="http://schemas.microsoft.com/office/drawing/2014/main" id="{3A3CDFE2-1BDC-4E4F-BF47-B5B94BC89B19}"/>
                  </a:ext>
                </a:extLst>
              </p:cNvPr>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直接连接符 139332">
                <a:extLst>
                  <a:ext uri="{FF2B5EF4-FFF2-40B4-BE49-F238E27FC236}">
                    <a16:creationId xmlns:a16="http://schemas.microsoft.com/office/drawing/2014/main" id="{DA3B85BA-0611-47DB-861D-186E45DEA4C9}"/>
                  </a:ext>
                </a:extLst>
              </p:cNvPr>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0" name="直接连接符 139333">
                <a:extLst>
                  <a:ext uri="{FF2B5EF4-FFF2-40B4-BE49-F238E27FC236}">
                    <a16:creationId xmlns:a16="http://schemas.microsoft.com/office/drawing/2014/main" id="{AE03E610-9420-4E8A-BE09-A56A39B0B802}"/>
                  </a:ext>
                </a:extLst>
              </p:cNvPr>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直接连接符 139334">
                <a:extLst>
                  <a:ext uri="{FF2B5EF4-FFF2-40B4-BE49-F238E27FC236}">
                    <a16:creationId xmlns:a16="http://schemas.microsoft.com/office/drawing/2014/main" id="{6522B889-6B7B-4FFC-8CA0-1718C99B54A0}"/>
                  </a:ext>
                </a:extLst>
              </p:cNvPr>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2" name="直接连接符 139335">
                <a:extLst>
                  <a:ext uri="{FF2B5EF4-FFF2-40B4-BE49-F238E27FC236}">
                    <a16:creationId xmlns:a16="http://schemas.microsoft.com/office/drawing/2014/main" id="{96F50132-7C61-4072-BC98-2DAE6F5F2853}"/>
                  </a:ext>
                </a:extLst>
              </p:cNvPr>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直接连接符 139336">
                <a:extLst>
                  <a:ext uri="{FF2B5EF4-FFF2-40B4-BE49-F238E27FC236}">
                    <a16:creationId xmlns:a16="http://schemas.microsoft.com/office/drawing/2014/main" id="{4F5FE465-C83E-4729-9E00-593F523FFB2F}"/>
                  </a:ext>
                </a:extLst>
              </p:cNvPr>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 name="直接连接符 139337">
                <a:extLst>
                  <a:ext uri="{FF2B5EF4-FFF2-40B4-BE49-F238E27FC236}">
                    <a16:creationId xmlns:a16="http://schemas.microsoft.com/office/drawing/2014/main" id="{4D9C670C-FECD-4CE5-9CBE-E746D46670BF}"/>
                  </a:ext>
                </a:extLst>
              </p:cNvPr>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直接连接符 139338">
                <a:extLst>
                  <a:ext uri="{FF2B5EF4-FFF2-40B4-BE49-F238E27FC236}">
                    <a16:creationId xmlns:a16="http://schemas.microsoft.com/office/drawing/2014/main" id="{414E6A0D-944F-40A6-8B8A-7F4F9FAC9CEF}"/>
                  </a:ext>
                </a:extLst>
              </p:cNvPr>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9" name="组合 139339">
              <a:extLst>
                <a:ext uri="{FF2B5EF4-FFF2-40B4-BE49-F238E27FC236}">
                  <a16:creationId xmlns:a16="http://schemas.microsoft.com/office/drawing/2014/main" id="{73C8F8C8-3108-41D4-8565-5B3A866859A5}"/>
                </a:ext>
              </a:extLst>
            </p:cNvPr>
            <p:cNvGrpSpPr>
              <a:grpSpLocks/>
            </p:cNvGrpSpPr>
            <p:nvPr userDrawn="1"/>
          </p:nvGrpSpPr>
          <p:grpSpPr bwMode="auto">
            <a:xfrm>
              <a:off x="363" y="1"/>
              <a:ext cx="4919" cy="1034"/>
              <a:chOff x="1208" y="109"/>
              <a:chExt cx="2098" cy="423"/>
            </a:xfrm>
          </p:grpSpPr>
          <p:sp>
            <p:nvSpPr>
              <p:cNvPr id="10" name="直接连接符 139340">
                <a:extLst>
                  <a:ext uri="{FF2B5EF4-FFF2-40B4-BE49-F238E27FC236}">
                    <a16:creationId xmlns:a16="http://schemas.microsoft.com/office/drawing/2014/main" id="{6B34314C-A50A-4790-A822-76251F18BD8C}"/>
                  </a:ext>
                </a:extLst>
              </p:cNvPr>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 name="直接连接符 139341">
                <a:extLst>
                  <a:ext uri="{FF2B5EF4-FFF2-40B4-BE49-F238E27FC236}">
                    <a16:creationId xmlns:a16="http://schemas.microsoft.com/office/drawing/2014/main" id="{EFF31A14-C8CB-4148-827B-61DCD7C80DA3}"/>
                  </a:ext>
                </a:extLst>
              </p:cNvPr>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 name="直接连接符 139342">
                <a:extLst>
                  <a:ext uri="{FF2B5EF4-FFF2-40B4-BE49-F238E27FC236}">
                    <a16:creationId xmlns:a16="http://schemas.microsoft.com/office/drawing/2014/main" id="{E0DE4704-3C6D-4F62-BD50-502B73C85984}"/>
                  </a:ext>
                </a:extLst>
              </p:cNvPr>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3" name="直接连接符 139343">
                <a:extLst>
                  <a:ext uri="{FF2B5EF4-FFF2-40B4-BE49-F238E27FC236}">
                    <a16:creationId xmlns:a16="http://schemas.microsoft.com/office/drawing/2014/main" id="{0D4AF15E-B8C2-432C-86E2-ED2452C575C6}"/>
                  </a:ext>
                </a:extLst>
              </p:cNvPr>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4" name="直接连接符 139344">
                <a:extLst>
                  <a:ext uri="{FF2B5EF4-FFF2-40B4-BE49-F238E27FC236}">
                    <a16:creationId xmlns:a16="http://schemas.microsoft.com/office/drawing/2014/main" id="{0AB3ECBE-7F99-4F87-B1B1-702321D82D9D}"/>
                  </a:ext>
                </a:extLst>
              </p:cNvPr>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5" name="直接连接符 139345">
                <a:extLst>
                  <a:ext uri="{FF2B5EF4-FFF2-40B4-BE49-F238E27FC236}">
                    <a16:creationId xmlns:a16="http://schemas.microsoft.com/office/drawing/2014/main" id="{DC610F4E-186E-40EA-9C28-1BF3A6436CB3}"/>
                  </a:ext>
                </a:extLst>
              </p:cNvPr>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6" name="直接连接符 139346">
                <a:extLst>
                  <a:ext uri="{FF2B5EF4-FFF2-40B4-BE49-F238E27FC236}">
                    <a16:creationId xmlns:a16="http://schemas.microsoft.com/office/drawing/2014/main" id="{6CA5EA25-0CB3-428F-8D6C-93051299622F}"/>
                  </a:ext>
                </a:extLst>
              </p:cNvPr>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7" name="直接连接符 139347">
                <a:extLst>
                  <a:ext uri="{FF2B5EF4-FFF2-40B4-BE49-F238E27FC236}">
                    <a16:creationId xmlns:a16="http://schemas.microsoft.com/office/drawing/2014/main" id="{72ED2DAA-3FD3-4673-8427-485955381F99}"/>
                  </a:ext>
                </a:extLst>
              </p:cNvPr>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8" name="直接连接符 139348">
                <a:extLst>
                  <a:ext uri="{FF2B5EF4-FFF2-40B4-BE49-F238E27FC236}">
                    <a16:creationId xmlns:a16="http://schemas.microsoft.com/office/drawing/2014/main" id="{F3740EAF-0549-4BB9-A7AA-B2B7FAF9E1A6}"/>
                  </a:ext>
                </a:extLst>
              </p:cNvPr>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9" name="直接连接符 139349">
                <a:extLst>
                  <a:ext uri="{FF2B5EF4-FFF2-40B4-BE49-F238E27FC236}">
                    <a16:creationId xmlns:a16="http://schemas.microsoft.com/office/drawing/2014/main" id="{294C4C35-162D-41BA-8980-719AB42992AE}"/>
                  </a:ext>
                </a:extLst>
              </p:cNvPr>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0" name="直接连接符 139350">
                <a:extLst>
                  <a:ext uri="{FF2B5EF4-FFF2-40B4-BE49-F238E27FC236}">
                    <a16:creationId xmlns:a16="http://schemas.microsoft.com/office/drawing/2014/main" id="{D4451E04-3F7F-4DC4-BD5D-F3792B3B0E3F}"/>
                  </a:ext>
                </a:extLst>
              </p:cNvPr>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 name="直接连接符 139351">
                <a:extLst>
                  <a:ext uri="{FF2B5EF4-FFF2-40B4-BE49-F238E27FC236}">
                    <a16:creationId xmlns:a16="http://schemas.microsoft.com/office/drawing/2014/main" id="{092350FF-4138-4137-AFBF-F5E350221070}"/>
                  </a:ext>
                </a:extLst>
              </p:cNvPr>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2" name="直接连接符 139352">
                <a:extLst>
                  <a:ext uri="{FF2B5EF4-FFF2-40B4-BE49-F238E27FC236}">
                    <a16:creationId xmlns:a16="http://schemas.microsoft.com/office/drawing/2014/main" id="{5AB7C43E-1607-4079-810E-E736A13CF2DC}"/>
                  </a:ext>
                </a:extLst>
              </p:cNvPr>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 name="直接连接符 139353">
                <a:extLst>
                  <a:ext uri="{FF2B5EF4-FFF2-40B4-BE49-F238E27FC236}">
                    <a16:creationId xmlns:a16="http://schemas.microsoft.com/office/drawing/2014/main" id="{1E81A6E0-28EE-40D0-93BC-553BEB7F7060}"/>
                  </a:ext>
                </a:extLst>
              </p:cNvPr>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4" name="直接连接符 139354">
                <a:extLst>
                  <a:ext uri="{FF2B5EF4-FFF2-40B4-BE49-F238E27FC236}">
                    <a16:creationId xmlns:a16="http://schemas.microsoft.com/office/drawing/2014/main" id="{8B1ACFFA-4681-491D-A6F0-A2544D60612F}"/>
                  </a:ext>
                </a:extLst>
              </p:cNvPr>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grpSp>
      <p:sp>
        <p:nvSpPr>
          <p:cNvPr id="92" name="矩形 139355">
            <a:extLst>
              <a:ext uri="{FF2B5EF4-FFF2-40B4-BE49-F238E27FC236}">
                <a16:creationId xmlns:a16="http://schemas.microsoft.com/office/drawing/2014/main" id="{1B100646-5B0C-4A64-86B0-C65A29369946}"/>
              </a:ext>
            </a:extLst>
          </p:cNvPr>
          <p:cNvSpPr>
            <a:spLocks noChangeArrowheads="1"/>
          </p:cNvSpPr>
          <p:nvPr/>
        </p:nvSpPr>
        <p:spPr bwMode="auto">
          <a:xfrm>
            <a:off x="1" y="0"/>
            <a:ext cx="810684" cy="487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TW" altLang="en-US" sz="2400">
              <a:latin typeface="Times New Roman" pitchFamily="18" charset="0"/>
              <a:ea typeface="PMingLiU" pitchFamily="18" charset="-120"/>
            </a:endParaRPr>
          </a:p>
        </p:txBody>
      </p:sp>
      <p:pic>
        <p:nvPicPr>
          <p:cNvPr id="93" name="图片 139356" descr="ai logo">
            <a:extLst>
              <a:ext uri="{FF2B5EF4-FFF2-40B4-BE49-F238E27FC236}">
                <a16:creationId xmlns:a16="http://schemas.microsoft.com/office/drawing/2014/main" id="{87867F85-753B-454E-9146-3EEF9BEF0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505201"/>
            <a:ext cx="50800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矩形 139357">
            <a:extLst>
              <a:ext uri="{FF2B5EF4-FFF2-40B4-BE49-F238E27FC236}">
                <a16:creationId xmlns:a16="http://schemas.microsoft.com/office/drawing/2014/main" id="{3BF4E632-C82A-4F5D-93C4-9BC7BB5D2BDE}"/>
              </a:ext>
            </a:extLst>
          </p:cNvPr>
          <p:cNvSpPr>
            <a:spLocks noChangeArrowheads="1"/>
          </p:cNvSpPr>
          <p:nvPr/>
        </p:nvSpPr>
        <p:spPr bwMode="auto">
          <a:xfrm>
            <a:off x="101600" y="762000"/>
            <a:ext cx="11988800" cy="8382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grpSp>
        <p:nvGrpSpPr>
          <p:cNvPr id="95" name="组合 139358">
            <a:extLst>
              <a:ext uri="{FF2B5EF4-FFF2-40B4-BE49-F238E27FC236}">
                <a16:creationId xmlns:a16="http://schemas.microsoft.com/office/drawing/2014/main" id="{A1D9D76A-3BDA-4B35-B583-ABDE3CE8A5B4}"/>
              </a:ext>
            </a:extLst>
          </p:cNvPr>
          <p:cNvGrpSpPr>
            <a:grpSpLocks/>
          </p:cNvGrpSpPr>
          <p:nvPr/>
        </p:nvGrpSpPr>
        <p:grpSpPr bwMode="auto">
          <a:xfrm>
            <a:off x="406400" y="0"/>
            <a:ext cx="4368800" cy="2133600"/>
            <a:chOff x="336" y="0"/>
            <a:chExt cx="2064" cy="1344"/>
          </a:xfrm>
        </p:grpSpPr>
        <p:sp>
          <p:nvSpPr>
            <p:cNvPr id="96" name="矩形 139359">
              <a:extLst>
                <a:ext uri="{FF2B5EF4-FFF2-40B4-BE49-F238E27FC236}">
                  <a16:creationId xmlns:a16="http://schemas.microsoft.com/office/drawing/2014/main" id="{26AE2A90-9C44-40C9-8186-AF522548EEDD}"/>
                </a:ext>
              </a:extLst>
            </p:cNvPr>
            <p:cNvSpPr>
              <a:spLocks noChangeArrowheads="1"/>
            </p:cNvSpPr>
            <p:nvPr/>
          </p:nvSpPr>
          <p:spPr bwMode="auto">
            <a:xfrm>
              <a:off x="1008" y="672"/>
              <a:ext cx="336" cy="336"/>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97" name="矩形 139360">
              <a:extLst>
                <a:ext uri="{FF2B5EF4-FFF2-40B4-BE49-F238E27FC236}">
                  <a16:creationId xmlns:a16="http://schemas.microsoft.com/office/drawing/2014/main" id="{04403276-FF73-4347-9FC5-872D4EFD84D2}"/>
                </a:ext>
              </a:extLst>
            </p:cNvPr>
            <p:cNvSpPr>
              <a:spLocks noChangeArrowheads="1"/>
            </p:cNvSpPr>
            <p:nvPr/>
          </p:nvSpPr>
          <p:spPr bwMode="auto">
            <a:xfrm>
              <a:off x="1344" y="1008"/>
              <a:ext cx="336" cy="336"/>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98" name="矩形 139361">
              <a:extLst>
                <a:ext uri="{FF2B5EF4-FFF2-40B4-BE49-F238E27FC236}">
                  <a16:creationId xmlns:a16="http://schemas.microsoft.com/office/drawing/2014/main" id="{4A42C641-C342-4A8D-808A-55BAE15C74FC}"/>
                </a:ext>
              </a:extLst>
            </p:cNvPr>
            <p:cNvSpPr>
              <a:spLocks noChangeArrowheads="1"/>
            </p:cNvSpPr>
            <p:nvPr/>
          </p:nvSpPr>
          <p:spPr bwMode="auto">
            <a:xfrm>
              <a:off x="1728" y="336"/>
              <a:ext cx="336" cy="336"/>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99" name="矩形 139362">
              <a:extLst>
                <a:ext uri="{FF2B5EF4-FFF2-40B4-BE49-F238E27FC236}">
                  <a16:creationId xmlns:a16="http://schemas.microsoft.com/office/drawing/2014/main" id="{197A3A40-F696-4FCC-9816-238CBBC39C29}"/>
                </a:ext>
              </a:extLst>
            </p:cNvPr>
            <p:cNvSpPr>
              <a:spLocks noChangeArrowheads="1"/>
            </p:cNvSpPr>
            <p:nvPr/>
          </p:nvSpPr>
          <p:spPr bwMode="auto">
            <a:xfrm>
              <a:off x="2064" y="672"/>
              <a:ext cx="336" cy="336"/>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0" name="矩形 139363">
              <a:extLst>
                <a:ext uri="{FF2B5EF4-FFF2-40B4-BE49-F238E27FC236}">
                  <a16:creationId xmlns:a16="http://schemas.microsoft.com/office/drawing/2014/main" id="{600CF594-4E08-458B-AA80-12B452BD62B9}"/>
                </a:ext>
              </a:extLst>
            </p:cNvPr>
            <p:cNvSpPr>
              <a:spLocks noChangeArrowheads="1"/>
            </p:cNvSpPr>
            <p:nvPr/>
          </p:nvSpPr>
          <p:spPr bwMode="auto">
            <a:xfrm>
              <a:off x="672" y="336"/>
              <a:ext cx="336" cy="336"/>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1" name="矩形 139364">
              <a:extLst>
                <a:ext uri="{FF2B5EF4-FFF2-40B4-BE49-F238E27FC236}">
                  <a16:creationId xmlns:a16="http://schemas.microsoft.com/office/drawing/2014/main" id="{2B6180B7-6CC3-4CE0-9019-AC22837AE408}"/>
                </a:ext>
              </a:extLst>
            </p:cNvPr>
            <p:cNvSpPr>
              <a:spLocks noChangeArrowheads="1"/>
            </p:cNvSpPr>
            <p:nvPr/>
          </p:nvSpPr>
          <p:spPr bwMode="auto">
            <a:xfrm>
              <a:off x="336" y="0"/>
              <a:ext cx="336" cy="336"/>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grpSp>
      <p:sp>
        <p:nvSpPr>
          <p:cNvPr id="102" name="矩形 139365">
            <a:extLst>
              <a:ext uri="{FF2B5EF4-FFF2-40B4-BE49-F238E27FC236}">
                <a16:creationId xmlns:a16="http://schemas.microsoft.com/office/drawing/2014/main" id="{F1039100-C8CF-4474-9F66-F5C8D3F44ED7}"/>
              </a:ext>
            </a:extLst>
          </p:cNvPr>
          <p:cNvSpPr>
            <a:spLocks noChangeArrowheads="1"/>
          </p:cNvSpPr>
          <p:nvPr/>
        </p:nvSpPr>
        <p:spPr bwMode="auto">
          <a:xfrm>
            <a:off x="1828800" y="1066800"/>
            <a:ext cx="711200" cy="533400"/>
          </a:xfrm>
          <a:prstGeom prst="rect">
            <a:avLst/>
          </a:prstGeom>
          <a:solidFill>
            <a:schemeClr val="accent2"/>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3" name="矩形 139366">
            <a:extLst>
              <a:ext uri="{FF2B5EF4-FFF2-40B4-BE49-F238E27FC236}">
                <a16:creationId xmlns:a16="http://schemas.microsoft.com/office/drawing/2014/main" id="{3F6F702D-4045-4681-9F11-F1DFCE4485FB}"/>
              </a:ext>
            </a:extLst>
          </p:cNvPr>
          <p:cNvSpPr>
            <a:spLocks noChangeArrowheads="1"/>
          </p:cNvSpPr>
          <p:nvPr/>
        </p:nvSpPr>
        <p:spPr bwMode="auto">
          <a:xfrm>
            <a:off x="2540000" y="1600200"/>
            <a:ext cx="711200" cy="533400"/>
          </a:xfrm>
          <a:prstGeom prst="rect">
            <a:avLst/>
          </a:prstGeom>
          <a:solidFill>
            <a:schemeClr val="accent1"/>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4" name="矩形 139367">
            <a:extLst>
              <a:ext uri="{FF2B5EF4-FFF2-40B4-BE49-F238E27FC236}">
                <a16:creationId xmlns:a16="http://schemas.microsoft.com/office/drawing/2014/main" id="{09A26769-2EB3-4627-9DAB-8B56CFFBECDF}"/>
              </a:ext>
            </a:extLst>
          </p:cNvPr>
          <p:cNvSpPr>
            <a:spLocks noChangeArrowheads="1"/>
          </p:cNvSpPr>
          <p:nvPr/>
        </p:nvSpPr>
        <p:spPr bwMode="auto">
          <a:xfrm>
            <a:off x="3352800" y="533400"/>
            <a:ext cx="711200" cy="533400"/>
          </a:xfrm>
          <a:prstGeom prst="rect">
            <a:avLst/>
          </a:prstGeom>
          <a:solidFill>
            <a:schemeClr val="accent1"/>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5" name="矩形 139368">
            <a:extLst>
              <a:ext uri="{FF2B5EF4-FFF2-40B4-BE49-F238E27FC236}">
                <a16:creationId xmlns:a16="http://schemas.microsoft.com/office/drawing/2014/main" id="{6C91B59D-AF57-4F66-BB2F-2E8C46D6CAB3}"/>
              </a:ext>
            </a:extLst>
          </p:cNvPr>
          <p:cNvSpPr>
            <a:spLocks noChangeArrowheads="1"/>
          </p:cNvSpPr>
          <p:nvPr/>
        </p:nvSpPr>
        <p:spPr bwMode="auto">
          <a:xfrm>
            <a:off x="4091517" y="1066800"/>
            <a:ext cx="785283" cy="609600"/>
          </a:xfrm>
          <a:prstGeom prst="rect">
            <a:avLst/>
          </a:prstGeom>
          <a:solidFill>
            <a:schemeClr val="bg2"/>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6" name="矩形 139369">
            <a:extLst>
              <a:ext uri="{FF2B5EF4-FFF2-40B4-BE49-F238E27FC236}">
                <a16:creationId xmlns:a16="http://schemas.microsoft.com/office/drawing/2014/main" id="{A8557A1E-1723-4B48-836F-C61CD65E152C}"/>
              </a:ext>
            </a:extLst>
          </p:cNvPr>
          <p:cNvSpPr>
            <a:spLocks noChangeArrowheads="1"/>
          </p:cNvSpPr>
          <p:nvPr/>
        </p:nvSpPr>
        <p:spPr bwMode="auto">
          <a:xfrm>
            <a:off x="1117600" y="533400"/>
            <a:ext cx="711200" cy="533400"/>
          </a:xfrm>
          <a:prstGeom prst="rect">
            <a:avLst/>
          </a:prstGeom>
          <a:solidFill>
            <a:schemeClr val="tx2"/>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7" name="矩形 139370">
            <a:extLst>
              <a:ext uri="{FF2B5EF4-FFF2-40B4-BE49-F238E27FC236}">
                <a16:creationId xmlns:a16="http://schemas.microsoft.com/office/drawing/2014/main" id="{EA78BBB9-6A17-4F34-B1E4-9D48F0878CD1}"/>
              </a:ext>
            </a:extLst>
          </p:cNvPr>
          <p:cNvSpPr>
            <a:spLocks noChangeArrowheads="1"/>
          </p:cNvSpPr>
          <p:nvPr/>
        </p:nvSpPr>
        <p:spPr bwMode="auto">
          <a:xfrm>
            <a:off x="406400" y="0"/>
            <a:ext cx="711200" cy="533400"/>
          </a:xfrm>
          <a:prstGeom prst="rect">
            <a:avLst/>
          </a:prstGeom>
          <a:solidFill>
            <a:schemeClr val="bg2"/>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grpSp>
        <p:nvGrpSpPr>
          <p:cNvPr id="108" name="组合 139371">
            <a:extLst>
              <a:ext uri="{FF2B5EF4-FFF2-40B4-BE49-F238E27FC236}">
                <a16:creationId xmlns:a16="http://schemas.microsoft.com/office/drawing/2014/main" id="{3200BB44-C588-4DC6-A37A-C6A1AE40A23B}"/>
              </a:ext>
            </a:extLst>
          </p:cNvPr>
          <p:cNvGrpSpPr>
            <a:grpSpLocks/>
          </p:cNvGrpSpPr>
          <p:nvPr/>
        </p:nvGrpSpPr>
        <p:grpSpPr bwMode="auto">
          <a:xfrm>
            <a:off x="4064000" y="3352800"/>
            <a:ext cx="4368800" cy="211138"/>
            <a:chOff x="1824" y="2640"/>
            <a:chExt cx="2064" cy="133"/>
          </a:xfrm>
        </p:grpSpPr>
        <p:sp>
          <p:nvSpPr>
            <p:cNvPr id="109" name="直接连接符 139372">
              <a:extLst>
                <a:ext uri="{FF2B5EF4-FFF2-40B4-BE49-F238E27FC236}">
                  <a16:creationId xmlns:a16="http://schemas.microsoft.com/office/drawing/2014/main" id="{807D85A1-3C26-480A-A12A-8368CB36320E}"/>
                </a:ext>
              </a:extLst>
            </p:cNvPr>
            <p:cNvSpPr>
              <a:spLocks noChangeShapeType="1"/>
            </p:cNvSpPr>
            <p:nvPr/>
          </p:nvSpPr>
          <p:spPr bwMode="auto">
            <a:xfrm>
              <a:off x="1824" y="2711"/>
              <a:ext cx="206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0" name="矩形 139373">
              <a:extLst>
                <a:ext uri="{FF2B5EF4-FFF2-40B4-BE49-F238E27FC236}">
                  <a16:creationId xmlns:a16="http://schemas.microsoft.com/office/drawing/2014/main" id="{A2A07F84-C38E-4119-8C50-183B4DA4E0FF}"/>
                </a:ext>
              </a:extLst>
            </p:cNvPr>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sp>
          <p:nvSpPr>
            <p:cNvPr id="111" name="矩形 139374">
              <a:extLst>
                <a:ext uri="{FF2B5EF4-FFF2-40B4-BE49-F238E27FC236}">
                  <a16:creationId xmlns:a16="http://schemas.microsoft.com/office/drawing/2014/main" id="{55E62EB2-9324-46AB-A622-0CBF950B34F6}"/>
                </a:ext>
              </a:extLst>
            </p:cNvPr>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sp>
          <p:nvSpPr>
            <p:cNvPr id="112" name="矩形 139375">
              <a:extLst>
                <a:ext uri="{FF2B5EF4-FFF2-40B4-BE49-F238E27FC236}">
                  <a16:creationId xmlns:a16="http://schemas.microsoft.com/office/drawing/2014/main" id="{F34EB571-902B-460A-B749-17C58CD3D398}"/>
                </a:ext>
              </a:extLst>
            </p:cNvPr>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grpSp>
      <p:pic>
        <p:nvPicPr>
          <p:cNvPr id="113" name="图片 139376" descr="earth">
            <a:extLst>
              <a:ext uri="{FF2B5EF4-FFF2-40B4-BE49-F238E27FC236}">
                <a16:creationId xmlns:a16="http://schemas.microsoft.com/office/drawing/2014/main" id="{5E0E128F-CC6E-4D77-A6D1-AA6BC4AF2DF3}"/>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363200" y="609601"/>
            <a:ext cx="1219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15917"/>
      </p:ext>
    </p:extLst>
  </p:cSld>
  <p:clrMapOvr>
    <a:masterClrMapping/>
  </p:clrMapOvr>
  <p:transition>
    <p:random/>
  </p:transition>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a:extLst>
              <a:ext uri="{FF2B5EF4-FFF2-40B4-BE49-F238E27FC236}">
                <a16:creationId xmlns:a16="http://schemas.microsoft.com/office/drawing/2014/main" id="{519A42C7-BDE3-405A-872E-7D5F3718EA1A}"/>
              </a:ext>
            </a:extLst>
          </p:cNvPr>
          <p:cNvSpPr>
            <a:spLocks noGrp="1"/>
          </p:cNvSpPr>
          <p:nvPr>
            <p:ph type="sldNum" sz="quarter" idx="10"/>
          </p:nvPr>
        </p:nvSpPr>
        <p:spPr>
          <a:ln/>
        </p:spPr>
        <p:txBody>
          <a:bodyPr/>
          <a:lstStyle>
            <a:lvl1pPr>
              <a:defRPr/>
            </a:lvl1pPr>
          </a:lstStyle>
          <a:p>
            <a:fld id="{2B62E2E8-B38A-4FFB-ACB7-421B7DC1B4DE}" type="slidenum">
              <a:rPr lang="zh-TW" altLang="en-US"/>
              <a:pPr/>
              <a:t>‹#›</a:t>
            </a:fld>
            <a:endParaRPr lang="zh-TW" altLang="en-US"/>
          </a:p>
        </p:txBody>
      </p:sp>
    </p:spTree>
    <p:extLst>
      <p:ext uri="{BB962C8B-B14F-4D97-AF65-F5344CB8AC3E}">
        <p14:creationId xmlns:p14="http://schemas.microsoft.com/office/powerpoint/2010/main" val="192452123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a:extLst>
              <a:ext uri="{FF2B5EF4-FFF2-40B4-BE49-F238E27FC236}">
                <a16:creationId xmlns:a16="http://schemas.microsoft.com/office/drawing/2014/main" id="{326E299B-87B4-462B-9669-891944B349D2}"/>
              </a:ext>
            </a:extLst>
          </p:cNvPr>
          <p:cNvSpPr>
            <a:spLocks noGrp="1"/>
          </p:cNvSpPr>
          <p:nvPr>
            <p:ph type="sldNum" sz="quarter" idx="10"/>
          </p:nvPr>
        </p:nvSpPr>
        <p:spPr>
          <a:ln/>
        </p:spPr>
        <p:txBody>
          <a:bodyPr/>
          <a:lstStyle>
            <a:lvl1pPr>
              <a:defRPr/>
            </a:lvl1pPr>
          </a:lstStyle>
          <a:p>
            <a:fld id="{32994325-319B-4B46-B423-0A4DE4FBFA57}" type="slidenum">
              <a:rPr lang="zh-TW" altLang="en-US"/>
              <a:pPr/>
              <a:t>‹#›</a:t>
            </a:fld>
            <a:endParaRPr lang="zh-TW" altLang="en-US"/>
          </a:p>
        </p:txBody>
      </p:sp>
    </p:spTree>
    <p:extLst>
      <p:ext uri="{BB962C8B-B14F-4D97-AF65-F5344CB8AC3E}">
        <p14:creationId xmlns:p14="http://schemas.microsoft.com/office/powerpoint/2010/main" val="27889732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2BE6E-3D0A-4E39-AFA1-67125EAFFD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93443A-7A58-406A-ABCD-9943C00431A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F43308-C4C0-43B9-BA88-47A3A10D9DB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19083DD-D4BC-4469-8378-FFE96A47031F}"/>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9EDC0E1B-6272-4BD2-B8E2-F68A440A01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BE5167-2798-4995-BC2F-46ED942020A2}"/>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7914552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14401" y="1676400"/>
            <a:ext cx="526673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396102" y="1676400"/>
            <a:ext cx="526673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a:extLst>
              <a:ext uri="{FF2B5EF4-FFF2-40B4-BE49-F238E27FC236}">
                <a16:creationId xmlns:a16="http://schemas.microsoft.com/office/drawing/2014/main" id="{DD36A59B-BC5B-47C4-A99D-2460C2EC7D11}"/>
              </a:ext>
            </a:extLst>
          </p:cNvPr>
          <p:cNvSpPr>
            <a:spLocks noGrp="1"/>
          </p:cNvSpPr>
          <p:nvPr>
            <p:ph type="sldNum" sz="quarter" idx="10"/>
          </p:nvPr>
        </p:nvSpPr>
        <p:spPr>
          <a:ln/>
        </p:spPr>
        <p:txBody>
          <a:bodyPr/>
          <a:lstStyle>
            <a:lvl1pPr>
              <a:defRPr/>
            </a:lvl1pPr>
          </a:lstStyle>
          <a:p>
            <a:fld id="{A0EC9AD6-B40F-4A4F-884D-8200E29B0536}" type="slidenum">
              <a:rPr lang="zh-TW" altLang="en-US"/>
              <a:pPr/>
              <a:t>‹#›</a:t>
            </a:fld>
            <a:endParaRPr lang="zh-TW" altLang="en-US"/>
          </a:p>
        </p:txBody>
      </p:sp>
    </p:spTree>
    <p:extLst>
      <p:ext uri="{BB962C8B-B14F-4D97-AF65-F5344CB8AC3E}">
        <p14:creationId xmlns:p14="http://schemas.microsoft.com/office/powerpoint/2010/main" val="316605812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a:extLst>
              <a:ext uri="{FF2B5EF4-FFF2-40B4-BE49-F238E27FC236}">
                <a16:creationId xmlns:a16="http://schemas.microsoft.com/office/drawing/2014/main" id="{75DC0E25-901A-4DB3-B708-96AA51019342}"/>
              </a:ext>
            </a:extLst>
          </p:cNvPr>
          <p:cNvSpPr>
            <a:spLocks noGrp="1"/>
          </p:cNvSpPr>
          <p:nvPr>
            <p:ph type="sldNum" sz="quarter" idx="10"/>
          </p:nvPr>
        </p:nvSpPr>
        <p:spPr>
          <a:ln/>
        </p:spPr>
        <p:txBody>
          <a:bodyPr/>
          <a:lstStyle>
            <a:lvl1pPr>
              <a:defRPr/>
            </a:lvl1pPr>
          </a:lstStyle>
          <a:p>
            <a:fld id="{95E6870A-D914-4CFA-8857-6B027C0B4241}" type="slidenum">
              <a:rPr lang="zh-TW" altLang="en-US"/>
              <a:pPr/>
              <a:t>‹#›</a:t>
            </a:fld>
            <a:endParaRPr lang="zh-TW" altLang="en-US"/>
          </a:p>
        </p:txBody>
      </p:sp>
    </p:spTree>
    <p:extLst>
      <p:ext uri="{BB962C8B-B14F-4D97-AF65-F5344CB8AC3E}">
        <p14:creationId xmlns:p14="http://schemas.microsoft.com/office/powerpoint/2010/main" val="344096312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138397">
            <a:extLst>
              <a:ext uri="{FF2B5EF4-FFF2-40B4-BE49-F238E27FC236}">
                <a16:creationId xmlns:a16="http://schemas.microsoft.com/office/drawing/2014/main" id="{0AEDD900-2A3D-4070-8406-5B782CBFF1DA}"/>
              </a:ext>
            </a:extLst>
          </p:cNvPr>
          <p:cNvSpPr>
            <a:spLocks noGrp="1"/>
          </p:cNvSpPr>
          <p:nvPr>
            <p:ph type="sldNum" sz="quarter" idx="10"/>
          </p:nvPr>
        </p:nvSpPr>
        <p:spPr>
          <a:ln/>
        </p:spPr>
        <p:txBody>
          <a:bodyPr/>
          <a:lstStyle>
            <a:lvl1pPr>
              <a:defRPr/>
            </a:lvl1pPr>
          </a:lstStyle>
          <a:p>
            <a:fld id="{D86934FB-2585-4B0D-AD04-0DA68CDBFC2D}" type="slidenum">
              <a:rPr lang="zh-TW" altLang="en-US"/>
              <a:pPr/>
              <a:t>‹#›</a:t>
            </a:fld>
            <a:endParaRPr lang="zh-TW" altLang="en-US"/>
          </a:p>
        </p:txBody>
      </p:sp>
    </p:spTree>
    <p:extLst>
      <p:ext uri="{BB962C8B-B14F-4D97-AF65-F5344CB8AC3E}">
        <p14:creationId xmlns:p14="http://schemas.microsoft.com/office/powerpoint/2010/main" val="398972547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a:extLst>
              <a:ext uri="{FF2B5EF4-FFF2-40B4-BE49-F238E27FC236}">
                <a16:creationId xmlns:a16="http://schemas.microsoft.com/office/drawing/2014/main" id="{5A3EFA95-0668-4A51-BB9D-0DC24C7B73EB}"/>
              </a:ext>
            </a:extLst>
          </p:cNvPr>
          <p:cNvSpPr>
            <a:spLocks noGrp="1"/>
          </p:cNvSpPr>
          <p:nvPr>
            <p:ph type="sldNum" sz="quarter" idx="10"/>
          </p:nvPr>
        </p:nvSpPr>
        <p:spPr>
          <a:ln/>
        </p:spPr>
        <p:txBody>
          <a:bodyPr/>
          <a:lstStyle>
            <a:lvl1pPr>
              <a:defRPr/>
            </a:lvl1pPr>
          </a:lstStyle>
          <a:p>
            <a:fld id="{E5F6B22E-FF2E-4E5A-AAFA-32D6D353329B}" type="slidenum">
              <a:rPr lang="zh-TW" altLang="en-US"/>
              <a:pPr/>
              <a:t>‹#›</a:t>
            </a:fld>
            <a:endParaRPr lang="zh-TW" altLang="en-US"/>
          </a:p>
        </p:txBody>
      </p:sp>
    </p:spTree>
    <p:extLst>
      <p:ext uri="{BB962C8B-B14F-4D97-AF65-F5344CB8AC3E}">
        <p14:creationId xmlns:p14="http://schemas.microsoft.com/office/powerpoint/2010/main" val="418375585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a:extLst>
              <a:ext uri="{FF2B5EF4-FFF2-40B4-BE49-F238E27FC236}">
                <a16:creationId xmlns:a16="http://schemas.microsoft.com/office/drawing/2014/main" id="{491C7654-0C14-45FB-BBE7-EA5D5F98EB40}"/>
              </a:ext>
            </a:extLst>
          </p:cNvPr>
          <p:cNvSpPr>
            <a:spLocks noGrp="1"/>
          </p:cNvSpPr>
          <p:nvPr>
            <p:ph type="sldNum" sz="quarter" idx="10"/>
          </p:nvPr>
        </p:nvSpPr>
        <p:spPr>
          <a:ln/>
        </p:spPr>
        <p:txBody>
          <a:bodyPr/>
          <a:lstStyle>
            <a:lvl1pPr>
              <a:defRPr/>
            </a:lvl1pPr>
          </a:lstStyle>
          <a:p>
            <a:fld id="{7664498A-7C9A-4A7F-AE1D-D8C3C2C091DE}" type="slidenum">
              <a:rPr lang="zh-TW" altLang="en-US"/>
              <a:pPr/>
              <a:t>‹#›</a:t>
            </a:fld>
            <a:endParaRPr lang="zh-TW" altLang="en-US"/>
          </a:p>
        </p:txBody>
      </p:sp>
    </p:spTree>
    <p:extLst>
      <p:ext uri="{BB962C8B-B14F-4D97-AF65-F5344CB8AC3E}">
        <p14:creationId xmlns:p14="http://schemas.microsoft.com/office/powerpoint/2010/main" val="227428528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a:extLst>
              <a:ext uri="{FF2B5EF4-FFF2-40B4-BE49-F238E27FC236}">
                <a16:creationId xmlns:a16="http://schemas.microsoft.com/office/drawing/2014/main" id="{65256CFE-75B7-4DFC-A970-32165FFFBD9A}"/>
              </a:ext>
            </a:extLst>
          </p:cNvPr>
          <p:cNvSpPr>
            <a:spLocks noGrp="1"/>
          </p:cNvSpPr>
          <p:nvPr>
            <p:ph type="sldNum" sz="quarter" idx="10"/>
          </p:nvPr>
        </p:nvSpPr>
        <p:spPr>
          <a:ln/>
        </p:spPr>
        <p:txBody>
          <a:bodyPr/>
          <a:lstStyle>
            <a:lvl1pPr>
              <a:defRPr/>
            </a:lvl1pPr>
          </a:lstStyle>
          <a:p>
            <a:fld id="{F5232F5A-1E87-4FA6-AF67-302011B2397F}" type="slidenum">
              <a:rPr lang="zh-TW" altLang="en-US"/>
              <a:pPr/>
              <a:t>‹#›</a:t>
            </a:fld>
            <a:endParaRPr lang="zh-TW" altLang="en-US"/>
          </a:p>
        </p:txBody>
      </p:sp>
    </p:spTree>
    <p:extLst>
      <p:ext uri="{BB962C8B-B14F-4D97-AF65-F5344CB8AC3E}">
        <p14:creationId xmlns:p14="http://schemas.microsoft.com/office/powerpoint/2010/main" val="270136092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a:extLst>
              <a:ext uri="{FF2B5EF4-FFF2-40B4-BE49-F238E27FC236}">
                <a16:creationId xmlns:a16="http://schemas.microsoft.com/office/drawing/2014/main" id="{7B249DCC-B305-4EA8-B70E-19C3D3A0A7E3}"/>
              </a:ext>
            </a:extLst>
          </p:cNvPr>
          <p:cNvSpPr>
            <a:spLocks noGrp="1"/>
          </p:cNvSpPr>
          <p:nvPr>
            <p:ph type="sldNum" sz="quarter" idx="10"/>
          </p:nvPr>
        </p:nvSpPr>
        <p:spPr>
          <a:ln/>
        </p:spPr>
        <p:txBody>
          <a:bodyPr/>
          <a:lstStyle>
            <a:lvl1pPr>
              <a:defRPr/>
            </a:lvl1pPr>
          </a:lstStyle>
          <a:p>
            <a:fld id="{D67C579F-8987-4862-9B08-731D3ED7A432}" type="slidenum">
              <a:rPr lang="zh-TW" altLang="en-US"/>
              <a:pPr/>
              <a:t>‹#›</a:t>
            </a:fld>
            <a:endParaRPr lang="zh-TW" altLang="en-US"/>
          </a:p>
        </p:txBody>
      </p:sp>
    </p:spTree>
    <p:extLst>
      <p:ext uri="{BB962C8B-B14F-4D97-AF65-F5344CB8AC3E}">
        <p14:creationId xmlns:p14="http://schemas.microsoft.com/office/powerpoint/2010/main" val="217179994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13839" y="228600"/>
            <a:ext cx="2733147"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14400" y="228600"/>
            <a:ext cx="8040995"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a:extLst>
              <a:ext uri="{FF2B5EF4-FFF2-40B4-BE49-F238E27FC236}">
                <a16:creationId xmlns:a16="http://schemas.microsoft.com/office/drawing/2014/main" id="{A39CFA77-EA58-442E-BD95-3C64654C453A}"/>
              </a:ext>
            </a:extLst>
          </p:cNvPr>
          <p:cNvSpPr>
            <a:spLocks noGrp="1"/>
          </p:cNvSpPr>
          <p:nvPr>
            <p:ph type="sldNum" sz="quarter" idx="10"/>
          </p:nvPr>
        </p:nvSpPr>
        <p:spPr>
          <a:ln/>
        </p:spPr>
        <p:txBody>
          <a:bodyPr/>
          <a:lstStyle>
            <a:lvl1pPr>
              <a:defRPr/>
            </a:lvl1pPr>
          </a:lstStyle>
          <a:p>
            <a:fld id="{5A6D1F35-8EDC-496C-BFB1-05727E477BED}" type="slidenum">
              <a:rPr lang="zh-TW" altLang="en-US"/>
              <a:pPr/>
              <a:t>‹#›</a:t>
            </a:fld>
            <a:endParaRPr lang="zh-TW" altLang="en-US"/>
          </a:p>
        </p:txBody>
      </p:sp>
    </p:spTree>
    <p:extLst>
      <p:ext uri="{BB962C8B-B14F-4D97-AF65-F5344CB8AC3E}">
        <p14:creationId xmlns:p14="http://schemas.microsoft.com/office/powerpoint/2010/main" val="37643293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727200" y="228601"/>
            <a:ext cx="10119784" cy="701675"/>
          </a:xfrm>
        </p:spPr>
        <p:txBody>
          <a:bodyPr/>
          <a:lstStyle/>
          <a:p>
            <a:r>
              <a:rPr lang="zh-CN" altLang="en-US" noProof="1"/>
              <a:t>单击此处编辑母版标题样式</a:t>
            </a:r>
          </a:p>
        </p:txBody>
      </p:sp>
      <p:sp>
        <p:nvSpPr>
          <p:cNvPr id="3" name="内容占位符 2"/>
          <p:cNvSpPr>
            <a:spLocks noGrp="1"/>
          </p:cNvSpPr>
          <p:nvPr>
            <p:ph sz="quarter" idx="1"/>
          </p:nvPr>
        </p:nvSpPr>
        <p:spPr>
          <a:xfrm>
            <a:off x="914401" y="1676400"/>
            <a:ext cx="5272617"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914401" y="4140200"/>
            <a:ext cx="5272617"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6390217" y="1676400"/>
            <a:ext cx="5272616"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a:extLst>
              <a:ext uri="{FF2B5EF4-FFF2-40B4-BE49-F238E27FC236}">
                <a16:creationId xmlns:a16="http://schemas.microsoft.com/office/drawing/2014/main" id="{FC3AE66F-ECC2-41CD-B2E3-AA83FBAFBC11}"/>
              </a:ext>
            </a:extLst>
          </p:cNvPr>
          <p:cNvSpPr>
            <a:spLocks noGrp="1"/>
          </p:cNvSpPr>
          <p:nvPr>
            <p:ph type="sldNum" sz="quarter" idx="10"/>
          </p:nvPr>
        </p:nvSpPr>
        <p:spPr>
          <a:ln/>
        </p:spPr>
        <p:txBody>
          <a:bodyPr/>
          <a:lstStyle>
            <a:lvl1pPr>
              <a:defRPr/>
            </a:lvl1pPr>
          </a:lstStyle>
          <a:p>
            <a:fld id="{E81B9564-F46C-44CF-BDE9-016F9A933C35}" type="slidenum">
              <a:rPr lang="zh-TW" altLang="en-US"/>
              <a:pPr/>
              <a:t>‹#›</a:t>
            </a:fld>
            <a:endParaRPr lang="zh-TW" altLang="en-US"/>
          </a:p>
        </p:txBody>
      </p:sp>
    </p:spTree>
    <p:extLst>
      <p:ext uri="{BB962C8B-B14F-4D97-AF65-F5344CB8AC3E}">
        <p14:creationId xmlns:p14="http://schemas.microsoft.com/office/powerpoint/2010/main" val="354545268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727200" y="228601"/>
            <a:ext cx="10119784" cy="701675"/>
          </a:xfrm>
        </p:spPr>
        <p:txBody>
          <a:bodyPr/>
          <a:lstStyle/>
          <a:p>
            <a:r>
              <a:rPr lang="zh-CN" altLang="en-US" noProof="1"/>
              <a:t>单击此处编辑母版标题样式</a:t>
            </a:r>
          </a:p>
        </p:txBody>
      </p:sp>
      <p:sp>
        <p:nvSpPr>
          <p:cNvPr id="3" name="内容占位符 2"/>
          <p:cNvSpPr>
            <a:spLocks noGrp="1"/>
          </p:cNvSpPr>
          <p:nvPr>
            <p:ph sz="half" idx="1"/>
          </p:nvPr>
        </p:nvSpPr>
        <p:spPr>
          <a:xfrm>
            <a:off x="914401" y="1676400"/>
            <a:ext cx="1074843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914401" y="4140200"/>
            <a:ext cx="1074843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a:extLst>
              <a:ext uri="{FF2B5EF4-FFF2-40B4-BE49-F238E27FC236}">
                <a16:creationId xmlns:a16="http://schemas.microsoft.com/office/drawing/2014/main" id="{E04AAA1A-8C29-4946-A777-BCADD85C1F74}"/>
              </a:ext>
            </a:extLst>
          </p:cNvPr>
          <p:cNvSpPr>
            <a:spLocks noGrp="1"/>
          </p:cNvSpPr>
          <p:nvPr>
            <p:ph type="sldNum" sz="quarter" idx="10"/>
          </p:nvPr>
        </p:nvSpPr>
        <p:spPr>
          <a:ln/>
        </p:spPr>
        <p:txBody>
          <a:bodyPr/>
          <a:lstStyle>
            <a:lvl1pPr>
              <a:defRPr/>
            </a:lvl1pPr>
          </a:lstStyle>
          <a:p>
            <a:fld id="{9E68ABC4-71D2-4E71-AE43-5F46366F13D5}" type="slidenum">
              <a:rPr lang="zh-TW" altLang="en-US"/>
              <a:pPr/>
              <a:t>‹#›</a:t>
            </a:fld>
            <a:endParaRPr lang="zh-TW" altLang="en-US"/>
          </a:p>
        </p:txBody>
      </p:sp>
    </p:spTree>
    <p:extLst>
      <p:ext uri="{BB962C8B-B14F-4D97-AF65-F5344CB8AC3E}">
        <p14:creationId xmlns:p14="http://schemas.microsoft.com/office/powerpoint/2010/main" val="366157622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5E86E-7828-426D-A3D1-B940008855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B23C1C-47D6-4041-A184-0D5A256DA1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8546D6-BFD9-4F49-B290-00231B82D1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C29E11-32B9-42B0-9AE2-0E5B56BA2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4ED331-4060-4594-84A4-0B0D936299A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031A67A-BF0A-4AD0-963E-7E0BCAC3F598}"/>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8" name="页脚占位符 7">
            <a:extLst>
              <a:ext uri="{FF2B5EF4-FFF2-40B4-BE49-F238E27FC236}">
                <a16:creationId xmlns:a16="http://schemas.microsoft.com/office/drawing/2014/main" id="{029C59D7-6EFD-4ECD-97CB-F37C0CF33A3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58EF8A-054B-48BA-B4B0-7A370FFB0DD9}"/>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11512896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27200" y="228601"/>
            <a:ext cx="10119784" cy="701675"/>
          </a:xfrm>
        </p:spPr>
        <p:txBody>
          <a:bodyPr/>
          <a:lstStyle/>
          <a:p>
            <a:r>
              <a:rPr lang="zh-CN" altLang="en-US" noProof="1"/>
              <a:t>单击此处编辑母版标题样式</a:t>
            </a:r>
          </a:p>
        </p:txBody>
      </p:sp>
      <p:sp>
        <p:nvSpPr>
          <p:cNvPr id="3" name="表格占位符 2"/>
          <p:cNvSpPr>
            <a:spLocks noGrp="1"/>
          </p:cNvSpPr>
          <p:nvPr>
            <p:ph type="tbl" idx="1"/>
          </p:nvPr>
        </p:nvSpPr>
        <p:spPr>
          <a:xfrm>
            <a:off x="914401" y="1676400"/>
            <a:ext cx="10748433" cy="4776788"/>
          </a:xfrm>
        </p:spPr>
        <p:txBody>
          <a:bodyPr/>
          <a:lstStyle/>
          <a:p>
            <a:pPr lvl="0"/>
            <a:endParaRPr lang="zh-CN" altLang="en-US" noProof="0"/>
          </a:p>
        </p:txBody>
      </p:sp>
      <p:sp>
        <p:nvSpPr>
          <p:cNvPr id="4" name="灯片编号占位符 138397">
            <a:extLst>
              <a:ext uri="{FF2B5EF4-FFF2-40B4-BE49-F238E27FC236}">
                <a16:creationId xmlns:a16="http://schemas.microsoft.com/office/drawing/2014/main" id="{523319BB-3FDC-4043-BD4C-25544DC44510}"/>
              </a:ext>
            </a:extLst>
          </p:cNvPr>
          <p:cNvSpPr>
            <a:spLocks noGrp="1"/>
          </p:cNvSpPr>
          <p:nvPr>
            <p:ph type="sldNum" sz="quarter" idx="10"/>
          </p:nvPr>
        </p:nvSpPr>
        <p:spPr>
          <a:ln/>
        </p:spPr>
        <p:txBody>
          <a:bodyPr/>
          <a:lstStyle>
            <a:lvl1pPr>
              <a:defRPr/>
            </a:lvl1pPr>
          </a:lstStyle>
          <a:p>
            <a:fld id="{6A4C04A1-836A-4A97-8D9E-4D8602D51A58}" type="slidenum">
              <a:rPr lang="zh-TW" altLang="en-US"/>
              <a:pPr/>
              <a:t>‹#›</a:t>
            </a:fld>
            <a:endParaRPr lang="zh-TW" altLang="en-US"/>
          </a:p>
        </p:txBody>
      </p:sp>
    </p:spTree>
    <p:extLst>
      <p:ext uri="{BB962C8B-B14F-4D97-AF65-F5344CB8AC3E}">
        <p14:creationId xmlns:p14="http://schemas.microsoft.com/office/powerpoint/2010/main" val="34098591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026" descr="waseda_mark">
            <a:extLst>
              <a:ext uri="{FF2B5EF4-FFF2-40B4-BE49-F238E27FC236}">
                <a16:creationId xmlns:a16="http://schemas.microsoft.com/office/drawing/2014/main" id="{696EBD4B-0627-4373-8C8A-2E40BF6AD3EE}"/>
              </a:ext>
            </a:extLst>
          </p:cNvPr>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488018" y="930276"/>
            <a:ext cx="9120716"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27" descr="wsd1">
            <a:extLst>
              <a:ext uri="{FF2B5EF4-FFF2-40B4-BE49-F238E27FC236}">
                <a16:creationId xmlns:a16="http://schemas.microsoft.com/office/drawing/2014/main" id="{1EF1B4FA-0347-47E5-8538-4DEAB791A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1026"/>
            <a:ext cx="12192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1031">
            <a:extLst>
              <a:ext uri="{FF2B5EF4-FFF2-40B4-BE49-F238E27FC236}">
                <a16:creationId xmlns:a16="http://schemas.microsoft.com/office/drawing/2014/main" id="{4F28F170-8B51-425A-90BC-AB3B4F9582A1}"/>
              </a:ext>
            </a:extLst>
          </p:cNvPr>
          <p:cNvSpPr>
            <a:spLocks noChangeArrowheads="1"/>
          </p:cNvSpPr>
          <p:nvPr/>
        </p:nvSpPr>
        <p:spPr bwMode="auto">
          <a:xfrm>
            <a:off x="914400" y="3429000"/>
            <a:ext cx="103632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sz="1800"/>
          </a:p>
        </p:txBody>
      </p:sp>
      <p:sp>
        <p:nvSpPr>
          <p:cNvPr id="7" name="Line 1032">
            <a:extLst>
              <a:ext uri="{FF2B5EF4-FFF2-40B4-BE49-F238E27FC236}">
                <a16:creationId xmlns:a16="http://schemas.microsoft.com/office/drawing/2014/main" id="{FD607A6E-EEAB-4D30-B2CC-BACBBB38ECCC}"/>
              </a:ext>
            </a:extLst>
          </p:cNvPr>
          <p:cNvSpPr>
            <a:spLocks noChangeShapeType="1"/>
          </p:cNvSpPr>
          <p:nvPr userDrawn="1"/>
        </p:nvSpPr>
        <p:spPr bwMode="auto">
          <a:xfrm>
            <a:off x="304800" y="457200"/>
            <a:ext cx="115824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 name="Text Box 1033">
            <a:extLst>
              <a:ext uri="{FF2B5EF4-FFF2-40B4-BE49-F238E27FC236}">
                <a16:creationId xmlns:a16="http://schemas.microsoft.com/office/drawing/2014/main" id="{B91346A9-1D8B-427B-8E17-FCB868F07637}"/>
              </a:ext>
            </a:extLst>
          </p:cNvPr>
          <p:cNvSpPr txBox="1">
            <a:spLocks noChangeArrowheads="1"/>
          </p:cNvSpPr>
          <p:nvPr userDrawn="1"/>
        </p:nvSpPr>
        <p:spPr bwMode="auto">
          <a:xfrm>
            <a:off x="0" y="1"/>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defRPr sz="2400">
                <a:solidFill>
                  <a:schemeClr val="bg1"/>
                </a:solidFill>
                <a:latin typeface="宋体" panose="02010600030101010101" pitchFamily="2" charset="-122"/>
                <a:ea typeface="宋体" panose="02010600030101010101" pitchFamily="2" charset="-122"/>
              </a:defRPr>
            </a:lvl1pPr>
            <a:lvl2pPr marL="742950" indent="-285750">
              <a:defRPr sz="2400">
                <a:solidFill>
                  <a:schemeClr val="bg1"/>
                </a:solidFill>
                <a:latin typeface="宋体" panose="02010600030101010101" pitchFamily="2" charset="-122"/>
                <a:ea typeface="宋体" panose="02010600030101010101" pitchFamily="2" charset="-122"/>
              </a:defRPr>
            </a:lvl2pPr>
            <a:lvl3pPr marL="1143000" indent="-228600">
              <a:defRPr sz="2400">
                <a:solidFill>
                  <a:schemeClr val="bg1"/>
                </a:solidFill>
                <a:latin typeface="宋体" panose="02010600030101010101" pitchFamily="2" charset="-122"/>
                <a:ea typeface="宋体" panose="02010600030101010101" pitchFamily="2" charset="-122"/>
              </a:defRPr>
            </a:lvl3pPr>
            <a:lvl4pPr marL="1600200" indent="-228600">
              <a:defRPr sz="2400">
                <a:solidFill>
                  <a:schemeClr val="bg1"/>
                </a:solidFill>
                <a:latin typeface="宋体" panose="02010600030101010101" pitchFamily="2" charset="-122"/>
                <a:ea typeface="宋体" panose="02010600030101010101" pitchFamily="2" charset="-122"/>
              </a:defRPr>
            </a:lvl4pPr>
            <a:lvl5pPr marL="2057400" indent="-22860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ctr" eaLnBrk="1" hangingPunct="1">
              <a:spcBef>
                <a:spcPct val="50000"/>
              </a:spcBef>
            </a:pPr>
            <a:r>
              <a:rPr lang="en-US" altLang="zh-CN" sz="2000">
                <a:solidFill>
                  <a:schemeClr val="accent2"/>
                </a:solidFill>
                <a:latin typeface="Arial" panose="020B0604020202020204" pitchFamily="34" charset="0"/>
              </a:rPr>
              <a:t>Introduction of Artificial Intelligence</a:t>
            </a:r>
          </a:p>
        </p:txBody>
      </p:sp>
      <p:sp>
        <p:nvSpPr>
          <p:cNvPr id="23556" name="Rectangle 1028"/>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23557" name="Rectangle 1029"/>
          <p:cNvSpPr>
            <a:spLocks noGrp="1" noChangeArrowheads="1"/>
          </p:cNvSpPr>
          <p:nvPr>
            <p:ph type="subTitle" idx="1"/>
          </p:nvPr>
        </p:nvSpPr>
        <p:spPr>
          <a:xfrm>
            <a:off x="1930400" y="3213100"/>
            <a:ext cx="9347200" cy="1816100"/>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217810644"/>
      </p:ext>
    </p:extLst>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a:extLst>
              <a:ext uri="{FF2B5EF4-FFF2-40B4-BE49-F238E27FC236}">
                <a16:creationId xmlns:a16="http://schemas.microsoft.com/office/drawing/2014/main" id="{DD622710-F5AF-456C-9BAB-1E52173DAF60}"/>
              </a:ext>
            </a:extLst>
          </p:cNvPr>
          <p:cNvSpPr>
            <a:spLocks noGrp="1" noChangeArrowheads="1"/>
          </p:cNvSpPr>
          <p:nvPr>
            <p:ph type="sldNum" sz="quarter" idx="10"/>
          </p:nvPr>
        </p:nvSpPr>
        <p:spPr>
          <a:ln/>
        </p:spPr>
        <p:txBody>
          <a:bodyPr/>
          <a:lstStyle>
            <a:lvl1pPr>
              <a:defRPr/>
            </a:lvl1pPr>
          </a:lstStyle>
          <a:p>
            <a:fld id="{AC6B342D-5466-4D78-A7B1-2E76304B4CF6}" type="slidenum">
              <a:rPr lang="ja-JP" altLang="en-US"/>
              <a:pPr/>
              <a:t>‹#›</a:t>
            </a:fld>
            <a:endParaRPr lang="en-US" altLang="ja-JP"/>
          </a:p>
        </p:txBody>
      </p:sp>
    </p:spTree>
    <p:extLst>
      <p:ext uri="{BB962C8B-B14F-4D97-AF65-F5344CB8AC3E}">
        <p14:creationId xmlns:p14="http://schemas.microsoft.com/office/powerpoint/2010/main" val="1877618006"/>
      </p:ext>
    </p:extLst>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a:extLst>
              <a:ext uri="{FF2B5EF4-FFF2-40B4-BE49-F238E27FC236}">
                <a16:creationId xmlns:a16="http://schemas.microsoft.com/office/drawing/2014/main" id="{249E8546-E841-4E52-9E6C-C258202B8A39}"/>
              </a:ext>
            </a:extLst>
          </p:cNvPr>
          <p:cNvSpPr>
            <a:spLocks noGrp="1" noChangeArrowheads="1"/>
          </p:cNvSpPr>
          <p:nvPr>
            <p:ph type="sldNum" sz="quarter" idx="10"/>
          </p:nvPr>
        </p:nvSpPr>
        <p:spPr>
          <a:ln/>
        </p:spPr>
        <p:txBody>
          <a:bodyPr/>
          <a:lstStyle>
            <a:lvl1pPr>
              <a:defRPr/>
            </a:lvl1pPr>
          </a:lstStyle>
          <a:p>
            <a:fld id="{BE1EE035-A79E-4B21-88D6-B226AB5805C2}" type="slidenum">
              <a:rPr lang="ja-JP" altLang="en-US"/>
              <a:pPr/>
              <a:t>‹#›</a:t>
            </a:fld>
            <a:endParaRPr lang="en-US" altLang="ja-JP"/>
          </a:p>
        </p:txBody>
      </p:sp>
    </p:spTree>
    <p:extLst>
      <p:ext uri="{BB962C8B-B14F-4D97-AF65-F5344CB8AC3E}">
        <p14:creationId xmlns:p14="http://schemas.microsoft.com/office/powerpoint/2010/main" val="3373023935"/>
      </p:ext>
    </p:extLst>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a:extLst>
              <a:ext uri="{FF2B5EF4-FFF2-40B4-BE49-F238E27FC236}">
                <a16:creationId xmlns:a16="http://schemas.microsoft.com/office/drawing/2014/main" id="{14DB66F7-5F24-4499-8D43-5789CD5A4172}"/>
              </a:ext>
            </a:extLst>
          </p:cNvPr>
          <p:cNvSpPr>
            <a:spLocks noGrp="1" noChangeArrowheads="1"/>
          </p:cNvSpPr>
          <p:nvPr>
            <p:ph type="sldNum" sz="quarter" idx="10"/>
          </p:nvPr>
        </p:nvSpPr>
        <p:spPr>
          <a:ln/>
        </p:spPr>
        <p:txBody>
          <a:bodyPr/>
          <a:lstStyle>
            <a:lvl1pPr>
              <a:defRPr/>
            </a:lvl1pPr>
          </a:lstStyle>
          <a:p>
            <a:fld id="{1080721B-537F-44E1-9F78-D2F5F4085BF0}" type="slidenum">
              <a:rPr lang="ja-JP" altLang="en-US"/>
              <a:pPr/>
              <a:t>‹#›</a:t>
            </a:fld>
            <a:endParaRPr lang="en-US" altLang="ja-JP"/>
          </a:p>
        </p:txBody>
      </p:sp>
    </p:spTree>
    <p:extLst>
      <p:ext uri="{BB962C8B-B14F-4D97-AF65-F5344CB8AC3E}">
        <p14:creationId xmlns:p14="http://schemas.microsoft.com/office/powerpoint/2010/main" val="228932745"/>
      </p:ext>
    </p:extLst>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a:extLst>
              <a:ext uri="{FF2B5EF4-FFF2-40B4-BE49-F238E27FC236}">
                <a16:creationId xmlns:a16="http://schemas.microsoft.com/office/drawing/2014/main" id="{DEB498EB-0EC2-4A93-B368-3FBE222E68AA}"/>
              </a:ext>
            </a:extLst>
          </p:cNvPr>
          <p:cNvSpPr>
            <a:spLocks noGrp="1" noChangeArrowheads="1"/>
          </p:cNvSpPr>
          <p:nvPr>
            <p:ph type="sldNum" sz="quarter" idx="10"/>
          </p:nvPr>
        </p:nvSpPr>
        <p:spPr>
          <a:ln/>
        </p:spPr>
        <p:txBody>
          <a:bodyPr/>
          <a:lstStyle>
            <a:lvl1pPr>
              <a:defRPr/>
            </a:lvl1pPr>
          </a:lstStyle>
          <a:p>
            <a:fld id="{8F85E83D-D77F-48BF-911A-5C652CF50FF4}" type="slidenum">
              <a:rPr lang="ja-JP" altLang="en-US"/>
              <a:pPr/>
              <a:t>‹#›</a:t>
            </a:fld>
            <a:endParaRPr lang="en-US" altLang="ja-JP"/>
          </a:p>
        </p:txBody>
      </p:sp>
    </p:spTree>
    <p:extLst>
      <p:ext uri="{BB962C8B-B14F-4D97-AF65-F5344CB8AC3E}">
        <p14:creationId xmlns:p14="http://schemas.microsoft.com/office/powerpoint/2010/main" val="443000078"/>
      </p:ext>
    </p:extLst>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a:extLst>
              <a:ext uri="{FF2B5EF4-FFF2-40B4-BE49-F238E27FC236}">
                <a16:creationId xmlns:a16="http://schemas.microsoft.com/office/drawing/2014/main" id="{84057926-8AC0-4ACA-84F9-BEBC3D5DE6A7}"/>
              </a:ext>
            </a:extLst>
          </p:cNvPr>
          <p:cNvSpPr>
            <a:spLocks noGrp="1" noChangeArrowheads="1"/>
          </p:cNvSpPr>
          <p:nvPr>
            <p:ph type="sldNum" sz="quarter" idx="10"/>
          </p:nvPr>
        </p:nvSpPr>
        <p:spPr>
          <a:ln/>
        </p:spPr>
        <p:txBody>
          <a:bodyPr/>
          <a:lstStyle>
            <a:lvl1pPr>
              <a:defRPr/>
            </a:lvl1pPr>
          </a:lstStyle>
          <a:p>
            <a:fld id="{2473B1AA-7230-45F0-8222-AD90B77E68C1}" type="slidenum">
              <a:rPr lang="ja-JP" altLang="en-US"/>
              <a:pPr/>
              <a:t>‹#›</a:t>
            </a:fld>
            <a:endParaRPr lang="en-US" altLang="ja-JP"/>
          </a:p>
        </p:txBody>
      </p:sp>
    </p:spTree>
    <p:extLst>
      <p:ext uri="{BB962C8B-B14F-4D97-AF65-F5344CB8AC3E}">
        <p14:creationId xmlns:p14="http://schemas.microsoft.com/office/powerpoint/2010/main" val="1048991506"/>
      </p:ext>
    </p:extLst>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C4002020-20A1-4814-9518-970C1A0D138C}"/>
              </a:ext>
            </a:extLst>
          </p:cNvPr>
          <p:cNvSpPr>
            <a:spLocks noGrp="1" noChangeArrowheads="1"/>
          </p:cNvSpPr>
          <p:nvPr>
            <p:ph type="sldNum" sz="quarter" idx="10"/>
          </p:nvPr>
        </p:nvSpPr>
        <p:spPr>
          <a:ln/>
        </p:spPr>
        <p:txBody>
          <a:bodyPr/>
          <a:lstStyle>
            <a:lvl1pPr>
              <a:defRPr/>
            </a:lvl1pPr>
          </a:lstStyle>
          <a:p>
            <a:fld id="{17288CF1-22FE-4B87-9718-B538184A7AB2}" type="slidenum">
              <a:rPr lang="ja-JP" altLang="en-US"/>
              <a:pPr/>
              <a:t>‹#›</a:t>
            </a:fld>
            <a:endParaRPr lang="en-US" altLang="ja-JP"/>
          </a:p>
        </p:txBody>
      </p:sp>
    </p:spTree>
    <p:extLst>
      <p:ext uri="{BB962C8B-B14F-4D97-AF65-F5344CB8AC3E}">
        <p14:creationId xmlns:p14="http://schemas.microsoft.com/office/powerpoint/2010/main" val="3188712835"/>
      </p:ext>
    </p:extLst>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a:extLst>
              <a:ext uri="{FF2B5EF4-FFF2-40B4-BE49-F238E27FC236}">
                <a16:creationId xmlns:a16="http://schemas.microsoft.com/office/drawing/2014/main" id="{62395485-61C1-44A5-A4CF-6786327621F0}"/>
              </a:ext>
            </a:extLst>
          </p:cNvPr>
          <p:cNvSpPr>
            <a:spLocks noGrp="1" noChangeArrowheads="1"/>
          </p:cNvSpPr>
          <p:nvPr>
            <p:ph type="sldNum" sz="quarter" idx="10"/>
          </p:nvPr>
        </p:nvSpPr>
        <p:spPr>
          <a:ln/>
        </p:spPr>
        <p:txBody>
          <a:bodyPr/>
          <a:lstStyle>
            <a:lvl1pPr>
              <a:defRPr/>
            </a:lvl1pPr>
          </a:lstStyle>
          <a:p>
            <a:fld id="{383B60EE-4297-4633-808A-3A0A93E59CAC}" type="slidenum">
              <a:rPr lang="ja-JP" altLang="en-US"/>
              <a:pPr/>
              <a:t>‹#›</a:t>
            </a:fld>
            <a:endParaRPr lang="en-US" altLang="ja-JP"/>
          </a:p>
        </p:txBody>
      </p:sp>
    </p:spTree>
    <p:extLst>
      <p:ext uri="{BB962C8B-B14F-4D97-AF65-F5344CB8AC3E}">
        <p14:creationId xmlns:p14="http://schemas.microsoft.com/office/powerpoint/2010/main" val="2818110915"/>
      </p:ext>
    </p:extLst>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a:extLst>
              <a:ext uri="{FF2B5EF4-FFF2-40B4-BE49-F238E27FC236}">
                <a16:creationId xmlns:a16="http://schemas.microsoft.com/office/drawing/2014/main" id="{6E0E9ED3-CBCD-458C-876B-024C4BAABBE2}"/>
              </a:ext>
            </a:extLst>
          </p:cNvPr>
          <p:cNvSpPr>
            <a:spLocks noGrp="1" noChangeArrowheads="1"/>
          </p:cNvSpPr>
          <p:nvPr>
            <p:ph type="sldNum" sz="quarter" idx="10"/>
          </p:nvPr>
        </p:nvSpPr>
        <p:spPr>
          <a:ln/>
        </p:spPr>
        <p:txBody>
          <a:bodyPr/>
          <a:lstStyle>
            <a:lvl1pPr>
              <a:defRPr/>
            </a:lvl1pPr>
          </a:lstStyle>
          <a:p>
            <a:fld id="{70A7915A-038B-4CE7-87D3-B4A72D9B1910}" type="slidenum">
              <a:rPr lang="ja-JP" altLang="en-US"/>
              <a:pPr/>
              <a:t>‹#›</a:t>
            </a:fld>
            <a:endParaRPr lang="en-US" altLang="ja-JP"/>
          </a:p>
        </p:txBody>
      </p:sp>
    </p:spTree>
    <p:extLst>
      <p:ext uri="{BB962C8B-B14F-4D97-AF65-F5344CB8AC3E}">
        <p14:creationId xmlns:p14="http://schemas.microsoft.com/office/powerpoint/2010/main" val="133622363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C3A-30F8-4B91-B428-9E4B44950F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B740A0-0BE3-4C93-98A0-9B78D1235D6E}"/>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4" name="页脚占位符 3">
            <a:extLst>
              <a:ext uri="{FF2B5EF4-FFF2-40B4-BE49-F238E27FC236}">
                <a16:creationId xmlns:a16="http://schemas.microsoft.com/office/drawing/2014/main" id="{BABC15E4-868A-46DD-A6FE-B7BA5FF6B26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4B82BA-0397-45B1-A094-CB553970A03E}"/>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2096882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a:extLst>
              <a:ext uri="{FF2B5EF4-FFF2-40B4-BE49-F238E27FC236}">
                <a16:creationId xmlns:a16="http://schemas.microsoft.com/office/drawing/2014/main" id="{BA9FAD5A-2620-4406-A2C4-B6B85FB9CF6D}"/>
              </a:ext>
            </a:extLst>
          </p:cNvPr>
          <p:cNvSpPr>
            <a:spLocks noGrp="1" noChangeArrowheads="1"/>
          </p:cNvSpPr>
          <p:nvPr>
            <p:ph type="sldNum" sz="quarter" idx="10"/>
          </p:nvPr>
        </p:nvSpPr>
        <p:spPr>
          <a:ln/>
        </p:spPr>
        <p:txBody>
          <a:bodyPr/>
          <a:lstStyle>
            <a:lvl1pPr>
              <a:defRPr/>
            </a:lvl1pPr>
          </a:lstStyle>
          <a:p>
            <a:fld id="{9FECFD13-5CAC-44EE-A919-7D23AC88438D}" type="slidenum">
              <a:rPr lang="ja-JP" altLang="en-US"/>
              <a:pPr/>
              <a:t>‹#›</a:t>
            </a:fld>
            <a:endParaRPr lang="en-US" altLang="ja-JP"/>
          </a:p>
        </p:txBody>
      </p:sp>
    </p:spTree>
    <p:extLst>
      <p:ext uri="{BB962C8B-B14F-4D97-AF65-F5344CB8AC3E}">
        <p14:creationId xmlns:p14="http://schemas.microsoft.com/office/powerpoint/2010/main" val="2788121423"/>
      </p:ext>
    </p:extLst>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
            <a:ext cx="3048000" cy="63087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
            <a:ext cx="8940800" cy="63087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a:extLst>
              <a:ext uri="{FF2B5EF4-FFF2-40B4-BE49-F238E27FC236}">
                <a16:creationId xmlns:a16="http://schemas.microsoft.com/office/drawing/2014/main" id="{B54C8761-B262-45F1-A6C7-5A893B08F035}"/>
              </a:ext>
            </a:extLst>
          </p:cNvPr>
          <p:cNvSpPr>
            <a:spLocks noGrp="1" noChangeArrowheads="1"/>
          </p:cNvSpPr>
          <p:nvPr>
            <p:ph type="sldNum" sz="quarter" idx="10"/>
          </p:nvPr>
        </p:nvSpPr>
        <p:spPr>
          <a:ln/>
        </p:spPr>
        <p:txBody>
          <a:bodyPr/>
          <a:lstStyle>
            <a:lvl1pPr>
              <a:defRPr/>
            </a:lvl1pPr>
          </a:lstStyle>
          <a:p>
            <a:fld id="{A707636A-8655-4D7C-BE2D-16A2DE43C345}" type="slidenum">
              <a:rPr lang="ja-JP" altLang="en-US"/>
              <a:pPr/>
              <a:t>‹#›</a:t>
            </a:fld>
            <a:endParaRPr lang="en-US" altLang="ja-JP"/>
          </a:p>
        </p:txBody>
      </p:sp>
    </p:spTree>
    <p:extLst>
      <p:ext uri="{BB962C8B-B14F-4D97-AF65-F5344CB8AC3E}">
        <p14:creationId xmlns:p14="http://schemas.microsoft.com/office/powerpoint/2010/main" val="3574757730"/>
      </p:ext>
    </p:extLst>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8E31A-50DC-406A-B08E-4E702E9E88B1}"/>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0D8D783-9D68-4943-95D8-18F6846433B7}"/>
              </a:ext>
            </a:extLst>
          </p:cNvPr>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3C36C0-5E3A-4970-A754-54552F399E6C}"/>
              </a:ext>
            </a:extLst>
          </p:cNvPr>
          <p:cNvSpPr>
            <a:spLocks noGrp="1"/>
          </p:cNvSpPr>
          <p:nvPr>
            <p:ph sz="half" idx="2"/>
          </p:nvPr>
        </p:nvSpPr>
        <p:spPr>
          <a:xfrm>
            <a:off x="6197600" y="1600201"/>
            <a:ext cx="53848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FF72CB1-510F-49ED-9924-5088318BC0CC}"/>
              </a:ext>
            </a:extLst>
          </p:cNvPr>
          <p:cNvSpPr>
            <a:spLocks noGrp="1"/>
          </p:cNvSpPr>
          <p:nvPr>
            <p:ph type="dt" sz="half" idx="10"/>
          </p:nvPr>
        </p:nvSpPr>
        <p:spPr>
          <a:xfrm>
            <a:off x="609600" y="6248400"/>
            <a:ext cx="2844800" cy="457200"/>
          </a:xfrm>
        </p:spPr>
        <p:txBody>
          <a:bodyPr/>
          <a:lstStyle>
            <a:lvl1pPr>
              <a:defRPr/>
            </a:lvl1pPr>
          </a:lstStyle>
          <a:p>
            <a:fld id="{F5D35BC2-65A4-4A12-9836-DAD302B933F6}" type="datetimeFigureOut">
              <a:rPr lang="zh-CN" altLang="en-US"/>
              <a:pPr/>
              <a:t>2023/4/28</a:t>
            </a:fld>
            <a:endParaRPr lang="en-US" altLang="zh-CN"/>
          </a:p>
        </p:txBody>
      </p:sp>
      <p:sp>
        <p:nvSpPr>
          <p:cNvPr id="6" name="页脚占位符 5">
            <a:extLst>
              <a:ext uri="{FF2B5EF4-FFF2-40B4-BE49-F238E27FC236}">
                <a16:creationId xmlns:a16="http://schemas.microsoft.com/office/drawing/2014/main" id="{BD505164-3855-4E0B-9D67-26C1C901FBCB}"/>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AF316BE-6D35-424C-8831-04A500D9C2FB}"/>
              </a:ext>
            </a:extLst>
          </p:cNvPr>
          <p:cNvSpPr>
            <a:spLocks noGrp="1"/>
          </p:cNvSpPr>
          <p:nvPr>
            <p:ph type="sldNum" sz="quarter" idx="12"/>
          </p:nvPr>
        </p:nvSpPr>
        <p:spPr>
          <a:xfrm>
            <a:off x="8737600" y="6248400"/>
            <a:ext cx="2844800" cy="457200"/>
          </a:xfrm>
        </p:spPr>
        <p:txBody>
          <a:bodyPr/>
          <a:lstStyle>
            <a:lvl1pPr>
              <a:defRPr/>
            </a:lvl1pPr>
          </a:lstStyle>
          <a:p>
            <a:fld id="{DB6BF76C-BBB8-4495-9903-E891F8FE6D54}" type="slidenum">
              <a:rPr lang="zh-CN" altLang="en-US"/>
              <a:pPr/>
              <a:t>‹#›</a:t>
            </a:fld>
            <a:endParaRPr lang="en-US" altLang="zh-CN"/>
          </a:p>
        </p:txBody>
      </p:sp>
    </p:spTree>
    <p:extLst>
      <p:ext uri="{BB962C8B-B14F-4D97-AF65-F5344CB8AC3E}">
        <p14:creationId xmlns:p14="http://schemas.microsoft.com/office/powerpoint/2010/main" val="34415420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543C0AE-3BB6-4430-AB38-DA3F459D9DE0}"/>
              </a:ext>
            </a:extLst>
          </p:cNvPr>
          <p:cNvSpPr>
            <a:spLocks noGrp="1" noChangeArrowheads="1"/>
          </p:cNvSpPr>
          <p:nvPr>
            <p:ph type="ctrTitle"/>
          </p:nvPr>
        </p:nvSpPr>
        <p:spPr>
          <a:xfrm>
            <a:off x="609600" y="2435226"/>
            <a:ext cx="10363200" cy="1146175"/>
          </a:xfrm>
        </p:spPr>
        <p:txBody>
          <a:bodyPr/>
          <a:lstStyle>
            <a:lvl1pPr>
              <a:defRPr sz="4000" b="1"/>
            </a:lvl1pPr>
          </a:lstStyle>
          <a:p>
            <a:pPr lvl="0"/>
            <a:r>
              <a:rPr lang="zh-CN" altLang="zh-CN" noProof="0"/>
              <a:t>单击此处编辑母版标题样式</a:t>
            </a:r>
          </a:p>
        </p:txBody>
      </p:sp>
      <p:sp>
        <p:nvSpPr>
          <p:cNvPr id="2051" name="Rectangle 3">
            <a:extLst>
              <a:ext uri="{FF2B5EF4-FFF2-40B4-BE49-F238E27FC236}">
                <a16:creationId xmlns:a16="http://schemas.microsoft.com/office/drawing/2014/main" id="{48CB956E-56DC-4B4A-AA7A-4798501ECAB9}"/>
              </a:ext>
            </a:extLst>
          </p:cNvPr>
          <p:cNvSpPr>
            <a:spLocks noGrp="1" noChangeArrowheads="1"/>
          </p:cNvSpPr>
          <p:nvPr>
            <p:ph type="subTitle" idx="1"/>
          </p:nvPr>
        </p:nvSpPr>
        <p:spPr>
          <a:xfrm>
            <a:off x="609600" y="3733800"/>
            <a:ext cx="8534400" cy="914400"/>
          </a:xfrm>
          <a:noFill/>
          <a:extLst>
            <a:ext uri="{909E8E84-426E-40DD-AFC4-6F175D3DCCD1}">
              <a14:hiddenFill xmlns:a14="http://schemas.microsoft.com/office/drawing/2010/main">
                <a:solidFill>
                  <a:schemeClr val="accent1"/>
                </a:solidFill>
              </a14:hiddenFill>
            </a:ext>
          </a:extLst>
        </p:spPr>
        <p:txBody>
          <a:bodyPr lIns="91440" tIns="45720" rIns="91440" bIns="45720"/>
          <a:lstStyle>
            <a:lvl1pPr marL="0" indent="0">
              <a:buFont typeface="Wingdings" panose="05000000000000000000" pitchFamily="2" charset="2"/>
              <a:buNone/>
              <a:defRPr sz="3200">
                <a:solidFill>
                  <a:schemeClr val="bg1"/>
                </a:solidFill>
              </a:defRPr>
            </a:lvl1pPr>
          </a:lstStyle>
          <a:p>
            <a:pPr lvl="0"/>
            <a:r>
              <a:rPr lang="zh-CN" altLang="zh-CN" noProof="0"/>
              <a:t>单击此处编辑母版副标题样式</a:t>
            </a:r>
          </a:p>
        </p:txBody>
      </p:sp>
    </p:spTree>
    <p:extLst>
      <p:ext uri="{BB962C8B-B14F-4D97-AF65-F5344CB8AC3E}">
        <p14:creationId xmlns:p14="http://schemas.microsoft.com/office/powerpoint/2010/main" val="39533364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0E461-8863-4C0C-98C3-0338B0A2DE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F9EDAF-DFEA-427A-821B-F4CB0EFED53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F7CCCA-32A4-4D9D-A28B-C11530B90051}"/>
              </a:ext>
            </a:extLst>
          </p:cNvPr>
          <p:cNvSpPr>
            <a:spLocks noGrp="1"/>
          </p:cNvSpPr>
          <p:nvPr>
            <p:ph type="dt" sz="half" idx="10"/>
          </p:nvPr>
        </p:nvSpPr>
        <p:spPr/>
        <p:txBody>
          <a:bodyPr/>
          <a:lstStyle>
            <a:lvl1pPr>
              <a:defRPr/>
            </a:lvl1pPr>
          </a:lstStyle>
          <a:p>
            <a:fld id="{06A9A404-593D-426D-9060-F0DE5EBA66B1}" type="datetime1">
              <a:rPr lang="zh-CN" altLang="en-US"/>
              <a:pPr/>
              <a:t>2023/4/28</a:t>
            </a:fld>
            <a:endParaRPr lang="zh-CN" altLang="zh-CN"/>
          </a:p>
        </p:txBody>
      </p:sp>
      <p:sp>
        <p:nvSpPr>
          <p:cNvPr id="5" name="页脚占位符 4">
            <a:extLst>
              <a:ext uri="{FF2B5EF4-FFF2-40B4-BE49-F238E27FC236}">
                <a16:creationId xmlns:a16="http://schemas.microsoft.com/office/drawing/2014/main" id="{C799935C-6CB6-4F9B-9B7C-7FC3CED6983E}"/>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C901A41A-DAC9-48DF-A9B0-B5F7A512253B}"/>
              </a:ext>
            </a:extLst>
          </p:cNvPr>
          <p:cNvSpPr>
            <a:spLocks noGrp="1"/>
          </p:cNvSpPr>
          <p:nvPr>
            <p:ph type="sldNum" sz="quarter" idx="12"/>
          </p:nvPr>
        </p:nvSpPr>
        <p:spPr/>
        <p:txBody>
          <a:bodyPr/>
          <a:lstStyle>
            <a:lvl1pPr>
              <a:defRPr/>
            </a:lvl1pPr>
          </a:lstStyle>
          <a:p>
            <a:fld id="{8CFC5B48-2659-41A6-9DCA-717717F9AD83}" type="slidenum">
              <a:rPr lang="zh-CN" altLang="zh-CN"/>
              <a:pPr/>
              <a:t>‹#›</a:t>
            </a:fld>
            <a:endParaRPr lang="zh-CN" altLang="zh-CN"/>
          </a:p>
        </p:txBody>
      </p:sp>
    </p:spTree>
    <p:extLst>
      <p:ext uri="{BB962C8B-B14F-4D97-AF65-F5344CB8AC3E}">
        <p14:creationId xmlns:p14="http://schemas.microsoft.com/office/powerpoint/2010/main" val="3974220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64EBA-2FBA-498A-A177-C750108CAF7C}"/>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8BF13E4-3E0E-4D94-942A-D26594FC2568}"/>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FC2551D-2DC8-4546-A60A-EC9B258181C1}"/>
              </a:ext>
            </a:extLst>
          </p:cNvPr>
          <p:cNvSpPr>
            <a:spLocks noGrp="1"/>
          </p:cNvSpPr>
          <p:nvPr>
            <p:ph type="dt" sz="half" idx="10"/>
          </p:nvPr>
        </p:nvSpPr>
        <p:spPr/>
        <p:txBody>
          <a:bodyPr/>
          <a:lstStyle>
            <a:lvl1pPr>
              <a:defRPr/>
            </a:lvl1pPr>
          </a:lstStyle>
          <a:p>
            <a:fld id="{7A646D8C-2887-4BDD-804B-8541E168F773}" type="datetime1">
              <a:rPr lang="zh-CN" altLang="en-US"/>
              <a:pPr/>
              <a:t>2023/4/28</a:t>
            </a:fld>
            <a:endParaRPr lang="zh-CN" altLang="zh-CN"/>
          </a:p>
        </p:txBody>
      </p:sp>
      <p:sp>
        <p:nvSpPr>
          <p:cNvPr id="5" name="页脚占位符 4">
            <a:extLst>
              <a:ext uri="{FF2B5EF4-FFF2-40B4-BE49-F238E27FC236}">
                <a16:creationId xmlns:a16="http://schemas.microsoft.com/office/drawing/2014/main" id="{C53F757B-032E-4D93-9DF2-13894797026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B36E096-225E-409A-8735-DCEAAB0F72DF}"/>
              </a:ext>
            </a:extLst>
          </p:cNvPr>
          <p:cNvSpPr>
            <a:spLocks noGrp="1"/>
          </p:cNvSpPr>
          <p:nvPr>
            <p:ph type="sldNum" sz="quarter" idx="12"/>
          </p:nvPr>
        </p:nvSpPr>
        <p:spPr/>
        <p:txBody>
          <a:bodyPr/>
          <a:lstStyle>
            <a:lvl1pPr>
              <a:defRPr/>
            </a:lvl1pPr>
          </a:lstStyle>
          <a:p>
            <a:fld id="{3CDA6121-5883-4BB1-B411-30C9C6DD5AD6}" type="slidenum">
              <a:rPr lang="zh-CN" altLang="zh-CN"/>
              <a:pPr/>
              <a:t>‹#›</a:t>
            </a:fld>
            <a:endParaRPr lang="zh-CN" altLang="zh-CN"/>
          </a:p>
        </p:txBody>
      </p:sp>
    </p:spTree>
    <p:extLst>
      <p:ext uri="{BB962C8B-B14F-4D97-AF65-F5344CB8AC3E}">
        <p14:creationId xmlns:p14="http://schemas.microsoft.com/office/powerpoint/2010/main" val="11706922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D5710-436F-4852-A3D1-C2C075AB2F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7B1457-98BB-4ABC-AAE2-9CB2FF3FAE27}"/>
              </a:ext>
            </a:extLst>
          </p:cNvPr>
          <p:cNvSpPr>
            <a:spLocks noGrp="1"/>
          </p:cNvSpPr>
          <p:nvPr>
            <p:ph sz="half" idx="1"/>
          </p:nvPr>
        </p:nvSpPr>
        <p:spPr>
          <a:xfrm>
            <a:off x="609600" y="1447800"/>
            <a:ext cx="5384800" cy="46783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18D9E0-6F49-4B62-8342-E2C4A75026CB}"/>
              </a:ext>
            </a:extLst>
          </p:cNvPr>
          <p:cNvSpPr>
            <a:spLocks noGrp="1"/>
          </p:cNvSpPr>
          <p:nvPr>
            <p:ph sz="half" idx="2"/>
          </p:nvPr>
        </p:nvSpPr>
        <p:spPr>
          <a:xfrm>
            <a:off x="6197600" y="1447800"/>
            <a:ext cx="5384800" cy="46783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EBE1F4-68D1-43CD-8978-4B7D17B5D10A}"/>
              </a:ext>
            </a:extLst>
          </p:cNvPr>
          <p:cNvSpPr>
            <a:spLocks noGrp="1"/>
          </p:cNvSpPr>
          <p:nvPr>
            <p:ph type="dt" sz="half" idx="10"/>
          </p:nvPr>
        </p:nvSpPr>
        <p:spPr/>
        <p:txBody>
          <a:bodyPr/>
          <a:lstStyle>
            <a:lvl1pPr>
              <a:defRPr/>
            </a:lvl1pPr>
          </a:lstStyle>
          <a:p>
            <a:fld id="{4A573A29-CC42-4A33-A42B-678745045F24}" type="datetime1">
              <a:rPr lang="zh-CN" altLang="en-US"/>
              <a:pPr/>
              <a:t>2023/4/28</a:t>
            </a:fld>
            <a:endParaRPr lang="zh-CN" altLang="zh-CN"/>
          </a:p>
        </p:txBody>
      </p:sp>
      <p:sp>
        <p:nvSpPr>
          <p:cNvPr id="6" name="页脚占位符 5">
            <a:extLst>
              <a:ext uri="{FF2B5EF4-FFF2-40B4-BE49-F238E27FC236}">
                <a16:creationId xmlns:a16="http://schemas.microsoft.com/office/drawing/2014/main" id="{640BAEB4-8B01-46FC-BFC4-151EA5241E05}"/>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997E29BD-BC7A-47F6-949B-7455599EDE48}"/>
              </a:ext>
            </a:extLst>
          </p:cNvPr>
          <p:cNvSpPr>
            <a:spLocks noGrp="1"/>
          </p:cNvSpPr>
          <p:nvPr>
            <p:ph type="sldNum" sz="quarter" idx="12"/>
          </p:nvPr>
        </p:nvSpPr>
        <p:spPr/>
        <p:txBody>
          <a:bodyPr/>
          <a:lstStyle>
            <a:lvl1pPr>
              <a:defRPr/>
            </a:lvl1pPr>
          </a:lstStyle>
          <a:p>
            <a:fld id="{0E23DBDD-C0D0-48A1-9F18-3B5E8E771EC5}" type="slidenum">
              <a:rPr lang="zh-CN" altLang="zh-CN"/>
              <a:pPr/>
              <a:t>‹#›</a:t>
            </a:fld>
            <a:endParaRPr lang="zh-CN" altLang="zh-CN"/>
          </a:p>
        </p:txBody>
      </p:sp>
    </p:spTree>
    <p:extLst>
      <p:ext uri="{BB962C8B-B14F-4D97-AF65-F5344CB8AC3E}">
        <p14:creationId xmlns:p14="http://schemas.microsoft.com/office/powerpoint/2010/main" val="20482681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D2A21-EF55-4B7B-B0C1-015815AD6873}"/>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350F79C-40CB-466D-A25B-7F21FF56249D}"/>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7907EE8-8E4A-4C24-98EE-E0702886FC06}"/>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FE46178-C46F-4807-96AA-47F42644DCB3}"/>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AFBF62-4A12-4ECA-BC11-CE376BB2075C}"/>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CA51D2-0EFC-4377-834D-A544250D3CC1}"/>
              </a:ext>
            </a:extLst>
          </p:cNvPr>
          <p:cNvSpPr>
            <a:spLocks noGrp="1"/>
          </p:cNvSpPr>
          <p:nvPr>
            <p:ph type="dt" sz="half" idx="10"/>
          </p:nvPr>
        </p:nvSpPr>
        <p:spPr/>
        <p:txBody>
          <a:bodyPr/>
          <a:lstStyle>
            <a:lvl1pPr>
              <a:defRPr/>
            </a:lvl1pPr>
          </a:lstStyle>
          <a:p>
            <a:fld id="{8EC86EA1-2AE5-431B-BE60-08198647D4F4}" type="datetime1">
              <a:rPr lang="zh-CN" altLang="en-US"/>
              <a:pPr/>
              <a:t>2023/4/28</a:t>
            </a:fld>
            <a:endParaRPr lang="zh-CN" altLang="zh-CN"/>
          </a:p>
        </p:txBody>
      </p:sp>
      <p:sp>
        <p:nvSpPr>
          <p:cNvPr id="8" name="页脚占位符 7">
            <a:extLst>
              <a:ext uri="{FF2B5EF4-FFF2-40B4-BE49-F238E27FC236}">
                <a16:creationId xmlns:a16="http://schemas.microsoft.com/office/drawing/2014/main" id="{2460E691-8FEF-413F-8ECA-E915E7A2358F}"/>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6D3F095C-9F29-4662-B057-E9DFEA26A37D}"/>
              </a:ext>
            </a:extLst>
          </p:cNvPr>
          <p:cNvSpPr>
            <a:spLocks noGrp="1"/>
          </p:cNvSpPr>
          <p:nvPr>
            <p:ph type="sldNum" sz="quarter" idx="12"/>
          </p:nvPr>
        </p:nvSpPr>
        <p:spPr/>
        <p:txBody>
          <a:bodyPr/>
          <a:lstStyle>
            <a:lvl1pPr>
              <a:defRPr/>
            </a:lvl1pPr>
          </a:lstStyle>
          <a:p>
            <a:fld id="{EF457484-2DCF-4C8F-A644-BE350F63A90C}" type="slidenum">
              <a:rPr lang="zh-CN" altLang="zh-CN"/>
              <a:pPr/>
              <a:t>‹#›</a:t>
            </a:fld>
            <a:endParaRPr lang="zh-CN" altLang="zh-CN"/>
          </a:p>
        </p:txBody>
      </p:sp>
    </p:spTree>
    <p:extLst>
      <p:ext uri="{BB962C8B-B14F-4D97-AF65-F5344CB8AC3E}">
        <p14:creationId xmlns:p14="http://schemas.microsoft.com/office/powerpoint/2010/main" val="9942987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9E047-9EA8-4BA5-9014-2A511D4940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4A93CB-0604-40BA-B24F-855F1835611A}"/>
              </a:ext>
            </a:extLst>
          </p:cNvPr>
          <p:cNvSpPr>
            <a:spLocks noGrp="1"/>
          </p:cNvSpPr>
          <p:nvPr>
            <p:ph type="dt" sz="half" idx="10"/>
          </p:nvPr>
        </p:nvSpPr>
        <p:spPr/>
        <p:txBody>
          <a:bodyPr/>
          <a:lstStyle>
            <a:lvl1pPr>
              <a:defRPr/>
            </a:lvl1pPr>
          </a:lstStyle>
          <a:p>
            <a:fld id="{25962753-5AE2-424C-9F6F-F1269CBCA24F}" type="datetime1">
              <a:rPr lang="zh-CN" altLang="en-US"/>
              <a:pPr/>
              <a:t>2023/4/28</a:t>
            </a:fld>
            <a:endParaRPr lang="zh-CN" altLang="zh-CN"/>
          </a:p>
        </p:txBody>
      </p:sp>
      <p:sp>
        <p:nvSpPr>
          <p:cNvPr id="4" name="页脚占位符 3">
            <a:extLst>
              <a:ext uri="{FF2B5EF4-FFF2-40B4-BE49-F238E27FC236}">
                <a16:creationId xmlns:a16="http://schemas.microsoft.com/office/drawing/2014/main" id="{7F1E7032-9FF1-43BE-89F4-337CDD241253}"/>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8B957B1A-BE81-4398-9452-746234207DAA}"/>
              </a:ext>
            </a:extLst>
          </p:cNvPr>
          <p:cNvSpPr>
            <a:spLocks noGrp="1"/>
          </p:cNvSpPr>
          <p:nvPr>
            <p:ph type="sldNum" sz="quarter" idx="12"/>
          </p:nvPr>
        </p:nvSpPr>
        <p:spPr/>
        <p:txBody>
          <a:bodyPr/>
          <a:lstStyle>
            <a:lvl1pPr>
              <a:defRPr/>
            </a:lvl1pPr>
          </a:lstStyle>
          <a:p>
            <a:fld id="{735AD60B-2CAF-4068-829E-706CFD9CB094}" type="slidenum">
              <a:rPr lang="zh-CN" altLang="zh-CN"/>
              <a:pPr/>
              <a:t>‹#›</a:t>
            </a:fld>
            <a:endParaRPr lang="zh-CN" altLang="zh-CN"/>
          </a:p>
        </p:txBody>
      </p:sp>
    </p:spTree>
    <p:extLst>
      <p:ext uri="{BB962C8B-B14F-4D97-AF65-F5344CB8AC3E}">
        <p14:creationId xmlns:p14="http://schemas.microsoft.com/office/powerpoint/2010/main" val="14817714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86EFDD-194D-49E1-BEBC-2DC5B74FA075}"/>
              </a:ext>
            </a:extLst>
          </p:cNvPr>
          <p:cNvSpPr>
            <a:spLocks noGrp="1"/>
          </p:cNvSpPr>
          <p:nvPr>
            <p:ph type="dt" sz="half" idx="10"/>
          </p:nvPr>
        </p:nvSpPr>
        <p:spPr/>
        <p:txBody>
          <a:bodyPr/>
          <a:lstStyle>
            <a:lvl1pPr>
              <a:defRPr/>
            </a:lvl1pPr>
          </a:lstStyle>
          <a:p>
            <a:fld id="{DC25C2D6-7FD1-4261-912D-29F47BFE1A12}" type="datetime1">
              <a:rPr lang="zh-CN" altLang="en-US"/>
              <a:pPr/>
              <a:t>2023/4/28</a:t>
            </a:fld>
            <a:endParaRPr lang="zh-CN" altLang="zh-CN"/>
          </a:p>
        </p:txBody>
      </p:sp>
      <p:sp>
        <p:nvSpPr>
          <p:cNvPr id="3" name="页脚占位符 2">
            <a:extLst>
              <a:ext uri="{FF2B5EF4-FFF2-40B4-BE49-F238E27FC236}">
                <a16:creationId xmlns:a16="http://schemas.microsoft.com/office/drawing/2014/main" id="{2FED892A-428E-4DF5-86D5-7AA2B74E002B}"/>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6F11C069-5845-49FF-AC0C-B0F335601F4C}"/>
              </a:ext>
            </a:extLst>
          </p:cNvPr>
          <p:cNvSpPr>
            <a:spLocks noGrp="1"/>
          </p:cNvSpPr>
          <p:nvPr>
            <p:ph type="sldNum" sz="quarter" idx="12"/>
          </p:nvPr>
        </p:nvSpPr>
        <p:spPr/>
        <p:txBody>
          <a:bodyPr/>
          <a:lstStyle>
            <a:lvl1pPr>
              <a:defRPr/>
            </a:lvl1pPr>
          </a:lstStyle>
          <a:p>
            <a:fld id="{8A925076-AF4A-4BFC-9AAB-311C7C1EA733}" type="slidenum">
              <a:rPr lang="zh-CN" altLang="zh-CN"/>
              <a:pPr/>
              <a:t>‹#›</a:t>
            </a:fld>
            <a:endParaRPr lang="zh-CN" altLang="zh-CN"/>
          </a:p>
        </p:txBody>
      </p:sp>
    </p:spTree>
    <p:extLst>
      <p:ext uri="{BB962C8B-B14F-4D97-AF65-F5344CB8AC3E}">
        <p14:creationId xmlns:p14="http://schemas.microsoft.com/office/powerpoint/2010/main" val="192958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460470-9AC3-4706-8E31-F628885A8617}"/>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3" name="页脚占位符 2">
            <a:extLst>
              <a:ext uri="{FF2B5EF4-FFF2-40B4-BE49-F238E27FC236}">
                <a16:creationId xmlns:a16="http://schemas.microsoft.com/office/drawing/2014/main" id="{EBCF50A6-7990-4E2C-880D-29193FB0CD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BC1C85-D1A2-4D22-8262-618BC0B3989E}"/>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41865067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1097-041D-4BE0-81B5-FF611921CFF7}"/>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C8A126-634A-457C-B176-DBD6B6B8C654}"/>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4B569D-A01C-4913-91B5-CCF1F7503511}"/>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8F39B24-D2D9-46D2-A54D-71B8D203E2CC}"/>
              </a:ext>
            </a:extLst>
          </p:cNvPr>
          <p:cNvSpPr>
            <a:spLocks noGrp="1"/>
          </p:cNvSpPr>
          <p:nvPr>
            <p:ph type="dt" sz="half" idx="10"/>
          </p:nvPr>
        </p:nvSpPr>
        <p:spPr/>
        <p:txBody>
          <a:bodyPr/>
          <a:lstStyle>
            <a:lvl1pPr>
              <a:defRPr/>
            </a:lvl1pPr>
          </a:lstStyle>
          <a:p>
            <a:fld id="{57A25C99-04C0-480F-915D-A4DDB3DA42D1}" type="datetime1">
              <a:rPr lang="zh-CN" altLang="en-US"/>
              <a:pPr/>
              <a:t>2023/4/28</a:t>
            </a:fld>
            <a:endParaRPr lang="zh-CN" altLang="zh-CN"/>
          </a:p>
        </p:txBody>
      </p:sp>
      <p:sp>
        <p:nvSpPr>
          <p:cNvPr id="6" name="页脚占位符 5">
            <a:extLst>
              <a:ext uri="{FF2B5EF4-FFF2-40B4-BE49-F238E27FC236}">
                <a16:creationId xmlns:a16="http://schemas.microsoft.com/office/drawing/2014/main" id="{906E1ADD-9B87-4E93-8AC7-35ED2D39EF2E}"/>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EC50CB2-EB02-4B05-AE24-B563158E2A4A}"/>
              </a:ext>
            </a:extLst>
          </p:cNvPr>
          <p:cNvSpPr>
            <a:spLocks noGrp="1"/>
          </p:cNvSpPr>
          <p:nvPr>
            <p:ph type="sldNum" sz="quarter" idx="12"/>
          </p:nvPr>
        </p:nvSpPr>
        <p:spPr/>
        <p:txBody>
          <a:bodyPr/>
          <a:lstStyle>
            <a:lvl1pPr>
              <a:defRPr/>
            </a:lvl1pPr>
          </a:lstStyle>
          <a:p>
            <a:fld id="{769DFFDB-7434-4559-B164-09FE2D29A940}" type="slidenum">
              <a:rPr lang="zh-CN" altLang="zh-CN"/>
              <a:pPr/>
              <a:t>‹#›</a:t>
            </a:fld>
            <a:endParaRPr lang="zh-CN" altLang="zh-CN"/>
          </a:p>
        </p:txBody>
      </p:sp>
    </p:spTree>
    <p:extLst>
      <p:ext uri="{BB962C8B-B14F-4D97-AF65-F5344CB8AC3E}">
        <p14:creationId xmlns:p14="http://schemas.microsoft.com/office/powerpoint/2010/main" val="37121854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DFDAE-E26F-44A6-A80C-896E047EEF1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A4FA364-3894-49F6-BE11-E81267F4A570}"/>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244FEFD-0B86-4109-AE36-56F800674F2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000F477-F6A3-47CB-B9E6-30EC21A9FEDE}"/>
              </a:ext>
            </a:extLst>
          </p:cNvPr>
          <p:cNvSpPr>
            <a:spLocks noGrp="1"/>
          </p:cNvSpPr>
          <p:nvPr>
            <p:ph type="dt" sz="half" idx="10"/>
          </p:nvPr>
        </p:nvSpPr>
        <p:spPr/>
        <p:txBody>
          <a:bodyPr/>
          <a:lstStyle>
            <a:lvl1pPr>
              <a:defRPr/>
            </a:lvl1pPr>
          </a:lstStyle>
          <a:p>
            <a:fld id="{1E2CD0CB-B3C6-46FD-ACF4-8FA8ED5A69AB}" type="datetime1">
              <a:rPr lang="zh-CN" altLang="en-US"/>
              <a:pPr/>
              <a:t>2023/4/28</a:t>
            </a:fld>
            <a:endParaRPr lang="zh-CN" altLang="zh-CN"/>
          </a:p>
        </p:txBody>
      </p:sp>
      <p:sp>
        <p:nvSpPr>
          <p:cNvPr id="6" name="页脚占位符 5">
            <a:extLst>
              <a:ext uri="{FF2B5EF4-FFF2-40B4-BE49-F238E27FC236}">
                <a16:creationId xmlns:a16="http://schemas.microsoft.com/office/drawing/2014/main" id="{630B0DC6-1B17-4BE2-9F6F-0E33DC371C8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6853C584-1C7B-49AA-87AF-CEBCBC126DA2}"/>
              </a:ext>
            </a:extLst>
          </p:cNvPr>
          <p:cNvSpPr>
            <a:spLocks noGrp="1"/>
          </p:cNvSpPr>
          <p:nvPr>
            <p:ph type="sldNum" sz="quarter" idx="12"/>
          </p:nvPr>
        </p:nvSpPr>
        <p:spPr/>
        <p:txBody>
          <a:bodyPr/>
          <a:lstStyle>
            <a:lvl1pPr>
              <a:defRPr/>
            </a:lvl1pPr>
          </a:lstStyle>
          <a:p>
            <a:fld id="{6117F03C-E137-4D47-A8E8-9F2714CF9B92}" type="slidenum">
              <a:rPr lang="zh-CN" altLang="zh-CN"/>
              <a:pPr/>
              <a:t>‹#›</a:t>
            </a:fld>
            <a:endParaRPr lang="zh-CN" altLang="zh-CN"/>
          </a:p>
        </p:txBody>
      </p:sp>
    </p:spTree>
    <p:extLst>
      <p:ext uri="{BB962C8B-B14F-4D97-AF65-F5344CB8AC3E}">
        <p14:creationId xmlns:p14="http://schemas.microsoft.com/office/powerpoint/2010/main" val="3701142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4E10A-FD0A-4C09-9E98-6663849F2B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1E7F2C-CD03-41F7-8FCC-0CDA6C4FE8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20DECC-F55C-4DC5-8D95-D227C47719FB}"/>
              </a:ext>
            </a:extLst>
          </p:cNvPr>
          <p:cNvSpPr>
            <a:spLocks noGrp="1"/>
          </p:cNvSpPr>
          <p:nvPr>
            <p:ph type="dt" sz="half" idx="10"/>
          </p:nvPr>
        </p:nvSpPr>
        <p:spPr/>
        <p:txBody>
          <a:bodyPr/>
          <a:lstStyle>
            <a:lvl1pPr>
              <a:defRPr/>
            </a:lvl1pPr>
          </a:lstStyle>
          <a:p>
            <a:fld id="{3B9A3197-C5CA-4199-9A13-F7E933A193F8}" type="datetime1">
              <a:rPr lang="zh-CN" altLang="en-US"/>
              <a:pPr/>
              <a:t>2023/4/28</a:t>
            </a:fld>
            <a:endParaRPr lang="zh-CN" altLang="zh-CN"/>
          </a:p>
        </p:txBody>
      </p:sp>
      <p:sp>
        <p:nvSpPr>
          <p:cNvPr id="5" name="页脚占位符 4">
            <a:extLst>
              <a:ext uri="{FF2B5EF4-FFF2-40B4-BE49-F238E27FC236}">
                <a16:creationId xmlns:a16="http://schemas.microsoft.com/office/drawing/2014/main" id="{FE8C04E8-D8AC-449C-95C0-02156FE766D3}"/>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D558D933-CB12-45D5-9947-3242C3F38DDD}"/>
              </a:ext>
            </a:extLst>
          </p:cNvPr>
          <p:cNvSpPr>
            <a:spLocks noGrp="1"/>
          </p:cNvSpPr>
          <p:nvPr>
            <p:ph type="sldNum" sz="quarter" idx="12"/>
          </p:nvPr>
        </p:nvSpPr>
        <p:spPr/>
        <p:txBody>
          <a:bodyPr/>
          <a:lstStyle>
            <a:lvl1pPr>
              <a:defRPr/>
            </a:lvl1pPr>
          </a:lstStyle>
          <a:p>
            <a:fld id="{773EAE07-E144-4D91-802D-A070095BAC2B}" type="slidenum">
              <a:rPr lang="zh-CN" altLang="zh-CN"/>
              <a:pPr/>
              <a:t>‹#›</a:t>
            </a:fld>
            <a:endParaRPr lang="zh-CN" altLang="zh-CN"/>
          </a:p>
        </p:txBody>
      </p:sp>
    </p:spTree>
    <p:extLst>
      <p:ext uri="{BB962C8B-B14F-4D97-AF65-F5344CB8AC3E}">
        <p14:creationId xmlns:p14="http://schemas.microsoft.com/office/powerpoint/2010/main" val="29849779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CC27D9-C993-498E-BEEA-EB45F7A90D40}"/>
              </a:ext>
            </a:extLst>
          </p:cNvPr>
          <p:cNvSpPr>
            <a:spLocks noGrp="1"/>
          </p:cNvSpPr>
          <p:nvPr>
            <p:ph type="title" orient="vert"/>
          </p:nvPr>
        </p:nvSpPr>
        <p:spPr>
          <a:xfrm>
            <a:off x="8839200" y="276225"/>
            <a:ext cx="2743200" cy="58499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FB1687-B6FB-484E-96E8-B623170A0725}"/>
              </a:ext>
            </a:extLst>
          </p:cNvPr>
          <p:cNvSpPr>
            <a:spLocks noGrp="1"/>
          </p:cNvSpPr>
          <p:nvPr>
            <p:ph type="body" orient="vert" idx="1"/>
          </p:nvPr>
        </p:nvSpPr>
        <p:spPr>
          <a:xfrm>
            <a:off x="609600" y="276225"/>
            <a:ext cx="8026400" cy="58499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33CF70-EE9B-4782-A0F3-309AB6873995}"/>
              </a:ext>
            </a:extLst>
          </p:cNvPr>
          <p:cNvSpPr>
            <a:spLocks noGrp="1"/>
          </p:cNvSpPr>
          <p:nvPr>
            <p:ph type="dt" sz="half" idx="10"/>
          </p:nvPr>
        </p:nvSpPr>
        <p:spPr/>
        <p:txBody>
          <a:bodyPr/>
          <a:lstStyle>
            <a:lvl1pPr>
              <a:defRPr/>
            </a:lvl1pPr>
          </a:lstStyle>
          <a:p>
            <a:fld id="{61162D4C-3828-43F7-A935-50D7D4AA9426}" type="datetime1">
              <a:rPr lang="zh-CN" altLang="en-US"/>
              <a:pPr/>
              <a:t>2023/4/28</a:t>
            </a:fld>
            <a:endParaRPr lang="zh-CN" altLang="zh-CN"/>
          </a:p>
        </p:txBody>
      </p:sp>
      <p:sp>
        <p:nvSpPr>
          <p:cNvPr id="5" name="页脚占位符 4">
            <a:extLst>
              <a:ext uri="{FF2B5EF4-FFF2-40B4-BE49-F238E27FC236}">
                <a16:creationId xmlns:a16="http://schemas.microsoft.com/office/drawing/2014/main" id="{8F127E26-1EB6-438A-B9E0-EB7545DC7B4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620DABC-E44D-4643-8EDB-CCAF36A95AC5}"/>
              </a:ext>
            </a:extLst>
          </p:cNvPr>
          <p:cNvSpPr>
            <a:spLocks noGrp="1"/>
          </p:cNvSpPr>
          <p:nvPr>
            <p:ph type="sldNum" sz="quarter" idx="12"/>
          </p:nvPr>
        </p:nvSpPr>
        <p:spPr/>
        <p:txBody>
          <a:bodyPr/>
          <a:lstStyle>
            <a:lvl1pPr>
              <a:defRPr/>
            </a:lvl1pPr>
          </a:lstStyle>
          <a:p>
            <a:fld id="{C7D26A25-7D83-4C96-AE7F-65FD70779A18}" type="slidenum">
              <a:rPr lang="zh-CN" altLang="zh-CN"/>
              <a:pPr/>
              <a:t>‹#›</a:t>
            </a:fld>
            <a:endParaRPr lang="zh-CN" altLang="zh-CN"/>
          </a:p>
        </p:txBody>
      </p:sp>
    </p:spTree>
    <p:extLst>
      <p:ext uri="{BB962C8B-B14F-4D97-AF65-F5344CB8AC3E}">
        <p14:creationId xmlns:p14="http://schemas.microsoft.com/office/powerpoint/2010/main" val="8457059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97F8C-91C5-454B-8E10-259293050036}"/>
              </a:ext>
            </a:extLst>
          </p:cNvPr>
          <p:cNvSpPr>
            <a:spLocks noGrp="1"/>
          </p:cNvSpPr>
          <p:nvPr>
            <p:ph type="title"/>
          </p:nvPr>
        </p:nvSpPr>
        <p:spPr>
          <a:xfrm>
            <a:off x="609600" y="276226"/>
            <a:ext cx="10972800" cy="94297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BF1A38-854F-4F4A-80F2-D1A548CD91C3}"/>
              </a:ext>
            </a:extLst>
          </p:cNvPr>
          <p:cNvSpPr>
            <a:spLocks noGrp="1"/>
          </p:cNvSpPr>
          <p:nvPr>
            <p:ph type="body" sz="half" idx="1"/>
          </p:nvPr>
        </p:nvSpPr>
        <p:spPr>
          <a:xfrm>
            <a:off x="609600" y="1447800"/>
            <a:ext cx="5384800" cy="46783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6878C7-00DF-45AD-B3A5-4D98850EBAEE}"/>
              </a:ext>
            </a:extLst>
          </p:cNvPr>
          <p:cNvSpPr>
            <a:spLocks noGrp="1"/>
          </p:cNvSpPr>
          <p:nvPr>
            <p:ph sz="half" idx="2"/>
          </p:nvPr>
        </p:nvSpPr>
        <p:spPr>
          <a:xfrm>
            <a:off x="6197600" y="1447800"/>
            <a:ext cx="5384800" cy="46783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F0F11DA-CE52-404C-88AD-11A22CC9B983}"/>
              </a:ext>
            </a:extLst>
          </p:cNvPr>
          <p:cNvSpPr>
            <a:spLocks noGrp="1"/>
          </p:cNvSpPr>
          <p:nvPr>
            <p:ph type="dt" sz="half" idx="10"/>
          </p:nvPr>
        </p:nvSpPr>
        <p:spPr>
          <a:xfrm>
            <a:off x="609600" y="6245225"/>
            <a:ext cx="2844800" cy="476250"/>
          </a:xfrm>
        </p:spPr>
        <p:txBody>
          <a:bodyPr/>
          <a:lstStyle>
            <a:lvl1pPr>
              <a:defRPr/>
            </a:lvl1pPr>
          </a:lstStyle>
          <a:p>
            <a:fld id="{F54B3422-2433-4CF0-88F8-B84152F65A68}" type="datetime1">
              <a:rPr lang="zh-CN" altLang="en-US"/>
              <a:pPr/>
              <a:t>2023/4/28</a:t>
            </a:fld>
            <a:endParaRPr lang="zh-CN" altLang="zh-CN"/>
          </a:p>
        </p:txBody>
      </p:sp>
      <p:sp>
        <p:nvSpPr>
          <p:cNvPr id="6" name="页脚占位符 5">
            <a:extLst>
              <a:ext uri="{FF2B5EF4-FFF2-40B4-BE49-F238E27FC236}">
                <a16:creationId xmlns:a16="http://schemas.microsoft.com/office/drawing/2014/main" id="{7E2D864B-4DE2-41B2-B55C-7B1B74B72B26}"/>
              </a:ext>
            </a:extLst>
          </p:cNvPr>
          <p:cNvSpPr>
            <a:spLocks noGrp="1"/>
          </p:cNvSpPr>
          <p:nvPr>
            <p:ph type="ftr" sz="quarter" idx="11"/>
          </p:nvPr>
        </p:nvSpPr>
        <p:spPr>
          <a:xfrm>
            <a:off x="4165600" y="6245225"/>
            <a:ext cx="3860800" cy="476250"/>
          </a:xfrm>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123A14A7-D756-4535-9073-D6CEA31F4869}"/>
              </a:ext>
            </a:extLst>
          </p:cNvPr>
          <p:cNvSpPr>
            <a:spLocks noGrp="1"/>
          </p:cNvSpPr>
          <p:nvPr>
            <p:ph type="sldNum" sz="quarter" idx="12"/>
          </p:nvPr>
        </p:nvSpPr>
        <p:spPr>
          <a:xfrm>
            <a:off x="8737600" y="6245225"/>
            <a:ext cx="2844800" cy="476250"/>
          </a:xfrm>
        </p:spPr>
        <p:txBody>
          <a:bodyPr/>
          <a:lstStyle>
            <a:lvl1pPr>
              <a:defRPr/>
            </a:lvl1pPr>
          </a:lstStyle>
          <a:p>
            <a:fld id="{0CB411E2-E590-445B-88BA-FCA3EBD2EEFE}" type="slidenum">
              <a:rPr lang="zh-CN" altLang="zh-CN"/>
              <a:pPr/>
              <a:t>‹#›</a:t>
            </a:fld>
            <a:endParaRPr lang="zh-CN" altLang="zh-CN"/>
          </a:p>
        </p:txBody>
      </p:sp>
    </p:spTree>
    <p:extLst>
      <p:ext uri="{BB962C8B-B14F-4D97-AF65-F5344CB8AC3E}">
        <p14:creationId xmlns:p14="http://schemas.microsoft.com/office/powerpoint/2010/main" val="2216257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55D85343-0368-4DBB-9A0E-D39CC8872737}"/>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F7E1F9B5-1DFD-4E9D-B840-9592D621D18F}"/>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EB2B48A0-7736-4218-BB67-01CB153A319F}"/>
              </a:ext>
            </a:extLst>
          </p:cNvPr>
          <p:cNvSpPr>
            <a:spLocks noGrp="1"/>
          </p:cNvSpPr>
          <p:nvPr>
            <p:ph type="sldNum" sz="quarter" idx="12"/>
          </p:nvPr>
        </p:nvSpPr>
        <p:spPr/>
        <p:txBody>
          <a:bodyPr/>
          <a:lstStyle>
            <a:lvl1pPr>
              <a:defRPr/>
            </a:lvl1pPr>
          </a:lstStyle>
          <a:p>
            <a:pPr>
              <a:defRPr/>
            </a:pPr>
            <a:fld id="{A112D519-A3E7-4A01-9720-1145A4029AE0}" type="slidenum">
              <a:rPr lang="zh-CN" altLang="en-US"/>
              <a:pPr>
                <a:defRPr/>
              </a:pPr>
              <a:t>‹#›</a:t>
            </a:fld>
            <a:endParaRPr lang="en-US" altLang="zh-CN"/>
          </a:p>
        </p:txBody>
      </p:sp>
    </p:spTree>
    <p:extLst>
      <p:ext uri="{BB962C8B-B14F-4D97-AF65-F5344CB8AC3E}">
        <p14:creationId xmlns:p14="http://schemas.microsoft.com/office/powerpoint/2010/main" val="1231016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6AF632F3-507F-41C3-AE1E-5FC45D19781D}"/>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2E5CA32-A53E-4BB1-89FF-0DDA4FBA1CC0}"/>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DFD0FE7-8693-49A0-AFA9-196ABEE628B9}"/>
              </a:ext>
            </a:extLst>
          </p:cNvPr>
          <p:cNvSpPr>
            <a:spLocks noGrp="1"/>
          </p:cNvSpPr>
          <p:nvPr>
            <p:ph type="sldNum" sz="quarter" idx="12"/>
          </p:nvPr>
        </p:nvSpPr>
        <p:spPr/>
        <p:txBody>
          <a:bodyPr/>
          <a:lstStyle>
            <a:lvl1pPr>
              <a:defRPr/>
            </a:lvl1pPr>
          </a:lstStyle>
          <a:p>
            <a:pPr>
              <a:defRPr/>
            </a:pPr>
            <a:fld id="{78D760E5-2F42-4058-90FE-886F9992B807}" type="slidenum">
              <a:rPr lang="zh-CN" altLang="en-US"/>
              <a:pPr>
                <a:defRPr/>
              </a:pPr>
              <a:t>‹#›</a:t>
            </a:fld>
            <a:endParaRPr lang="en-US" altLang="zh-CN"/>
          </a:p>
        </p:txBody>
      </p:sp>
    </p:spTree>
    <p:extLst>
      <p:ext uri="{BB962C8B-B14F-4D97-AF65-F5344CB8AC3E}">
        <p14:creationId xmlns:p14="http://schemas.microsoft.com/office/powerpoint/2010/main" val="9737736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FABDBFB8-0121-47A6-A127-90CA1B53773F}"/>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D307CCB9-F735-4667-BA5A-49BAB6B6BD8C}"/>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9A9ADF2A-98C4-470E-82DC-351161BB42F1}"/>
              </a:ext>
            </a:extLst>
          </p:cNvPr>
          <p:cNvSpPr>
            <a:spLocks noGrp="1"/>
          </p:cNvSpPr>
          <p:nvPr>
            <p:ph type="sldNum" sz="quarter" idx="12"/>
          </p:nvPr>
        </p:nvSpPr>
        <p:spPr/>
        <p:txBody>
          <a:bodyPr/>
          <a:lstStyle>
            <a:lvl1pPr>
              <a:defRPr/>
            </a:lvl1pPr>
          </a:lstStyle>
          <a:p>
            <a:pPr>
              <a:defRPr/>
            </a:pPr>
            <a:fld id="{029918AF-4000-4A6B-90E3-E324772DE206}" type="slidenum">
              <a:rPr lang="zh-CN" altLang="en-US"/>
              <a:pPr>
                <a:defRPr/>
              </a:pPr>
              <a:t>‹#›</a:t>
            </a:fld>
            <a:endParaRPr lang="en-US" altLang="zh-CN"/>
          </a:p>
        </p:txBody>
      </p:sp>
    </p:spTree>
    <p:extLst>
      <p:ext uri="{BB962C8B-B14F-4D97-AF65-F5344CB8AC3E}">
        <p14:creationId xmlns:p14="http://schemas.microsoft.com/office/powerpoint/2010/main" val="19264923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7247C802-3820-4967-A358-909EB46834C6}"/>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0EFE1723-2C7C-48DF-B4DD-61595A688BB3}"/>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AC42813E-0D9A-4F52-9B9D-2124A4899483}"/>
              </a:ext>
            </a:extLst>
          </p:cNvPr>
          <p:cNvSpPr>
            <a:spLocks noGrp="1"/>
          </p:cNvSpPr>
          <p:nvPr>
            <p:ph type="sldNum" sz="quarter" idx="12"/>
          </p:nvPr>
        </p:nvSpPr>
        <p:spPr/>
        <p:txBody>
          <a:bodyPr/>
          <a:lstStyle>
            <a:lvl1pPr>
              <a:defRPr/>
            </a:lvl1pPr>
          </a:lstStyle>
          <a:p>
            <a:pPr>
              <a:defRPr/>
            </a:pPr>
            <a:fld id="{D9F8455E-9F3F-42A2-9DBE-F233CB6B9B59}" type="slidenum">
              <a:rPr lang="zh-CN" altLang="en-US"/>
              <a:pPr>
                <a:defRPr/>
              </a:pPr>
              <a:t>‹#›</a:t>
            </a:fld>
            <a:endParaRPr lang="en-US" altLang="zh-CN"/>
          </a:p>
        </p:txBody>
      </p:sp>
    </p:spTree>
    <p:extLst>
      <p:ext uri="{BB962C8B-B14F-4D97-AF65-F5344CB8AC3E}">
        <p14:creationId xmlns:p14="http://schemas.microsoft.com/office/powerpoint/2010/main" val="31188346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a:extLst>
              <a:ext uri="{FF2B5EF4-FFF2-40B4-BE49-F238E27FC236}">
                <a16:creationId xmlns:a16="http://schemas.microsoft.com/office/drawing/2014/main" id="{E62122EA-8965-4BD1-992C-09F6AC774193}"/>
              </a:ext>
            </a:extLst>
          </p:cNvPr>
          <p:cNvSpPr>
            <a:spLocks noGrp="1"/>
          </p:cNvSpPr>
          <p:nvPr>
            <p:ph type="dt" sz="half" idx="10"/>
          </p:nvPr>
        </p:nvSpPr>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92200C97-CC67-41B2-B55F-925582A404AE}"/>
              </a:ext>
            </a:extLst>
          </p:cNvPr>
          <p:cNvSpPr>
            <a:spLocks noGrp="1"/>
          </p:cNvSpPr>
          <p:nvPr>
            <p:ph type="ftr" sz="quarter" idx="11"/>
          </p:nvPr>
        </p:nvSpPr>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28496B1F-90FD-4243-A222-2C0EF51858F1}"/>
              </a:ext>
            </a:extLst>
          </p:cNvPr>
          <p:cNvSpPr>
            <a:spLocks noGrp="1"/>
          </p:cNvSpPr>
          <p:nvPr>
            <p:ph type="sldNum" sz="quarter" idx="12"/>
          </p:nvPr>
        </p:nvSpPr>
        <p:spPr/>
        <p:txBody>
          <a:bodyPr/>
          <a:lstStyle>
            <a:lvl1pPr>
              <a:defRPr/>
            </a:lvl1pPr>
          </a:lstStyle>
          <a:p>
            <a:pPr>
              <a:defRPr/>
            </a:pPr>
            <a:fld id="{7FDE6068-DF4F-47C2-BDFA-199B9682EE80}" type="slidenum">
              <a:rPr lang="zh-CN" altLang="en-US"/>
              <a:pPr>
                <a:defRPr/>
              </a:pPr>
              <a:t>‹#›</a:t>
            </a:fld>
            <a:endParaRPr lang="en-US" altLang="zh-CN"/>
          </a:p>
        </p:txBody>
      </p:sp>
    </p:spTree>
    <p:extLst>
      <p:ext uri="{BB962C8B-B14F-4D97-AF65-F5344CB8AC3E}">
        <p14:creationId xmlns:p14="http://schemas.microsoft.com/office/powerpoint/2010/main" val="269316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4D300-46AF-4BFF-970D-EC70CE1AF8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903BAE-6F38-4507-847B-4C1762815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FC969E-0D0F-4D73-B613-F94977488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BCB927-E41F-45FF-B446-4088E72F3A90}"/>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8D17F6F9-C0ED-4872-938E-89793F89E0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AD2A85-AB10-4D88-B210-0C0C404C7D87}"/>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22820928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F91BCF10-FF17-4066-816B-79C8D1503C71}"/>
              </a:ext>
            </a:extLst>
          </p:cNvPr>
          <p:cNvSpPr>
            <a:spLocks noGrp="1"/>
          </p:cNvSpPr>
          <p:nvPr>
            <p:ph type="dt" sz="half" idx="10"/>
          </p:nvPr>
        </p:nvSpPr>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95BA707D-16C2-48E4-B804-C8D5392329E6}"/>
              </a:ext>
            </a:extLst>
          </p:cNvPr>
          <p:cNvSpPr>
            <a:spLocks noGrp="1"/>
          </p:cNvSpPr>
          <p:nvPr>
            <p:ph type="ftr" sz="quarter" idx="11"/>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523AFDFF-D318-4C07-A812-B247BC7FAD65}"/>
              </a:ext>
            </a:extLst>
          </p:cNvPr>
          <p:cNvSpPr>
            <a:spLocks noGrp="1"/>
          </p:cNvSpPr>
          <p:nvPr>
            <p:ph type="sldNum" sz="quarter" idx="12"/>
          </p:nvPr>
        </p:nvSpPr>
        <p:spPr/>
        <p:txBody>
          <a:bodyPr/>
          <a:lstStyle>
            <a:lvl1pPr>
              <a:defRPr/>
            </a:lvl1pPr>
          </a:lstStyle>
          <a:p>
            <a:pPr>
              <a:defRPr/>
            </a:pPr>
            <a:fld id="{E7376426-E5BC-45EA-B335-3DB331F6BE4A}" type="slidenum">
              <a:rPr lang="zh-CN" altLang="en-US"/>
              <a:pPr>
                <a:defRPr/>
              </a:pPr>
              <a:t>‹#›</a:t>
            </a:fld>
            <a:endParaRPr lang="en-US" altLang="zh-CN"/>
          </a:p>
        </p:txBody>
      </p:sp>
    </p:spTree>
    <p:extLst>
      <p:ext uri="{BB962C8B-B14F-4D97-AF65-F5344CB8AC3E}">
        <p14:creationId xmlns:p14="http://schemas.microsoft.com/office/powerpoint/2010/main" val="323393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D268DBD-8556-44B2-BB91-77D696CED61B}"/>
              </a:ext>
            </a:extLst>
          </p:cNvPr>
          <p:cNvSpPr>
            <a:spLocks noGrp="1"/>
          </p:cNvSpPr>
          <p:nvPr>
            <p:ph type="dt" sz="half" idx="10"/>
          </p:nvPr>
        </p:nvSpPr>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FB09D870-071B-4008-94BE-4FA10795F083}"/>
              </a:ext>
            </a:extLst>
          </p:cNvPr>
          <p:cNvSpPr>
            <a:spLocks noGrp="1"/>
          </p:cNvSpPr>
          <p:nvPr>
            <p:ph type="ftr" sz="quarter" idx="11"/>
          </p:nvPr>
        </p:nvSpPr>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3425F101-F92F-4161-B087-8A07C4DA5DE7}"/>
              </a:ext>
            </a:extLst>
          </p:cNvPr>
          <p:cNvSpPr>
            <a:spLocks noGrp="1"/>
          </p:cNvSpPr>
          <p:nvPr>
            <p:ph type="sldNum" sz="quarter" idx="12"/>
          </p:nvPr>
        </p:nvSpPr>
        <p:spPr/>
        <p:txBody>
          <a:bodyPr/>
          <a:lstStyle>
            <a:lvl1pPr>
              <a:defRPr/>
            </a:lvl1pPr>
          </a:lstStyle>
          <a:p>
            <a:pPr>
              <a:defRPr/>
            </a:pPr>
            <a:fld id="{715D0B0D-B499-4AD1-8321-A73DE4A9DD2C}" type="slidenum">
              <a:rPr lang="zh-CN" altLang="en-US"/>
              <a:pPr>
                <a:defRPr/>
              </a:pPr>
              <a:t>‹#›</a:t>
            </a:fld>
            <a:endParaRPr lang="en-US" altLang="zh-CN"/>
          </a:p>
        </p:txBody>
      </p:sp>
    </p:spTree>
    <p:extLst>
      <p:ext uri="{BB962C8B-B14F-4D97-AF65-F5344CB8AC3E}">
        <p14:creationId xmlns:p14="http://schemas.microsoft.com/office/powerpoint/2010/main" val="21975635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78A63BC0-8C01-41B3-9E13-24BDCDC99188}"/>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BBD17AE4-3BF2-4513-8A8A-F7839B34D333}"/>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8A8B6A28-1B3F-4A4E-8C22-A1A5591C8F2B}"/>
              </a:ext>
            </a:extLst>
          </p:cNvPr>
          <p:cNvSpPr>
            <a:spLocks noGrp="1"/>
          </p:cNvSpPr>
          <p:nvPr>
            <p:ph type="sldNum" sz="quarter" idx="12"/>
          </p:nvPr>
        </p:nvSpPr>
        <p:spPr/>
        <p:txBody>
          <a:bodyPr/>
          <a:lstStyle>
            <a:lvl1pPr>
              <a:defRPr/>
            </a:lvl1pPr>
          </a:lstStyle>
          <a:p>
            <a:pPr>
              <a:defRPr/>
            </a:pPr>
            <a:fld id="{E313F7A1-22EF-40A6-B672-668D46E6D3E1}" type="slidenum">
              <a:rPr lang="zh-CN" altLang="en-US"/>
              <a:pPr>
                <a:defRPr/>
              </a:pPr>
              <a:t>‹#›</a:t>
            </a:fld>
            <a:endParaRPr lang="en-US" altLang="zh-CN"/>
          </a:p>
        </p:txBody>
      </p:sp>
    </p:spTree>
    <p:extLst>
      <p:ext uri="{BB962C8B-B14F-4D97-AF65-F5344CB8AC3E}">
        <p14:creationId xmlns:p14="http://schemas.microsoft.com/office/powerpoint/2010/main" val="5853784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B34BBC9A-C1A7-48AE-A89E-FB44DCDBCEDF}"/>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1451FE07-A0CA-4189-A497-C3F1B5EC7A1E}"/>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2C4089B2-DD20-44F4-B9FC-2AEF572E87EB}"/>
              </a:ext>
            </a:extLst>
          </p:cNvPr>
          <p:cNvSpPr>
            <a:spLocks noGrp="1"/>
          </p:cNvSpPr>
          <p:nvPr>
            <p:ph type="sldNum" sz="quarter" idx="12"/>
          </p:nvPr>
        </p:nvSpPr>
        <p:spPr/>
        <p:txBody>
          <a:bodyPr/>
          <a:lstStyle>
            <a:lvl1pPr>
              <a:defRPr/>
            </a:lvl1pPr>
          </a:lstStyle>
          <a:p>
            <a:pPr>
              <a:defRPr/>
            </a:pPr>
            <a:fld id="{DA94E07D-47D9-443A-A1DC-E1FB02E92B8E}" type="slidenum">
              <a:rPr lang="zh-CN" altLang="en-US"/>
              <a:pPr>
                <a:defRPr/>
              </a:pPr>
              <a:t>‹#›</a:t>
            </a:fld>
            <a:endParaRPr lang="en-US" altLang="zh-CN"/>
          </a:p>
        </p:txBody>
      </p:sp>
    </p:spTree>
    <p:extLst>
      <p:ext uri="{BB962C8B-B14F-4D97-AF65-F5344CB8AC3E}">
        <p14:creationId xmlns:p14="http://schemas.microsoft.com/office/powerpoint/2010/main" val="845152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8DA1C4CD-7AF3-4C4D-ACB1-90F8D359F346}"/>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1D1DDE84-D7C8-41A0-8BF7-8B17A6F0817D}"/>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35C4393-5D60-401E-BFC0-64B9E6399AD2}"/>
              </a:ext>
            </a:extLst>
          </p:cNvPr>
          <p:cNvSpPr>
            <a:spLocks noGrp="1"/>
          </p:cNvSpPr>
          <p:nvPr>
            <p:ph type="sldNum" sz="quarter" idx="12"/>
          </p:nvPr>
        </p:nvSpPr>
        <p:spPr/>
        <p:txBody>
          <a:bodyPr/>
          <a:lstStyle>
            <a:lvl1pPr>
              <a:defRPr/>
            </a:lvl1pPr>
          </a:lstStyle>
          <a:p>
            <a:pPr>
              <a:defRPr/>
            </a:pPr>
            <a:fld id="{2D84481F-A378-497E-89FE-B54DFF1AB917}" type="slidenum">
              <a:rPr lang="zh-CN" altLang="en-US"/>
              <a:pPr>
                <a:defRPr/>
              </a:pPr>
              <a:t>‹#›</a:t>
            </a:fld>
            <a:endParaRPr lang="en-US" altLang="zh-CN"/>
          </a:p>
        </p:txBody>
      </p:sp>
    </p:spTree>
    <p:extLst>
      <p:ext uri="{BB962C8B-B14F-4D97-AF65-F5344CB8AC3E}">
        <p14:creationId xmlns:p14="http://schemas.microsoft.com/office/powerpoint/2010/main" val="27957730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64BEA824-16E0-40E6-85F7-9EBD9C10BFA3}"/>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56609A82-E2D2-46FC-A6CA-EFFF409B12C8}"/>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8330F14D-E2CE-4658-954D-83A8F1D53A10}"/>
              </a:ext>
            </a:extLst>
          </p:cNvPr>
          <p:cNvSpPr>
            <a:spLocks noGrp="1"/>
          </p:cNvSpPr>
          <p:nvPr>
            <p:ph type="sldNum" sz="quarter" idx="12"/>
          </p:nvPr>
        </p:nvSpPr>
        <p:spPr/>
        <p:txBody>
          <a:bodyPr/>
          <a:lstStyle>
            <a:lvl1pPr>
              <a:defRPr/>
            </a:lvl1pPr>
          </a:lstStyle>
          <a:p>
            <a:pPr>
              <a:defRPr/>
            </a:pPr>
            <a:fld id="{454A85A8-E3B2-4658-88A2-92B892391415}" type="slidenum">
              <a:rPr lang="zh-CN" altLang="en-US"/>
              <a:pPr>
                <a:defRPr/>
              </a:pPr>
              <a:t>‹#›</a:t>
            </a:fld>
            <a:endParaRPr lang="en-US" altLang="zh-CN"/>
          </a:p>
        </p:txBody>
      </p:sp>
    </p:spTree>
    <p:extLst>
      <p:ext uri="{BB962C8B-B14F-4D97-AF65-F5344CB8AC3E}">
        <p14:creationId xmlns:p14="http://schemas.microsoft.com/office/powerpoint/2010/main" val="9579244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F0A0B-D25C-4085-9C84-A113BF12E904}"/>
              </a:ext>
            </a:extLst>
          </p:cNvPr>
          <p:cNvSpPr>
            <a:spLocks noGrp="1"/>
          </p:cNvSpPr>
          <p:nvPr>
            <p:ph type="title"/>
          </p:nvPr>
        </p:nvSpPr>
        <p:spPr>
          <a:xfrm>
            <a:off x="609600" y="228601"/>
            <a:ext cx="10972800" cy="868363"/>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54F131D3-D8D1-45A6-B2CF-3F663AAC4CDA}"/>
              </a:ext>
            </a:extLst>
          </p:cNvPr>
          <p:cNvSpPr>
            <a:spLocks noGrp="1"/>
          </p:cNvSpPr>
          <p:nvPr>
            <p:ph type="dgm" idx="1"/>
          </p:nvPr>
        </p:nvSpPr>
        <p:spPr>
          <a:xfrm>
            <a:off x="609600" y="1295400"/>
            <a:ext cx="10972800" cy="5029200"/>
          </a:xfrm>
        </p:spPr>
        <p:txBody>
          <a:bodyPr rtlCol="0">
            <a:normAutofit/>
          </a:bodyPr>
          <a:lstStyle/>
          <a:p>
            <a:pPr lvl="0"/>
            <a:endParaRPr lang="zh-CN" altLang="en-US" noProof="0"/>
          </a:p>
        </p:txBody>
      </p:sp>
      <p:sp>
        <p:nvSpPr>
          <p:cNvPr id="4" name="日期占位符 3">
            <a:extLst>
              <a:ext uri="{FF2B5EF4-FFF2-40B4-BE49-F238E27FC236}">
                <a16:creationId xmlns:a16="http://schemas.microsoft.com/office/drawing/2014/main" id="{0A85B5A3-614C-4E54-8911-72A3E744D829}"/>
              </a:ext>
            </a:extLst>
          </p:cNvPr>
          <p:cNvSpPr>
            <a:spLocks noGrp="1"/>
          </p:cNvSpPr>
          <p:nvPr>
            <p:ph type="dt" sz="half" idx="10"/>
          </p:nvPr>
        </p:nvSpPr>
        <p:spPr>
          <a:xfrm>
            <a:off x="609600" y="6537325"/>
            <a:ext cx="2844800" cy="244475"/>
          </a:xfrm>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7B90295C-1728-429C-8BA8-6AF2F396524B}"/>
              </a:ext>
            </a:extLst>
          </p:cNvPr>
          <p:cNvSpPr>
            <a:spLocks noGrp="1"/>
          </p:cNvSpPr>
          <p:nvPr>
            <p:ph type="ftr" sz="quarter" idx="11"/>
          </p:nvPr>
        </p:nvSpPr>
        <p:spPr>
          <a:xfrm>
            <a:off x="4165600" y="6537325"/>
            <a:ext cx="3860800" cy="244475"/>
          </a:xfrm>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040B8D95-4DF8-459F-B008-0EE0913F250F}"/>
              </a:ext>
            </a:extLst>
          </p:cNvPr>
          <p:cNvSpPr>
            <a:spLocks noGrp="1"/>
          </p:cNvSpPr>
          <p:nvPr>
            <p:ph type="sldNum" sz="quarter" idx="12"/>
          </p:nvPr>
        </p:nvSpPr>
        <p:spPr>
          <a:xfrm>
            <a:off x="8737600" y="6537325"/>
            <a:ext cx="2844800" cy="244475"/>
          </a:xfrm>
        </p:spPr>
        <p:txBody>
          <a:bodyPr/>
          <a:lstStyle>
            <a:lvl1pPr>
              <a:defRPr/>
            </a:lvl1pPr>
          </a:lstStyle>
          <a:p>
            <a:pPr>
              <a:defRPr/>
            </a:pPr>
            <a:fld id="{B8F8AC14-4D8E-451E-B514-11F3FAD8B61A}" type="slidenum">
              <a:rPr lang="zh-CN" altLang="en-US"/>
              <a:pPr>
                <a:defRPr/>
              </a:pPr>
              <a:t>‹#›</a:t>
            </a:fld>
            <a:endParaRPr lang="en-US" altLang="zh-CN"/>
          </a:p>
        </p:txBody>
      </p:sp>
    </p:spTree>
    <p:extLst>
      <p:ext uri="{BB962C8B-B14F-4D97-AF65-F5344CB8AC3E}">
        <p14:creationId xmlns:p14="http://schemas.microsoft.com/office/powerpoint/2010/main" val="36534555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A07DE-609F-43E7-A98A-7F749B8D21E6}"/>
              </a:ext>
            </a:extLst>
          </p:cNvPr>
          <p:cNvSpPr>
            <a:spLocks noGrp="1"/>
          </p:cNvSpPr>
          <p:nvPr>
            <p:ph type="title"/>
          </p:nvPr>
        </p:nvSpPr>
        <p:spPr>
          <a:xfrm>
            <a:off x="609600" y="228601"/>
            <a:ext cx="10972800" cy="868363"/>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EC467033-0232-4239-8ED0-2D922A0895C2}"/>
              </a:ext>
            </a:extLst>
          </p:cNvPr>
          <p:cNvSpPr>
            <a:spLocks noGrp="1"/>
          </p:cNvSpPr>
          <p:nvPr>
            <p:ph type="tbl" idx="1"/>
          </p:nvPr>
        </p:nvSpPr>
        <p:spPr>
          <a:xfrm>
            <a:off x="609600" y="1295400"/>
            <a:ext cx="10972800" cy="5029200"/>
          </a:xfrm>
        </p:spPr>
        <p:txBody>
          <a:bodyPr rtlCol="0">
            <a:normAutofit/>
          </a:bodyPr>
          <a:lstStyle/>
          <a:p>
            <a:pPr lvl="0"/>
            <a:endParaRPr lang="zh-CN" altLang="en-US" noProof="0"/>
          </a:p>
        </p:txBody>
      </p:sp>
      <p:sp>
        <p:nvSpPr>
          <p:cNvPr id="4" name="日期占位符 3">
            <a:extLst>
              <a:ext uri="{FF2B5EF4-FFF2-40B4-BE49-F238E27FC236}">
                <a16:creationId xmlns:a16="http://schemas.microsoft.com/office/drawing/2014/main" id="{9A7D0CDA-13CD-4A3F-9083-A99C0CBAA2B2}"/>
              </a:ext>
            </a:extLst>
          </p:cNvPr>
          <p:cNvSpPr>
            <a:spLocks noGrp="1"/>
          </p:cNvSpPr>
          <p:nvPr>
            <p:ph type="dt" sz="half" idx="10"/>
          </p:nvPr>
        </p:nvSpPr>
        <p:spPr>
          <a:xfrm>
            <a:off x="609600" y="6537325"/>
            <a:ext cx="2844800" cy="244475"/>
          </a:xfrm>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EA192229-98AB-40B6-8FF4-009C82ACD04C}"/>
              </a:ext>
            </a:extLst>
          </p:cNvPr>
          <p:cNvSpPr>
            <a:spLocks noGrp="1"/>
          </p:cNvSpPr>
          <p:nvPr>
            <p:ph type="ftr" sz="quarter" idx="11"/>
          </p:nvPr>
        </p:nvSpPr>
        <p:spPr>
          <a:xfrm>
            <a:off x="4165600" y="6537325"/>
            <a:ext cx="3860800" cy="244475"/>
          </a:xfrm>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4E98B120-4CF1-4B41-9CEE-91960AE8D860}"/>
              </a:ext>
            </a:extLst>
          </p:cNvPr>
          <p:cNvSpPr>
            <a:spLocks noGrp="1"/>
          </p:cNvSpPr>
          <p:nvPr>
            <p:ph type="sldNum" sz="quarter" idx="12"/>
          </p:nvPr>
        </p:nvSpPr>
        <p:spPr>
          <a:xfrm>
            <a:off x="8737600" y="6537325"/>
            <a:ext cx="2844800" cy="244475"/>
          </a:xfrm>
        </p:spPr>
        <p:txBody>
          <a:bodyPr/>
          <a:lstStyle>
            <a:lvl1pPr>
              <a:defRPr/>
            </a:lvl1pPr>
          </a:lstStyle>
          <a:p>
            <a:pPr>
              <a:defRPr/>
            </a:pPr>
            <a:fld id="{2366A84B-83E7-4E3B-87C8-5997D14DBDCC}" type="slidenum">
              <a:rPr lang="zh-CN" altLang="en-US"/>
              <a:pPr>
                <a:defRPr/>
              </a:pPr>
              <a:t>‹#›</a:t>
            </a:fld>
            <a:endParaRPr lang="en-US" altLang="zh-CN"/>
          </a:p>
        </p:txBody>
      </p:sp>
    </p:spTree>
    <p:extLst>
      <p:ext uri="{BB962C8B-B14F-4D97-AF65-F5344CB8AC3E}">
        <p14:creationId xmlns:p14="http://schemas.microsoft.com/office/powerpoint/2010/main" val="1149835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gradFill rotWithShape="0">
          <a:gsLst>
            <a:gs pos="0">
              <a:srgbClr val="000000"/>
            </a:gs>
            <a:gs pos="50000">
              <a:srgbClr val="003399"/>
            </a:gs>
            <a:gs pos="100000">
              <a:srgbClr val="000000"/>
            </a:gs>
          </a:gsLst>
          <a:lin ang="18900000" scaled="1"/>
        </a:gra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78726497-6CF0-4A4E-A7B0-C2D892E933E3}"/>
              </a:ext>
            </a:extLst>
          </p:cNvPr>
          <p:cNvSpPr>
            <a:spLocks noChangeArrowheads="1"/>
          </p:cNvSpPr>
          <p:nvPr/>
        </p:nvSpPr>
        <p:spPr bwMode="auto">
          <a:xfrm>
            <a:off x="0" y="762000"/>
            <a:ext cx="12192000" cy="838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grpSp>
        <p:nvGrpSpPr>
          <p:cNvPr id="5" name="Group 1030">
            <a:extLst>
              <a:ext uri="{FF2B5EF4-FFF2-40B4-BE49-F238E27FC236}">
                <a16:creationId xmlns:a16="http://schemas.microsoft.com/office/drawing/2014/main" id="{98FEE4BA-9C30-4538-BA87-5D9BB7344D0A}"/>
              </a:ext>
            </a:extLst>
          </p:cNvPr>
          <p:cNvGrpSpPr>
            <a:grpSpLocks/>
          </p:cNvGrpSpPr>
          <p:nvPr/>
        </p:nvGrpSpPr>
        <p:grpSpPr bwMode="auto">
          <a:xfrm>
            <a:off x="406400" y="0"/>
            <a:ext cx="4368800" cy="2133600"/>
            <a:chOff x="336" y="0"/>
            <a:chExt cx="2064" cy="1344"/>
          </a:xfrm>
        </p:grpSpPr>
        <p:sp>
          <p:nvSpPr>
            <p:cNvPr id="6" name="Rectangle 1031">
              <a:extLst>
                <a:ext uri="{FF2B5EF4-FFF2-40B4-BE49-F238E27FC236}">
                  <a16:creationId xmlns:a16="http://schemas.microsoft.com/office/drawing/2014/main" id="{516DD0E6-7FD3-49B8-A40A-B1428755040C}"/>
                </a:ext>
              </a:extLst>
            </p:cNvPr>
            <p:cNvSpPr>
              <a:spLocks noChangeArrowheads="1"/>
            </p:cNvSpPr>
            <p:nvPr/>
          </p:nvSpPr>
          <p:spPr bwMode="auto">
            <a:xfrm>
              <a:off x="1008"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7" name="Rectangle 1032">
              <a:extLst>
                <a:ext uri="{FF2B5EF4-FFF2-40B4-BE49-F238E27FC236}">
                  <a16:creationId xmlns:a16="http://schemas.microsoft.com/office/drawing/2014/main" id="{A8908653-5F26-4E10-84BD-E40A169F84AC}"/>
                </a:ext>
              </a:extLst>
            </p:cNvPr>
            <p:cNvSpPr>
              <a:spLocks noChangeArrowheads="1"/>
            </p:cNvSpPr>
            <p:nvPr/>
          </p:nvSpPr>
          <p:spPr bwMode="auto">
            <a:xfrm>
              <a:off x="1344" y="1008"/>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8" name="Rectangle 1033">
              <a:extLst>
                <a:ext uri="{FF2B5EF4-FFF2-40B4-BE49-F238E27FC236}">
                  <a16:creationId xmlns:a16="http://schemas.microsoft.com/office/drawing/2014/main" id="{159DF304-8303-4F35-96A3-659709D286CA}"/>
                </a:ext>
              </a:extLst>
            </p:cNvPr>
            <p:cNvSpPr>
              <a:spLocks noChangeArrowheads="1"/>
            </p:cNvSpPr>
            <p:nvPr/>
          </p:nvSpPr>
          <p:spPr bwMode="auto">
            <a:xfrm>
              <a:off x="1728"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9" name="Rectangle 1034">
              <a:extLst>
                <a:ext uri="{FF2B5EF4-FFF2-40B4-BE49-F238E27FC236}">
                  <a16:creationId xmlns:a16="http://schemas.microsoft.com/office/drawing/2014/main" id="{1FC643E8-02E0-4B4E-B592-80514694137C}"/>
                </a:ext>
              </a:extLst>
            </p:cNvPr>
            <p:cNvSpPr>
              <a:spLocks noChangeArrowheads="1"/>
            </p:cNvSpPr>
            <p:nvPr/>
          </p:nvSpPr>
          <p:spPr bwMode="auto">
            <a:xfrm>
              <a:off x="2064"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0" name="Rectangle 1035">
              <a:extLst>
                <a:ext uri="{FF2B5EF4-FFF2-40B4-BE49-F238E27FC236}">
                  <a16:creationId xmlns:a16="http://schemas.microsoft.com/office/drawing/2014/main" id="{E59B1B9F-E73D-42C0-A4E7-CD64EF40E382}"/>
                </a:ext>
              </a:extLst>
            </p:cNvPr>
            <p:cNvSpPr>
              <a:spLocks noChangeArrowheads="1"/>
            </p:cNvSpPr>
            <p:nvPr/>
          </p:nvSpPr>
          <p:spPr bwMode="auto">
            <a:xfrm>
              <a:off x="672"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1" name="Rectangle 1036">
              <a:extLst>
                <a:ext uri="{FF2B5EF4-FFF2-40B4-BE49-F238E27FC236}">
                  <a16:creationId xmlns:a16="http://schemas.microsoft.com/office/drawing/2014/main" id="{1235946E-0F81-43BD-878A-6EAB17926C66}"/>
                </a:ext>
              </a:extLst>
            </p:cNvPr>
            <p:cNvSpPr>
              <a:spLocks noChangeArrowheads="1"/>
            </p:cNvSpPr>
            <p:nvPr/>
          </p:nvSpPr>
          <p:spPr bwMode="auto">
            <a:xfrm>
              <a:off x="336" y="0"/>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grpSp>
      <p:sp>
        <p:nvSpPr>
          <p:cNvPr id="12" name="Rectangle 1038">
            <a:extLst>
              <a:ext uri="{FF2B5EF4-FFF2-40B4-BE49-F238E27FC236}">
                <a16:creationId xmlns:a16="http://schemas.microsoft.com/office/drawing/2014/main" id="{D2408860-91DC-45F2-9FD2-04F3DE39CB30}"/>
              </a:ext>
            </a:extLst>
          </p:cNvPr>
          <p:cNvSpPr>
            <a:spLocks noChangeArrowheads="1"/>
          </p:cNvSpPr>
          <p:nvPr/>
        </p:nvSpPr>
        <p:spPr bwMode="auto">
          <a:xfrm>
            <a:off x="1828800" y="1066800"/>
            <a:ext cx="711200" cy="5334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3" name="Rectangle 1039">
            <a:extLst>
              <a:ext uri="{FF2B5EF4-FFF2-40B4-BE49-F238E27FC236}">
                <a16:creationId xmlns:a16="http://schemas.microsoft.com/office/drawing/2014/main" id="{CBF2E41E-DE6B-4E1D-A61B-F0A09CF417BE}"/>
              </a:ext>
            </a:extLst>
          </p:cNvPr>
          <p:cNvSpPr>
            <a:spLocks noChangeArrowheads="1"/>
          </p:cNvSpPr>
          <p:nvPr/>
        </p:nvSpPr>
        <p:spPr bwMode="auto">
          <a:xfrm>
            <a:off x="2540000" y="1600200"/>
            <a:ext cx="7112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4" name="Rectangle 1040">
            <a:extLst>
              <a:ext uri="{FF2B5EF4-FFF2-40B4-BE49-F238E27FC236}">
                <a16:creationId xmlns:a16="http://schemas.microsoft.com/office/drawing/2014/main" id="{263AE90C-5761-44FB-A645-111B97CE92B5}"/>
              </a:ext>
            </a:extLst>
          </p:cNvPr>
          <p:cNvSpPr>
            <a:spLocks noChangeArrowheads="1"/>
          </p:cNvSpPr>
          <p:nvPr/>
        </p:nvSpPr>
        <p:spPr bwMode="auto">
          <a:xfrm>
            <a:off x="3352800" y="533400"/>
            <a:ext cx="7112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5" name="Rectangle 1041">
            <a:extLst>
              <a:ext uri="{FF2B5EF4-FFF2-40B4-BE49-F238E27FC236}">
                <a16:creationId xmlns:a16="http://schemas.microsoft.com/office/drawing/2014/main" id="{0E4BA8F2-DE29-4A84-BC72-176774EF78CE}"/>
              </a:ext>
            </a:extLst>
          </p:cNvPr>
          <p:cNvSpPr>
            <a:spLocks noChangeArrowheads="1"/>
          </p:cNvSpPr>
          <p:nvPr/>
        </p:nvSpPr>
        <p:spPr bwMode="auto">
          <a:xfrm>
            <a:off x="4091517" y="1066800"/>
            <a:ext cx="785283" cy="6096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6" name="Rectangle 1042">
            <a:extLst>
              <a:ext uri="{FF2B5EF4-FFF2-40B4-BE49-F238E27FC236}">
                <a16:creationId xmlns:a16="http://schemas.microsoft.com/office/drawing/2014/main" id="{E77B6C69-A601-4F53-AEFC-724555F71BEA}"/>
              </a:ext>
            </a:extLst>
          </p:cNvPr>
          <p:cNvSpPr>
            <a:spLocks noChangeArrowheads="1"/>
          </p:cNvSpPr>
          <p:nvPr/>
        </p:nvSpPr>
        <p:spPr bwMode="auto">
          <a:xfrm>
            <a:off x="1117600" y="533400"/>
            <a:ext cx="711200" cy="53340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7" name="Rectangle 1043">
            <a:extLst>
              <a:ext uri="{FF2B5EF4-FFF2-40B4-BE49-F238E27FC236}">
                <a16:creationId xmlns:a16="http://schemas.microsoft.com/office/drawing/2014/main" id="{7B404F0E-9ACE-4ADD-9BB4-776D630E4641}"/>
              </a:ext>
            </a:extLst>
          </p:cNvPr>
          <p:cNvSpPr>
            <a:spLocks noChangeArrowheads="1"/>
          </p:cNvSpPr>
          <p:nvPr/>
        </p:nvSpPr>
        <p:spPr bwMode="auto">
          <a:xfrm>
            <a:off x="406400" y="0"/>
            <a:ext cx="711200" cy="5334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grpSp>
        <p:nvGrpSpPr>
          <p:cNvPr id="18" name="Group 1051">
            <a:extLst>
              <a:ext uri="{FF2B5EF4-FFF2-40B4-BE49-F238E27FC236}">
                <a16:creationId xmlns:a16="http://schemas.microsoft.com/office/drawing/2014/main" id="{A6AEBDA8-EE2F-4D66-9FEF-3B7B1BD1E32C}"/>
              </a:ext>
            </a:extLst>
          </p:cNvPr>
          <p:cNvGrpSpPr>
            <a:grpSpLocks/>
          </p:cNvGrpSpPr>
          <p:nvPr/>
        </p:nvGrpSpPr>
        <p:grpSpPr bwMode="auto">
          <a:xfrm>
            <a:off x="4064000" y="3352800"/>
            <a:ext cx="4368800" cy="211138"/>
            <a:chOff x="1824" y="2640"/>
            <a:chExt cx="2064" cy="133"/>
          </a:xfrm>
        </p:grpSpPr>
        <p:sp>
          <p:nvSpPr>
            <p:cNvPr id="19" name="Line 1026">
              <a:extLst>
                <a:ext uri="{FF2B5EF4-FFF2-40B4-BE49-F238E27FC236}">
                  <a16:creationId xmlns:a16="http://schemas.microsoft.com/office/drawing/2014/main" id="{EAB69B96-E315-46DB-8175-D049D451EB2F}"/>
                </a:ext>
              </a:extLst>
            </p:cNvPr>
            <p:cNvSpPr>
              <a:spLocks noChangeShapeType="1"/>
            </p:cNvSpPr>
            <p:nvPr/>
          </p:nvSpPr>
          <p:spPr bwMode="auto">
            <a:xfrm>
              <a:off x="1824" y="2711"/>
              <a:ext cx="206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0" name="Rectangle 1044">
              <a:extLst>
                <a:ext uri="{FF2B5EF4-FFF2-40B4-BE49-F238E27FC236}">
                  <a16:creationId xmlns:a16="http://schemas.microsoft.com/office/drawing/2014/main" id="{D5A5B7B3-CFEC-4E73-AB67-34E29037C6DA}"/>
                </a:ext>
              </a:extLst>
            </p:cNvPr>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21" name="Rectangle 1045">
              <a:extLst>
                <a:ext uri="{FF2B5EF4-FFF2-40B4-BE49-F238E27FC236}">
                  <a16:creationId xmlns:a16="http://schemas.microsoft.com/office/drawing/2014/main" id="{A497D3D3-8BDD-4ACC-8B5D-F0C64C36C5F6}"/>
                </a:ext>
              </a:extLst>
            </p:cNvPr>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22" name="Rectangle 1046">
              <a:extLst>
                <a:ext uri="{FF2B5EF4-FFF2-40B4-BE49-F238E27FC236}">
                  <a16:creationId xmlns:a16="http://schemas.microsoft.com/office/drawing/2014/main" id="{6EC4B945-B310-4435-A6AC-F0DB1D0EE6E3}"/>
                </a:ext>
              </a:extLst>
            </p:cNvPr>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grpSp>
      <p:sp>
        <p:nvSpPr>
          <p:cNvPr id="23" name="WordArt 1050">
            <a:extLst>
              <a:ext uri="{FF2B5EF4-FFF2-40B4-BE49-F238E27FC236}">
                <a16:creationId xmlns:a16="http://schemas.microsoft.com/office/drawing/2014/main" id="{A9465DFD-09B3-4118-A12F-D5EA98F848E2}"/>
              </a:ext>
            </a:extLst>
          </p:cNvPr>
          <p:cNvSpPr>
            <a:spLocks noChangeArrowheads="1" noChangeShapeType="1" noTextEdit="1"/>
          </p:cNvSpPr>
          <p:nvPr userDrawn="1"/>
        </p:nvSpPr>
        <p:spPr bwMode="auto">
          <a:xfrm>
            <a:off x="5283200" y="914400"/>
            <a:ext cx="6807200" cy="609600"/>
          </a:xfrm>
          <a:prstGeom prst="rect">
            <a:avLst/>
          </a:prstGeom>
        </p:spPr>
        <p:txBody>
          <a:bodyPr wrap="none" fromWordArt="1">
            <a:prstTxWarp prst="textPlain">
              <a:avLst>
                <a:gd name="adj" fmla="val 49069"/>
              </a:avLst>
            </a:prstTxWarp>
            <a:scene3d>
              <a:camera prst="legacyPerspectiveFront"/>
              <a:lightRig rig="legacyNormal3" dir="r"/>
            </a:scene3d>
            <a:sp3d extrusionH="430200" prstMaterial="legacyMetal">
              <a:extrusionClr>
                <a:srgbClr val="EAEAEA"/>
              </a:extrusionClr>
              <a:contourClr>
                <a:srgbClr val="99FF33"/>
              </a:contourClr>
            </a:sp3d>
          </a:bodyPr>
          <a:lstStyle/>
          <a:p>
            <a:pPr algn="ctr"/>
            <a:r>
              <a:rPr lang="en-US" altLang="zh-CN" sz="3600" kern="10">
                <a:ln w="9525">
                  <a:round/>
                  <a:headEnd/>
                  <a:tailEnd/>
                </a:ln>
                <a:gradFill rotWithShape="1">
                  <a:gsLst>
                    <a:gs pos="0">
                      <a:srgbClr val="99FF33"/>
                    </a:gs>
                    <a:gs pos="50000">
                      <a:srgbClr val="FFFF00"/>
                    </a:gs>
                    <a:gs pos="100000">
                      <a:srgbClr val="99FF33"/>
                    </a:gs>
                  </a:gsLst>
                  <a:lin ang="2700000" scaled="1"/>
                </a:gradFill>
                <a:latin typeface="宋体" panose="02010600030101010101" pitchFamily="2" charset="-122"/>
                <a:ea typeface="宋体" panose="02010600030101010101" pitchFamily="2" charset="-122"/>
              </a:rPr>
              <a:t>Artificial Intelligence</a:t>
            </a:r>
            <a:endParaRPr lang="zh-CN" altLang="en-US" sz="3600" kern="10">
              <a:ln w="9525">
                <a:round/>
                <a:headEnd/>
                <a:tailEnd/>
              </a:ln>
              <a:gradFill rotWithShape="1">
                <a:gsLst>
                  <a:gs pos="0">
                    <a:srgbClr val="99FF33"/>
                  </a:gs>
                  <a:gs pos="50000">
                    <a:srgbClr val="FFFF00"/>
                  </a:gs>
                  <a:gs pos="100000">
                    <a:srgbClr val="99FF33"/>
                  </a:gs>
                </a:gsLst>
                <a:lin ang="2700000" scaled="1"/>
              </a:gradFill>
              <a:latin typeface="宋体" panose="02010600030101010101" pitchFamily="2" charset="-122"/>
              <a:ea typeface="宋体" panose="02010600030101010101" pitchFamily="2" charset="-122"/>
            </a:endParaRPr>
          </a:p>
        </p:txBody>
      </p:sp>
      <p:sp>
        <p:nvSpPr>
          <p:cNvPr id="11267" name="Rectangle 1027"/>
          <p:cNvSpPr>
            <a:spLocks noGrp="1" noChangeArrowheads="1"/>
          </p:cNvSpPr>
          <p:nvPr>
            <p:ph type="ctrTitle"/>
          </p:nvPr>
        </p:nvSpPr>
        <p:spPr>
          <a:xfrm>
            <a:off x="914400" y="2438400"/>
            <a:ext cx="10363200" cy="685800"/>
          </a:xfrm>
        </p:spPr>
        <p:txBody>
          <a:bodyPr anchor="t"/>
          <a:lstStyle>
            <a:lvl1pPr algn="ctr">
              <a:lnSpc>
                <a:spcPct val="90000"/>
              </a:lnSpc>
              <a:defRPr sz="4400">
                <a:solidFill>
                  <a:schemeClr val="tx1"/>
                </a:solidFill>
              </a:defRPr>
            </a:lvl1pPr>
          </a:lstStyle>
          <a:p>
            <a:pPr lvl="0"/>
            <a:r>
              <a:rPr lang="zh-CN" altLang="en-US" noProof="0"/>
              <a:t>单击此处编辑母版标题样式</a:t>
            </a:r>
          </a:p>
        </p:txBody>
      </p:sp>
      <p:sp>
        <p:nvSpPr>
          <p:cNvPr id="11268" name="Rectangle 1028"/>
          <p:cNvSpPr>
            <a:spLocks noGrp="1" noChangeArrowheads="1"/>
          </p:cNvSpPr>
          <p:nvPr>
            <p:ph type="subTitle" idx="1"/>
          </p:nvPr>
        </p:nvSpPr>
        <p:spPr>
          <a:xfrm>
            <a:off x="1727200" y="3733800"/>
            <a:ext cx="9245600" cy="2514600"/>
          </a:xfrm>
        </p:spPr>
        <p:txBody>
          <a:bodyPr anchor="ctr"/>
          <a:lstStyle>
            <a:lvl1pPr marL="0" indent="0" algn="ctr">
              <a:lnSpc>
                <a:spcPct val="80000"/>
              </a:lnSpc>
              <a:buFont typeface="Wingdings" pitchFamily="2" charset="2"/>
              <a:buNone/>
              <a:defRPr sz="4000">
                <a:solidFill>
                  <a:srgbClr val="FFCC00"/>
                </a:solidFill>
              </a:defRPr>
            </a:lvl1pPr>
          </a:lstStyle>
          <a:p>
            <a:pPr lvl="0"/>
            <a:r>
              <a:rPr lang="zh-CN" altLang="en-US" noProof="0"/>
              <a:t>单击此处编辑母版副标题样式</a:t>
            </a:r>
          </a:p>
        </p:txBody>
      </p:sp>
      <p:sp>
        <p:nvSpPr>
          <p:cNvPr id="24" name="Rectangle 1047">
            <a:extLst>
              <a:ext uri="{FF2B5EF4-FFF2-40B4-BE49-F238E27FC236}">
                <a16:creationId xmlns:a16="http://schemas.microsoft.com/office/drawing/2014/main" id="{18073FBD-112A-43AE-A2A5-E21E7EBADAAF}"/>
              </a:ext>
            </a:extLst>
          </p:cNvPr>
          <p:cNvSpPr>
            <a:spLocks noGrp="1" noChangeArrowheads="1"/>
          </p:cNvSpPr>
          <p:nvPr>
            <p:ph type="dt" sz="half" idx="10"/>
          </p:nvPr>
        </p:nvSpPr>
        <p:spPr bwMode="auto">
          <a:xfrm>
            <a:off x="8737600" y="6507164"/>
            <a:ext cx="24384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eaLnBrk="1" hangingPunct="1">
              <a:lnSpc>
                <a:spcPct val="100000"/>
              </a:lnSpc>
              <a:spcBef>
                <a:spcPct val="0"/>
              </a:spcBef>
              <a:buFontTx/>
              <a:buNone/>
              <a:defRPr sz="1200" b="0">
                <a:solidFill>
                  <a:schemeClr val="folHlink"/>
                </a:solidFill>
                <a:latin typeface="Tahoma" pitchFamily="34" charset="0"/>
                <a:ea typeface="宋体" pitchFamily="2" charset="-122"/>
                <a:cs typeface="+mn-cs"/>
              </a:defRPr>
            </a:lvl1pPr>
          </a:lstStyle>
          <a:p>
            <a:pPr>
              <a:defRPr/>
            </a:pPr>
            <a:endParaRPr lang="en-US" altLang="zh-CN"/>
          </a:p>
        </p:txBody>
      </p:sp>
      <p:sp>
        <p:nvSpPr>
          <p:cNvPr id="25" name="Rectangle 1048">
            <a:extLst>
              <a:ext uri="{FF2B5EF4-FFF2-40B4-BE49-F238E27FC236}">
                <a16:creationId xmlns:a16="http://schemas.microsoft.com/office/drawing/2014/main" id="{A27D7835-6D6D-4C00-886F-8E007684723E}"/>
              </a:ext>
            </a:extLst>
          </p:cNvPr>
          <p:cNvSpPr>
            <a:spLocks noGrp="1" noChangeArrowheads="1"/>
          </p:cNvSpPr>
          <p:nvPr>
            <p:ph type="ftr" sz="quarter" idx="11"/>
          </p:nvPr>
        </p:nvSpPr>
        <p:spPr bwMode="auto">
          <a:xfrm>
            <a:off x="1727200" y="6507164"/>
            <a:ext cx="38608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eaLnBrk="1" hangingPunct="1">
              <a:lnSpc>
                <a:spcPct val="100000"/>
              </a:lnSpc>
              <a:spcBef>
                <a:spcPct val="0"/>
              </a:spcBef>
              <a:buFontTx/>
              <a:buNone/>
              <a:defRPr sz="1200" b="0">
                <a:solidFill>
                  <a:schemeClr val="folHlink"/>
                </a:solidFill>
                <a:latin typeface="Tahoma" pitchFamily="34" charset="0"/>
                <a:ea typeface="宋体" pitchFamily="2" charset="-122"/>
                <a:cs typeface="+mn-cs"/>
              </a:defRPr>
            </a:lvl1pPr>
          </a:lstStyle>
          <a:p>
            <a:pPr>
              <a:defRPr/>
            </a:pPr>
            <a:endParaRPr lang="en-US" altLang="zh-CN"/>
          </a:p>
        </p:txBody>
      </p:sp>
    </p:spTree>
    <p:extLst>
      <p:ext uri="{BB962C8B-B14F-4D97-AF65-F5344CB8AC3E}">
        <p14:creationId xmlns:p14="http://schemas.microsoft.com/office/powerpoint/2010/main" val="1810450585"/>
      </p:ext>
    </p:extLst>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6">
            <a:extLst>
              <a:ext uri="{FF2B5EF4-FFF2-40B4-BE49-F238E27FC236}">
                <a16:creationId xmlns:a16="http://schemas.microsoft.com/office/drawing/2014/main" id="{A4A5F309-0027-420A-9646-0939CAE1A5C3}"/>
              </a:ext>
            </a:extLst>
          </p:cNvPr>
          <p:cNvSpPr>
            <a:spLocks noGrp="1" noChangeArrowheads="1"/>
          </p:cNvSpPr>
          <p:nvPr>
            <p:ph type="sldNum" sz="quarter" idx="10"/>
          </p:nvPr>
        </p:nvSpPr>
        <p:spPr>
          <a:ln/>
        </p:spPr>
        <p:txBody>
          <a:bodyPr/>
          <a:lstStyle>
            <a:lvl1pPr>
              <a:defRPr/>
            </a:lvl1pPr>
          </a:lstStyle>
          <a:p>
            <a:pPr>
              <a:defRPr/>
            </a:pPr>
            <a:fld id="{2EA14AF3-4E6E-47B6-9C0E-2AD806B46C59}" type="slidenum">
              <a:rPr lang="en-US" altLang="zh-CN"/>
              <a:pPr>
                <a:defRPr/>
              </a:pPr>
              <a:t>‹#›</a:t>
            </a:fld>
            <a:endParaRPr lang="en-US" altLang="zh-CN"/>
          </a:p>
        </p:txBody>
      </p:sp>
    </p:spTree>
    <p:extLst>
      <p:ext uri="{BB962C8B-B14F-4D97-AF65-F5344CB8AC3E}">
        <p14:creationId xmlns:p14="http://schemas.microsoft.com/office/powerpoint/2010/main" val="1286111165"/>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950056-6B61-4170-A557-F4E2856A0F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5E9EEFB-A5EB-4EB8-99A4-F6A7C36E9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32A196-9D14-4D1F-A859-31521DDA7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BCCA83-8160-4C6B-A904-A0E176EE3FC0}"/>
              </a:ext>
            </a:extLst>
          </p:cNvPr>
          <p:cNvSpPr>
            <a:spLocks noGrp="1"/>
          </p:cNvSpPr>
          <p:nvPr>
            <p:ph type="dt" sz="half" idx="10"/>
          </p:nvPr>
        </p:nvSpPr>
        <p:spPr/>
        <p:txBody>
          <a:bodyPr/>
          <a:lstStyle/>
          <a:p>
            <a:fld id="{4318F9B3-53E0-4B53-879E-B3683623E161}"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A04097C9-E4F7-429D-BAF1-F5375934D6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5D6360-1F4B-4A35-BDA1-465CC190B070}"/>
              </a:ext>
            </a:extLst>
          </p:cNvPr>
          <p:cNvSpPr>
            <a:spLocks noGrp="1"/>
          </p:cNvSpPr>
          <p:nvPr>
            <p:ph type="sldNum" sz="quarter" idx="12"/>
          </p:nvPr>
        </p:nvSpPr>
        <p:spPr/>
        <p:txBody>
          <a:body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39063552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6">
            <a:extLst>
              <a:ext uri="{FF2B5EF4-FFF2-40B4-BE49-F238E27FC236}">
                <a16:creationId xmlns:a16="http://schemas.microsoft.com/office/drawing/2014/main" id="{A6B61F38-C5EC-4F0D-AE34-18FB0FE8F67B}"/>
              </a:ext>
            </a:extLst>
          </p:cNvPr>
          <p:cNvSpPr>
            <a:spLocks noGrp="1" noChangeArrowheads="1"/>
          </p:cNvSpPr>
          <p:nvPr>
            <p:ph type="sldNum" sz="quarter" idx="10"/>
          </p:nvPr>
        </p:nvSpPr>
        <p:spPr>
          <a:ln/>
        </p:spPr>
        <p:txBody>
          <a:bodyPr/>
          <a:lstStyle>
            <a:lvl1pPr>
              <a:defRPr/>
            </a:lvl1pPr>
          </a:lstStyle>
          <a:p>
            <a:pPr>
              <a:defRPr/>
            </a:pPr>
            <a:fld id="{A9C14D18-06C8-4635-8E2A-9ED58534C8FC}" type="slidenum">
              <a:rPr lang="en-US" altLang="zh-CN"/>
              <a:pPr>
                <a:defRPr/>
              </a:pPr>
              <a:t>‹#›</a:t>
            </a:fld>
            <a:endParaRPr lang="en-US" altLang="zh-CN"/>
          </a:p>
        </p:txBody>
      </p:sp>
    </p:spTree>
    <p:extLst>
      <p:ext uri="{BB962C8B-B14F-4D97-AF65-F5344CB8AC3E}">
        <p14:creationId xmlns:p14="http://schemas.microsoft.com/office/powerpoint/2010/main" val="3216499129"/>
      </p:ext>
    </p:extLst>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05000"/>
            <a:ext cx="49276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1905000"/>
            <a:ext cx="49276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6">
            <a:extLst>
              <a:ext uri="{FF2B5EF4-FFF2-40B4-BE49-F238E27FC236}">
                <a16:creationId xmlns:a16="http://schemas.microsoft.com/office/drawing/2014/main" id="{50BF1B6E-C057-48AA-9D97-3318BB4CF567}"/>
              </a:ext>
            </a:extLst>
          </p:cNvPr>
          <p:cNvSpPr>
            <a:spLocks noGrp="1" noChangeArrowheads="1"/>
          </p:cNvSpPr>
          <p:nvPr>
            <p:ph type="sldNum" sz="quarter" idx="10"/>
          </p:nvPr>
        </p:nvSpPr>
        <p:spPr>
          <a:ln/>
        </p:spPr>
        <p:txBody>
          <a:bodyPr/>
          <a:lstStyle>
            <a:lvl1pPr>
              <a:defRPr/>
            </a:lvl1pPr>
          </a:lstStyle>
          <a:p>
            <a:pPr>
              <a:defRPr/>
            </a:pPr>
            <a:fld id="{D666C750-BCCA-49D7-BECD-B63F4239DEE5}" type="slidenum">
              <a:rPr lang="en-US" altLang="zh-CN"/>
              <a:pPr>
                <a:defRPr/>
              </a:pPr>
              <a:t>‹#›</a:t>
            </a:fld>
            <a:endParaRPr lang="en-US" altLang="zh-CN"/>
          </a:p>
        </p:txBody>
      </p:sp>
    </p:spTree>
    <p:extLst>
      <p:ext uri="{BB962C8B-B14F-4D97-AF65-F5344CB8AC3E}">
        <p14:creationId xmlns:p14="http://schemas.microsoft.com/office/powerpoint/2010/main" val="2766607707"/>
      </p:ext>
    </p:extLst>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6">
            <a:extLst>
              <a:ext uri="{FF2B5EF4-FFF2-40B4-BE49-F238E27FC236}">
                <a16:creationId xmlns:a16="http://schemas.microsoft.com/office/drawing/2014/main" id="{EB3D0216-D212-4DD0-9700-4ED9581AC07C}"/>
              </a:ext>
            </a:extLst>
          </p:cNvPr>
          <p:cNvSpPr>
            <a:spLocks noGrp="1" noChangeArrowheads="1"/>
          </p:cNvSpPr>
          <p:nvPr>
            <p:ph type="sldNum" sz="quarter" idx="10"/>
          </p:nvPr>
        </p:nvSpPr>
        <p:spPr>
          <a:ln/>
        </p:spPr>
        <p:txBody>
          <a:bodyPr/>
          <a:lstStyle>
            <a:lvl1pPr>
              <a:defRPr/>
            </a:lvl1pPr>
          </a:lstStyle>
          <a:p>
            <a:pPr>
              <a:defRPr/>
            </a:pPr>
            <a:fld id="{D9C282A6-A8AC-4149-819E-1C6913BE7117}" type="slidenum">
              <a:rPr lang="en-US" altLang="zh-CN"/>
              <a:pPr>
                <a:defRPr/>
              </a:pPr>
              <a:t>‹#›</a:t>
            </a:fld>
            <a:endParaRPr lang="en-US" altLang="zh-CN"/>
          </a:p>
        </p:txBody>
      </p:sp>
    </p:spTree>
    <p:extLst>
      <p:ext uri="{BB962C8B-B14F-4D97-AF65-F5344CB8AC3E}">
        <p14:creationId xmlns:p14="http://schemas.microsoft.com/office/powerpoint/2010/main" val="3557250829"/>
      </p:ext>
    </p:extLst>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6">
            <a:extLst>
              <a:ext uri="{FF2B5EF4-FFF2-40B4-BE49-F238E27FC236}">
                <a16:creationId xmlns:a16="http://schemas.microsoft.com/office/drawing/2014/main" id="{A4B13357-23F6-448D-A06D-212DE06F22A1}"/>
              </a:ext>
            </a:extLst>
          </p:cNvPr>
          <p:cNvSpPr>
            <a:spLocks noGrp="1" noChangeArrowheads="1"/>
          </p:cNvSpPr>
          <p:nvPr>
            <p:ph type="sldNum" sz="quarter" idx="10"/>
          </p:nvPr>
        </p:nvSpPr>
        <p:spPr>
          <a:ln/>
        </p:spPr>
        <p:txBody>
          <a:bodyPr/>
          <a:lstStyle>
            <a:lvl1pPr>
              <a:defRPr/>
            </a:lvl1pPr>
          </a:lstStyle>
          <a:p>
            <a:pPr>
              <a:defRPr/>
            </a:pPr>
            <a:fld id="{8C7248FD-E631-4246-8DF3-072C511A0876}" type="slidenum">
              <a:rPr lang="en-US" altLang="zh-CN"/>
              <a:pPr>
                <a:defRPr/>
              </a:pPr>
              <a:t>‹#›</a:t>
            </a:fld>
            <a:endParaRPr lang="en-US" altLang="zh-CN"/>
          </a:p>
        </p:txBody>
      </p:sp>
    </p:spTree>
    <p:extLst>
      <p:ext uri="{BB962C8B-B14F-4D97-AF65-F5344CB8AC3E}">
        <p14:creationId xmlns:p14="http://schemas.microsoft.com/office/powerpoint/2010/main" val="543997606"/>
      </p:ext>
    </p:extLst>
  </p:cSld>
  <p:clrMapOvr>
    <a:masterClrMapping/>
  </p:clrMapOvr>
  <p:transition>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6">
            <a:extLst>
              <a:ext uri="{FF2B5EF4-FFF2-40B4-BE49-F238E27FC236}">
                <a16:creationId xmlns:a16="http://schemas.microsoft.com/office/drawing/2014/main" id="{7D1A9EDC-EFE5-4EE1-90A7-E67B79378986}"/>
              </a:ext>
            </a:extLst>
          </p:cNvPr>
          <p:cNvSpPr>
            <a:spLocks noGrp="1" noChangeArrowheads="1"/>
          </p:cNvSpPr>
          <p:nvPr>
            <p:ph type="sldNum" sz="quarter" idx="10"/>
          </p:nvPr>
        </p:nvSpPr>
        <p:spPr>
          <a:ln/>
        </p:spPr>
        <p:txBody>
          <a:bodyPr/>
          <a:lstStyle>
            <a:lvl1pPr>
              <a:defRPr/>
            </a:lvl1pPr>
          </a:lstStyle>
          <a:p>
            <a:pPr>
              <a:defRPr/>
            </a:pPr>
            <a:fld id="{E9C8C572-588C-423D-A959-2D00ED0F0BD7}" type="slidenum">
              <a:rPr lang="en-US" altLang="zh-CN"/>
              <a:pPr>
                <a:defRPr/>
              </a:pPr>
              <a:t>‹#›</a:t>
            </a:fld>
            <a:endParaRPr lang="en-US" altLang="zh-CN"/>
          </a:p>
        </p:txBody>
      </p:sp>
    </p:spTree>
    <p:extLst>
      <p:ext uri="{BB962C8B-B14F-4D97-AF65-F5344CB8AC3E}">
        <p14:creationId xmlns:p14="http://schemas.microsoft.com/office/powerpoint/2010/main" val="2958878924"/>
      </p:ext>
    </p:extLst>
  </p:cSld>
  <p:clrMapOvr>
    <a:masterClrMapping/>
  </p:clrMapOvr>
  <p:transition>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6">
            <a:extLst>
              <a:ext uri="{FF2B5EF4-FFF2-40B4-BE49-F238E27FC236}">
                <a16:creationId xmlns:a16="http://schemas.microsoft.com/office/drawing/2014/main" id="{1A029467-5247-4737-A2E3-F0B8F7588951}"/>
              </a:ext>
            </a:extLst>
          </p:cNvPr>
          <p:cNvSpPr>
            <a:spLocks noGrp="1" noChangeArrowheads="1"/>
          </p:cNvSpPr>
          <p:nvPr>
            <p:ph type="sldNum" sz="quarter" idx="10"/>
          </p:nvPr>
        </p:nvSpPr>
        <p:spPr>
          <a:ln/>
        </p:spPr>
        <p:txBody>
          <a:bodyPr/>
          <a:lstStyle>
            <a:lvl1pPr>
              <a:defRPr/>
            </a:lvl1pPr>
          </a:lstStyle>
          <a:p>
            <a:pPr>
              <a:defRPr/>
            </a:pPr>
            <a:fld id="{23F60001-1583-486E-B308-6621903623CB}" type="slidenum">
              <a:rPr lang="en-US" altLang="zh-CN"/>
              <a:pPr>
                <a:defRPr/>
              </a:pPr>
              <a:t>‹#›</a:t>
            </a:fld>
            <a:endParaRPr lang="en-US" altLang="zh-CN"/>
          </a:p>
        </p:txBody>
      </p:sp>
    </p:spTree>
    <p:extLst>
      <p:ext uri="{BB962C8B-B14F-4D97-AF65-F5344CB8AC3E}">
        <p14:creationId xmlns:p14="http://schemas.microsoft.com/office/powerpoint/2010/main" val="2138347913"/>
      </p:ext>
    </p:extLst>
  </p:cSld>
  <p:clrMapOvr>
    <a:masterClrMapping/>
  </p:clrMapOvr>
  <p:transition>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6">
            <a:extLst>
              <a:ext uri="{FF2B5EF4-FFF2-40B4-BE49-F238E27FC236}">
                <a16:creationId xmlns:a16="http://schemas.microsoft.com/office/drawing/2014/main" id="{A31DFF65-2022-4243-A5FB-30591C557A3E}"/>
              </a:ext>
            </a:extLst>
          </p:cNvPr>
          <p:cNvSpPr>
            <a:spLocks noGrp="1" noChangeArrowheads="1"/>
          </p:cNvSpPr>
          <p:nvPr>
            <p:ph type="sldNum" sz="quarter" idx="10"/>
          </p:nvPr>
        </p:nvSpPr>
        <p:spPr>
          <a:ln/>
        </p:spPr>
        <p:txBody>
          <a:bodyPr/>
          <a:lstStyle>
            <a:lvl1pPr>
              <a:defRPr/>
            </a:lvl1pPr>
          </a:lstStyle>
          <a:p>
            <a:pPr>
              <a:defRPr/>
            </a:pPr>
            <a:fld id="{A37DCDCE-C720-4A83-B079-7899A8214AC0}" type="slidenum">
              <a:rPr lang="en-US" altLang="zh-CN"/>
              <a:pPr>
                <a:defRPr/>
              </a:pPr>
              <a:t>‹#›</a:t>
            </a:fld>
            <a:endParaRPr lang="en-US" altLang="zh-CN"/>
          </a:p>
        </p:txBody>
      </p:sp>
    </p:spTree>
    <p:extLst>
      <p:ext uri="{BB962C8B-B14F-4D97-AF65-F5344CB8AC3E}">
        <p14:creationId xmlns:p14="http://schemas.microsoft.com/office/powerpoint/2010/main" val="1104490799"/>
      </p:ext>
    </p:extLst>
  </p:cSld>
  <p:clrMapOvr>
    <a:masterClrMapping/>
  </p:clrMapOvr>
  <p:transition>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6">
            <a:extLst>
              <a:ext uri="{FF2B5EF4-FFF2-40B4-BE49-F238E27FC236}">
                <a16:creationId xmlns:a16="http://schemas.microsoft.com/office/drawing/2014/main" id="{F5426CEC-38FF-4BB5-B996-EE454A2215E4}"/>
              </a:ext>
            </a:extLst>
          </p:cNvPr>
          <p:cNvSpPr>
            <a:spLocks noGrp="1" noChangeArrowheads="1"/>
          </p:cNvSpPr>
          <p:nvPr>
            <p:ph type="sldNum" sz="quarter" idx="10"/>
          </p:nvPr>
        </p:nvSpPr>
        <p:spPr>
          <a:ln/>
        </p:spPr>
        <p:txBody>
          <a:bodyPr/>
          <a:lstStyle>
            <a:lvl1pPr>
              <a:defRPr/>
            </a:lvl1pPr>
          </a:lstStyle>
          <a:p>
            <a:pPr>
              <a:defRPr/>
            </a:pPr>
            <a:fld id="{EF9E5517-1B81-4A90-B8DE-D187F157931B}" type="slidenum">
              <a:rPr lang="en-US" altLang="zh-CN"/>
              <a:pPr>
                <a:defRPr/>
              </a:pPr>
              <a:t>‹#›</a:t>
            </a:fld>
            <a:endParaRPr lang="en-US" altLang="zh-CN"/>
          </a:p>
        </p:txBody>
      </p:sp>
    </p:spTree>
    <p:extLst>
      <p:ext uri="{BB962C8B-B14F-4D97-AF65-F5344CB8AC3E}">
        <p14:creationId xmlns:p14="http://schemas.microsoft.com/office/powerpoint/2010/main" val="4267293877"/>
      </p:ext>
    </p:extLst>
  </p:cSld>
  <p:clrMapOvr>
    <a:masterClrMapping/>
  </p:clrMapOvr>
  <p:transition>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990600"/>
            <a:ext cx="2514600" cy="5181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990600"/>
            <a:ext cx="7340600" cy="5181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6">
            <a:extLst>
              <a:ext uri="{FF2B5EF4-FFF2-40B4-BE49-F238E27FC236}">
                <a16:creationId xmlns:a16="http://schemas.microsoft.com/office/drawing/2014/main" id="{D34CABF3-3295-44C7-AE98-F076CED81A56}"/>
              </a:ext>
            </a:extLst>
          </p:cNvPr>
          <p:cNvSpPr>
            <a:spLocks noGrp="1" noChangeArrowheads="1"/>
          </p:cNvSpPr>
          <p:nvPr>
            <p:ph type="sldNum" sz="quarter" idx="10"/>
          </p:nvPr>
        </p:nvSpPr>
        <p:spPr>
          <a:ln/>
        </p:spPr>
        <p:txBody>
          <a:bodyPr/>
          <a:lstStyle>
            <a:lvl1pPr>
              <a:defRPr/>
            </a:lvl1pPr>
          </a:lstStyle>
          <a:p>
            <a:pPr>
              <a:defRPr/>
            </a:pPr>
            <a:fld id="{1059A1B3-3187-4DA4-A829-A73910B19B0F}" type="slidenum">
              <a:rPr lang="en-US" altLang="zh-CN"/>
              <a:pPr>
                <a:defRPr/>
              </a:pPr>
              <a:t>‹#›</a:t>
            </a:fld>
            <a:endParaRPr lang="en-US" altLang="zh-CN"/>
          </a:p>
        </p:txBody>
      </p:sp>
    </p:spTree>
    <p:extLst>
      <p:ext uri="{BB962C8B-B14F-4D97-AF65-F5344CB8AC3E}">
        <p14:creationId xmlns:p14="http://schemas.microsoft.com/office/powerpoint/2010/main" val="2798029264"/>
      </p:ext>
    </p:extLst>
  </p:cSld>
  <p:clrMapOvr>
    <a:masterClrMapping/>
  </p:clrMapOvr>
  <p:transition>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7609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control" Target="../activeX/activeX1.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vmlDrawing" Target="../drawings/vmlDrawing1.v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2.png"/><Relationship Id="rId3" Type="http://schemas.openxmlformats.org/officeDocument/2006/relationships/slideLayout" Target="../slideLayouts/slideLayout39.xml"/><Relationship Id="rId21" Type="http://schemas.openxmlformats.org/officeDocument/2006/relationships/image" Target="../media/image5.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oleObject" Target="../embeddings/oleObject1.bin"/><Relationship Id="rId2" Type="http://schemas.openxmlformats.org/officeDocument/2006/relationships/slideLayout" Target="../slideLayouts/slideLayout38.xml"/><Relationship Id="rId16" Type="http://schemas.openxmlformats.org/officeDocument/2006/relationships/vmlDrawing" Target="../drawings/vmlDrawing2.vml"/><Relationship Id="rId20"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23" Type="http://schemas.openxmlformats.org/officeDocument/2006/relationships/image" Target="../media/image7.png"/><Relationship Id="rId10" Type="http://schemas.openxmlformats.org/officeDocument/2006/relationships/slideLayout" Target="../slideLayouts/slideLayout46.xml"/><Relationship Id="rId19"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8.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9.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D02309-34BC-4A05-8AC1-A41B4BD8FA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0D7CAF7-50EE-49E2-AFF0-D5E9FC36D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D073D8-94B2-4B10-9B83-830D4FDA71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8F9B3-53E0-4B53-879E-B3683623E161}"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20DC9556-3EDC-44D8-BFD4-1ECC9FB04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C52931A-B611-42B1-9A55-058454AA56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493ED-046D-4219-9418-6A43E88A227F}" type="slidenum">
              <a:rPr lang="zh-CN" altLang="en-US" smtClean="0"/>
              <a:t>‹#›</a:t>
            </a:fld>
            <a:endParaRPr lang="zh-CN" altLang="en-US"/>
          </a:p>
        </p:txBody>
      </p:sp>
    </p:spTree>
    <p:extLst>
      <p:ext uri="{BB962C8B-B14F-4D97-AF65-F5344CB8AC3E}">
        <p14:creationId xmlns:p14="http://schemas.microsoft.com/office/powerpoint/2010/main" val="2788672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50000">
              <a:srgbClr val="003399"/>
            </a:gs>
            <a:gs pos="100000">
              <a:srgbClr val="000000"/>
            </a:gs>
          </a:gsLst>
          <a:lin ang="5400000" scaled="1"/>
        </a:gradFill>
        <a:effectLst/>
      </p:bgPr>
    </p:bg>
    <p:spTree>
      <p:nvGrpSpPr>
        <p:cNvPr id="1" name=""/>
        <p:cNvGrpSpPr/>
        <p:nvPr/>
      </p:nvGrpSpPr>
      <p:grpSpPr>
        <a:xfrm>
          <a:off x="0" y="0"/>
          <a:ext cx="0" cy="0"/>
          <a:chOff x="0" y="0"/>
          <a:chExt cx="0" cy="0"/>
        </a:xfrm>
      </p:grpSpPr>
      <p:sp>
        <p:nvSpPr>
          <p:cNvPr id="1026" name="Rectangle 39">
            <a:extLst>
              <a:ext uri="{FF2B5EF4-FFF2-40B4-BE49-F238E27FC236}">
                <a16:creationId xmlns:a16="http://schemas.microsoft.com/office/drawing/2014/main" id="{1E1875A0-0050-4D6C-A627-7CAB4C1A585D}"/>
              </a:ext>
            </a:extLst>
          </p:cNvPr>
          <p:cNvSpPr>
            <a:spLocks noGrp="1" noChangeArrowheads="1"/>
          </p:cNvSpPr>
          <p:nvPr>
            <p:ph type="body" idx="1"/>
          </p:nvPr>
        </p:nvSpPr>
        <p:spPr bwMode="auto">
          <a:xfrm>
            <a:off x="1219200" y="1905000"/>
            <a:ext cx="10058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第二层</a:t>
            </a:r>
          </a:p>
          <a:p>
            <a:pPr lvl="2"/>
            <a:r>
              <a:rPr lang="zh-CN" altLang="en-US"/>
              <a:t>第三层</a:t>
            </a:r>
          </a:p>
          <a:p>
            <a:pPr lvl="3"/>
            <a:r>
              <a:rPr lang="zh-CN" altLang="en-US"/>
              <a:t>第四层</a:t>
            </a:r>
          </a:p>
          <a:p>
            <a:pPr lvl="4"/>
            <a:r>
              <a:rPr lang="zh-CN" altLang="en-US"/>
              <a:t>第五层</a:t>
            </a:r>
          </a:p>
        </p:txBody>
      </p:sp>
      <p:sp>
        <p:nvSpPr>
          <p:cNvPr id="1027" name="Rectangle 40">
            <a:extLst>
              <a:ext uri="{FF2B5EF4-FFF2-40B4-BE49-F238E27FC236}">
                <a16:creationId xmlns:a16="http://schemas.microsoft.com/office/drawing/2014/main" id="{73AAE908-5E3F-4059-AD03-F0D9FE94D522}"/>
              </a:ext>
            </a:extLst>
          </p:cNvPr>
          <p:cNvSpPr>
            <a:spLocks noChangeArrowheads="1"/>
          </p:cNvSpPr>
          <p:nvPr userDrawn="1"/>
        </p:nvSpPr>
        <p:spPr bwMode="auto">
          <a:xfrm>
            <a:off x="2641600" y="533400"/>
            <a:ext cx="508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28" name="Rectangle 41">
            <a:extLst>
              <a:ext uri="{FF2B5EF4-FFF2-40B4-BE49-F238E27FC236}">
                <a16:creationId xmlns:a16="http://schemas.microsoft.com/office/drawing/2014/main" id="{0F61FBA0-A6F8-4B07-B0AA-5B41969D4564}"/>
              </a:ext>
            </a:extLst>
          </p:cNvPr>
          <p:cNvSpPr>
            <a:spLocks noChangeArrowheads="1"/>
          </p:cNvSpPr>
          <p:nvPr userDrawn="1"/>
        </p:nvSpPr>
        <p:spPr bwMode="auto">
          <a:xfrm>
            <a:off x="3149600" y="152400"/>
            <a:ext cx="508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29" name="Rectangle 42">
            <a:extLst>
              <a:ext uri="{FF2B5EF4-FFF2-40B4-BE49-F238E27FC236}">
                <a16:creationId xmlns:a16="http://schemas.microsoft.com/office/drawing/2014/main" id="{6F3D7B21-BA95-403E-B691-F9483059B57F}"/>
              </a:ext>
            </a:extLst>
          </p:cNvPr>
          <p:cNvSpPr>
            <a:spLocks noChangeArrowheads="1"/>
          </p:cNvSpPr>
          <p:nvPr userDrawn="1"/>
        </p:nvSpPr>
        <p:spPr bwMode="auto">
          <a:xfrm>
            <a:off x="0" y="755650"/>
            <a:ext cx="7823200" cy="76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30" name="Rectangle 43">
            <a:extLst>
              <a:ext uri="{FF2B5EF4-FFF2-40B4-BE49-F238E27FC236}">
                <a16:creationId xmlns:a16="http://schemas.microsoft.com/office/drawing/2014/main" id="{4B7EDC6D-FD31-42DE-BC85-E97F1FACDA4F}"/>
              </a:ext>
            </a:extLst>
          </p:cNvPr>
          <p:cNvSpPr>
            <a:spLocks noChangeArrowheads="1"/>
          </p:cNvSpPr>
          <p:nvPr userDrawn="1"/>
        </p:nvSpPr>
        <p:spPr bwMode="auto">
          <a:xfrm>
            <a:off x="7620000" y="609600"/>
            <a:ext cx="406400" cy="3048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31" name="Rectangle 44">
            <a:extLst>
              <a:ext uri="{FF2B5EF4-FFF2-40B4-BE49-F238E27FC236}">
                <a16:creationId xmlns:a16="http://schemas.microsoft.com/office/drawing/2014/main" id="{47E4706F-4E97-44AE-AD4E-28074DDFA280}"/>
              </a:ext>
            </a:extLst>
          </p:cNvPr>
          <p:cNvSpPr>
            <a:spLocks noChangeArrowheads="1"/>
          </p:cNvSpPr>
          <p:nvPr userDrawn="1"/>
        </p:nvSpPr>
        <p:spPr bwMode="auto">
          <a:xfrm>
            <a:off x="7416800" y="457200"/>
            <a:ext cx="4064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32" name="Rectangle 45">
            <a:extLst>
              <a:ext uri="{FF2B5EF4-FFF2-40B4-BE49-F238E27FC236}">
                <a16:creationId xmlns:a16="http://schemas.microsoft.com/office/drawing/2014/main" id="{D5E13FA5-3C9B-42DD-9D68-10CD0DAF3E58}"/>
              </a:ext>
            </a:extLst>
          </p:cNvPr>
          <p:cNvSpPr>
            <a:spLocks noGrp="1" noChangeArrowheads="1"/>
          </p:cNvSpPr>
          <p:nvPr>
            <p:ph type="title"/>
          </p:nvPr>
        </p:nvSpPr>
        <p:spPr bwMode="auto">
          <a:xfrm>
            <a:off x="1219200" y="990600"/>
            <a:ext cx="9448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6" name="Rectangle 46">
            <a:extLst>
              <a:ext uri="{FF2B5EF4-FFF2-40B4-BE49-F238E27FC236}">
                <a16:creationId xmlns:a16="http://schemas.microsoft.com/office/drawing/2014/main" id="{EC72A384-0630-4B03-8EDC-754811A70198}"/>
              </a:ext>
            </a:extLst>
          </p:cNvPr>
          <p:cNvSpPr>
            <a:spLocks noGrp="1" noChangeArrowheads="1"/>
          </p:cNvSpPr>
          <p:nvPr>
            <p:ph type="sldNum" sz="quarter" idx="4"/>
          </p:nvPr>
        </p:nvSpPr>
        <p:spPr bwMode="auto">
          <a:xfrm>
            <a:off x="11379200" y="6477000"/>
            <a:ext cx="5080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eaLnBrk="1" hangingPunct="1">
              <a:lnSpc>
                <a:spcPct val="100000"/>
              </a:lnSpc>
              <a:spcBef>
                <a:spcPct val="0"/>
              </a:spcBef>
              <a:buFontTx/>
              <a:buNone/>
              <a:defRPr sz="1800">
                <a:solidFill>
                  <a:schemeClr val="bg1"/>
                </a:solidFill>
                <a:latin typeface="Tahoma" panose="020B0604030504040204" pitchFamily="34" charset="0"/>
                <a:ea typeface="宋体" panose="02010600030101010101" pitchFamily="2" charset="-122"/>
              </a:defRPr>
            </a:lvl1pPr>
          </a:lstStyle>
          <a:p>
            <a:pPr>
              <a:defRPr/>
            </a:pPr>
            <a:fld id="{471E6D35-7445-4EC7-B4EB-D5B15FD1D469}" type="slidenum">
              <a:rPr lang="en-US" altLang="zh-CN"/>
              <a:pPr>
                <a:defRPr/>
              </a:pPr>
              <a:t>‹#›</a:t>
            </a:fld>
            <a:endParaRPr lang="en-US" altLang="zh-CN"/>
          </a:p>
        </p:txBody>
      </p:sp>
      <p:sp>
        <p:nvSpPr>
          <p:cNvPr id="1034" name="Rectangle 47">
            <a:extLst>
              <a:ext uri="{FF2B5EF4-FFF2-40B4-BE49-F238E27FC236}">
                <a16:creationId xmlns:a16="http://schemas.microsoft.com/office/drawing/2014/main" id="{6D6FC66E-7DF7-4D78-A918-1F7EE0E6D25B}"/>
              </a:ext>
            </a:extLst>
          </p:cNvPr>
          <p:cNvSpPr>
            <a:spLocks noChangeArrowheads="1"/>
          </p:cNvSpPr>
          <p:nvPr userDrawn="1"/>
        </p:nvSpPr>
        <p:spPr bwMode="auto">
          <a:xfrm>
            <a:off x="2641600" y="533400"/>
            <a:ext cx="508000" cy="3810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grpSp>
        <p:nvGrpSpPr>
          <p:cNvPr id="1035" name="Group 48">
            <a:extLst>
              <a:ext uri="{FF2B5EF4-FFF2-40B4-BE49-F238E27FC236}">
                <a16:creationId xmlns:a16="http://schemas.microsoft.com/office/drawing/2014/main" id="{1939C9B5-6652-404F-81D4-E98F20FC03A1}"/>
              </a:ext>
            </a:extLst>
          </p:cNvPr>
          <p:cNvGrpSpPr>
            <a:grpSpLocks/>
          </p:cNvGrpSpPr>
          <p:nvPr userDrawn="1"/>
        </p:nvGrpSpPr>
        <p:grpSpPr bwMode="auto">
          <a:xfrm>
            <a:off x="406400" y="762000"/>
            <a:ext cx="1016000" cy="762000"/>
            <a:chOff x="480" y="432"/>
            <a:chExt cx="480" cy="480"/>
          </a:xfrm>
        </p:grpSpPr>
        <p:sp>
          <p:nvSpPr>
            <p:cNvPr id="1037" name="Rectangle 49">
              <a:extLst>
                <a:ext uri="{FF2B5EF4-FFF2-40B4-BE49-F238E27FC236}">
                  <a16:creationId xmlns:a16="http://schemas.microsoft.com/office/drawing/2014/main" id="{0AED6BA1-634D-4358-8067-11771DA27D9B}"/>
                </a:ext>
              </a:extLst>
            </p:cNvPr>
            <p:cNvSpPr>
              <a:spLocks noChangeArrowheads="1"/>
            </p:cNvSpPr>
            <p:nvPr/>
          </p:nvSpPr>
          <p:spPr bwMode="auto">
            <a:xfrm>
              <a:off x="480" y="67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38" name="Rectangle 50">
              <a:extLst>
                <a:ext uri="{FF2B5EF4-FFF2-40B4-BE49-F238E27FC236}">
                  <a16:creationId xmlns:a16="http://schemas.microsoft.com/office/drawing/2014/main" id="{B6A49F6F-41B2-4014-B154-F3455A2D298C}"/>
                </a:ext>
              </a:extLst>
            </p:cNvPr>
            <p:cNvSpPr>
              <a:spLocks noChangeArrowheads="1"/>
            </p:cNvSpPr>
            <p:nvPr/>
          </p:nvSpPr>
          <p:spPr bwMode="auto">
            <a:xfrm>
              <a:off x="720" y="43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a:latin typeface="Arial" charset="0"/>
                <a:ea typeface="宋体" pitchFamily="2" charset="-122"/>
              </a:endParaRPr>
            </a:p>
          </p:txBody>
        </p:sp>
        <p:sp>
          <p:nvSpPr>
            <p:cNvPr id="1039" name="Rectangle 51">
              <a:extLst>
                <a:ext uri="{FF2B5EF4-FFF2-40B4-BE49-F238E27FC236}">
                  <a16:creationId xmlns:a16="http://schemas.microsoft.com/office/drawing/2014/main" id="{BACC8DD3-0903-4E9C-A8A4-BC2914042131}"/>
                </a:ext>
              </a:extLst>
            </p:cNvPr>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
          <p:nvSpPr>
            <p:cNvPr id="1040" name="Rectangle 52">
              <a:extLst>
                <a:ext uri="{FF2B5EF4-FFF2-40B4-BE49-F238E27FC236}">
                  <a16:creationId xmlns:a16="http://schemas.microsoft.com/office/drawing/2014/main" id="{C0709909-08E0-4179-92CB-869779CD54A7}"/>
                </a:ext>
              </a:extLst>
            </p:cNvPr>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grpSp>
      <p:sp>
        <p:nvSpPr>
          <p:cNvPr id="1036" name="Rectangle 53">
            <a:extLst>
              <a:ext uri="{FF2B5EF4-FFF2-40B4-BE49-F238E27FC236}">
                <a16:creationId xmlns:a16="http://schemas.microsoft.com/office/drawing/2014/main" id="{1938AC47-C2B3-4440-AB2E-618239EB673C}"/>
              </a:ext>
            </a:extLst>
          </p:cNvPr>
          <p:cNvSpPr>
            <a:spLocks noChangeArrowheads="1"/>
          </p:cNvSpPr>
          <p:nvPr userDrawn="1"/>
        </p:nvSpPr>
        <p:spPr bwMode="auto">
          <a:xfrm>
            <a:off x="3149600" y="152400"/>
            <a:ext cx="508000" cy="3810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a:p>
        </p:txBody>
      </p:sp>
    </p:spTree>
    <p:extLst>
      <p:ext uri="{BB962C8B-B14F-4D97-AF65-F5344CB8AC3E}">
        <p14:creationId xmlns:p14="http://schemas.microsoft.com/office/powerpoint/2010/main" val="1779720298"/>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random/>
  </p:transition>
  <p:hf hdr="0" ftr="0" dt="0"/>
  <p:txStyles>
    <p:titleStyle>
      <a:lvl1pPr algn="l" rtl="0" eaLnBrk="0" fontAlgn="base" hangingPunct="0">
        <a:spcBef>
          <a:spcPct val="0"/>
        </a:spcBef>
        <a:spcAft>
          <a:spcPct val="0"/>
        </a:spcAft>
        <a:defRPr kumimoji="1" sz="4000">
          <a:solidFill>
            <a:srgbClr val="FFCC00"/>
          </a:solidFill>
          <a:latin typeface="+mj-lt"/>
          <a:ea typeface="+mj-ea"/>
          <a:cs typeface="+mj-cs"/>
        </a:defRPr>
      </a:lvl1pPr>
      <a:lvl2pPr algn="l" rtl="0" eaLnBrk="0" fontAlgn="base" hangingPunct="0">
        <a:spcBef>
          <a:spcPct val="0"/>
        </a:spcBef>
        <a:spcAft>
          <a:spcPct val="0"/>
        </a:spcAft>
        <a:defRPr kumimoji="1" sz="4000">
          <a:solidFill>
            <a:srgbClr val="FFCC00"/>
          </a:solidFill>
          <a:latin typeface="Times New Roman" charset="0"/>
          <a:ea typeface="华文新魏" pitchFamily="2" charset="-122"/>
        </a:defRPr>
      </a:lvl2pPr>
      <a:lvl3pPr algn="l" rtl="0" eaLnBrk="0" fontAlgn="base" hangingPunct="0">
        <a:spcBef>
          <a:spcPct val="0"/>
        </a:spcBef>
        <a:spcAft>
          <a:spcPct val="0"/>
        </a:spcAft>
        <a:defRPr kumimoji="1" sz="4000">
          <a:solidFill>
            <a:srgbClr val="FFCC00"/>
          </a:solidFill>
          <a:latin typeface="Times New Roman" charset="0"/>
          <a:ea typeface="华文新魏" pitchFamily="2" charset="-122"/>
        </a:defRPr>
      </a:lvl3pPr>
      <a:lvl4pPr algn="l" rtl="0" eaLnBrk="0" fontAlgn="base" hangingPunct="0">
        <a:spcBef>
          <a:spcPct val="0"/>
        </a:spcBef>
        <a:spcAft>
          <a:spcPct val="0"/>
        </a:spcAft>
        <a:defRPr kumimoji="1" sz="4000">
          <a:solidFill>
            <a:srgbClr val="FFCC00"/>
          </a:solidFill>
          <a:latin typeface="Times New Roman" charset="0"/>
          <a:ea typeface="华文新魏" pitchFamily="2" charset="-122"/>
        </a:defRPr>
      </a:lvl4pPr>
      <a:lvl5pPr algn="l" rtl="0" eaLnBrk="0" fontAlgn="base" hangingPunct="0">
        <a:spcBef>
          <a:spcPct val="0"/>
        </a:spcBef>
        <a:spcAft>
          <a:spcPct val="0"/>
        </a:spcAft>
        <a:defRPr kumimoji="1" sz="4000">
          <a:solidFill>
            <a:srgbClr val="FFCC00"/>
          </a:solidFill>
          <a:latin typeface="Times New Roman" charset="0"/>
          <a:ea typeface="华文新魏" pitchFamily="2" charset="-122"/>
        </a:defRPr>
      </a:lvl5pPr>
      <a:lvl6pPr marL="457200" algn="l" rtl="0" fontAlgn="base">
        <a:spcBef>
          <a:spcPct val="0"/>
        </a:spcBef>
        <a:spcAft>
          <a:spcPct val="0"/>
        </a:spcAft>
        <a:defRPr kumimoji="1" sz="4000">
          <a:solidFill>
            <a:srgbClr val="FFCC00"/>
          </a:solidFill>
          <a:latin typeface="Times New Roman" charset="0"/>
          <a:ea typeface="华文新魏" pitchFamily="2" charset="-122"/>
        </a:defRPr>
      </a:lvl6pPr>
      <a:lvl7pPr marL="914400" algn="l" rtl="0" fontAlgn="base">
        <a:spcBef>
          <a:spcPct val="0"/>
        </a:spcBef>
        <a:spcAft>
          <a:spcPct val="0"/>
        </a:spcAft>
        <a:defRPr kumimoji="1" sz="4000">
          <a:solidFill>
            <a:srgbClr val="FFCC00"/>
          </a:solidFill>
          <a:latin typeface="Times New Roman" charset="0"/>
          <a:ea typeface="华文新魏" pitchFamily="2" charset="-122"/>
        </a:defRPr>
      </a:lvl7pPr>
      <a:lvl8pPr marL="1371600" algn="l" rtl="0" fontAlgn="base">
        <a:spcBef>
          <a:spcPct val="0"/>
        </a:spcBef>
        <a:spcAft>
          <a:spcPct val="0"/>
        </a:spcAft>
        <a:defRPr kumimoji="1" sz="4000">
          <a:solidFill>
            <a:srgbClr val="FFCC00"/>
          </a:solidFill>
          <a:latin typeface="Times New Roman" charset="0"/>
          <a:ea typeface="华文新魏" pitchFamily="2" charset="-122"/>
        </a:defRPr>
      </a:lvl8pPr>
      <a:lvl9pPr marL="1828800" algn="l" rtl="0" fontAlgn="base">
        <a:spcBef>
          <a:spcPct val="0"/>
        </a:spcBef>
        <a:spcAft>
          <a:spcPct val="0"/>
        </a:spcAft>
        <a:defRPr kumimoji="1" sz="4000">
          <a:solidFill>
            <a:srgbClr val="FFCC00"/>
          </a:solidFill>
          <a:latin typeface="Times New Roman" charset="0"/>
          <a:ea typeface="华文新魏" pitchFamily="2" charset="-122"/>
        </a:defRPr>
      </a:lvl9pPr>
    </p:titleStyle>
    <p:bodyStyle>
      <a:lvl1pPr marL="342900" indent="-342900" algn="l" rtl="0" eaLnBrk="0" fontAlgn="base" hangingPunct="0">
        <a:spcBef>
          <a:spcPct val="20000"/>
        </a:spcBef>
        <a:spcAft>
          <a:spcPct val="0"/>
        </a:spcAft>
        <a:buClr>
          <a:srgbClr val="00FFFF"/>
        </a:buClr>
        <a:buSzPct val="90000"/>
        <a:buFont typeface="Wingdings" panose="05000000000000000000" pitchFamily="2" charset="2"/>
        <a:buChar char="v"/>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anose="05000000000000000000" pitchFamily="2" charset="2"/>
        <a:buChar char="v"/>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anose="05000000000000000000" pitchFamily="2" charset="2"/>
        <a:buChar char="v"/>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anose="05000000000000000000" pitchFamily="2" charset="2"/>
        <a:buChar char="v"/>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148604B-EB01-459E-8493-7776FF83CAE0}" type="slidenum">
              <a:rPr lang="en-US" altLang="zh-CN" smtClean="0"/>
              <a:pPr>
                <a:defRPr/>
              </a:pPr>
              <a:t>‹#›</a:t>
            </a:fld>
            <a:endParaRPr lang="en-US" altLang="zh-CN"/>
          </a:p>
        </p:txBody>
      </p:sp>
    </p:spTree>
    <p:controls>
      <mc:AlternateContent xmlns:mc="http://schemas.openxmlformats.org/markup-compatibility/2006">
        <mc:Choice xmlns:v="urn:schemas-microsoft-com:vml" Requires="v">
          <p:control spid="3090" r:id="rId16" imgW="1219370" imgH="990738"/>
        </mc:Choice>
        <mc:Fallback>
          <p:control r:id="rId16" imgW="1219370" imgH="990738">
            <p:pic>
              <p:nvPicPr>
                <p:cNvPr id="7" name="ShockwaveFlash1">
                  <a:extLst>
                    <a:ext uri="{FF2B5EF4-FFF2-40B4-BE49-F238E27FC236}">
                      <a16:creationId xmlns:a16="http://schemas.microsoft.com/office/drawing/2014/main" id="{7C05DE5D-1526-41BE-AF6B-7D393213792D}"/>
                    </a:ext>
                  </a:extLst>
                </p:cNvPr>
                <p:cNvPicPr preferRelativeResize="0">
                  <a:picLocks noChangeArrowheads="1" noChangeShapeType="1"/>
                </p:cNvPicPr>
                <p:nvPr/>
              </p:nvPicPr>
              <p:blipFill>
                <a:blip r:embed="rId17">
                  <a:extLst>
                    <a:ext uri="{28A0092B-C50C-407E-A947-70E740481C1C}">
                      <a14:useLocalDpi xmlns:a14="http://schemas.microsoft.com/office/drawing/2010/main" val="0"/>
                    </a:ext>
                  </a:extLst>
                </a:blip>
                <a:srcRect/>
                <a:stretch>
                  <a:fillRect/>
                </a:stretch>
              </p:blipFill>
              <p:spPr bwMode="auto">
                <a:xfrm>
                  <a:off x="10320867" y="333375"/>
                  <a:ext cx="1625600" cy="990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7235255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矩形 138241">
            <a:extLst>
              <a:ext uri="{FF2B5EF4-FFF2-40B4-BE49-F238E27FC236}">
                <a16:creationId xmlns:a16="http://schemas.microsoft.com/office/drawing/2014/main" id="{AA7E2977-3EC7-4121-ABC9-399C97FD3BF2}"/>
              </a:ext>
            </a:extLst>
          </p:cNvPr>
          <p:cNvSpPr>
            <a:spLocks noChangeArrowheads="1"/>
          </p:cNvSpPr>
          <p:nvPr/>
        </p:nvSpPr>
        <p:spPr bwMode="auto">
          <a:xfrm>
            <a:off x="0" y="762000"/>
            <a:ext cx="7823200" cy="762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graphicFrame>
        <p:nvGraphicFramePr>
          <p:cNvPr id="1027" name="对象 138242">
            <a:extLst>
              <a:ext uri="{FF2B5EF4-FFF2-40B4-BE49-F238E27FC236}">
                <a16:creationId xmlns:a16="http://schemas.microsoft.com/office/drawing/2014/main" id="{EE1FC704-3EDA-4327-9C40-F68B7B638332}"/>
              </a:ext>
            </a:extLst>
          </p:cNvPr>
          <p:cNvGraphicFramePr>
            <a:graphicFrameLocks/>
          </p:cNvGraphicFramePr>
          <p:nvPr/>
        </p:nvGraphicFramePr>
        <p:xfrm>
          <a:off x="711200" y="163513"/>
          <a:ext cx="914400" cy="673100"/>
        </p:xfrm>
        <a:graphic>
          <a:graphicData uri="http://schemas.openxmlformats.org/presentationml/2006/ole">
            <mc:AlternateContent xmlns:mc="http://schemas.openxmlformats.org/markup-compatibility/2006">
              <mc:Choice xmlns:v="urn:schemas-microsoft-com:vml" Requires="v">
                <p:oleObj spid="_x0000_s4110" r:id="rId17" imgW="542857" imgH="514422" progId="Paint.Picture">
                  <p:embed/>
                </p:oleObj>
              </mc:Choice>
              <mc:Fallback>
                <p:oleObj r:id="rId17" imgW="542857" imgH="514422" progId="Paint.Picture">
                  <p:embed/>
                  <p:pic>
                    <p:nvPicPr>
                      <p:cNvPr id="1027" name="对象 138242">
                        <a:extLst>
                          <a:ext uri="{FF2B5EF4-FFF2-40B4-BE49-F238E27FC236}">
                            <a16:creationId xmlns:a16="http://schemas.microsoft.com/office/drawing/2014/main" id="{EE1FC704-3EDA-4327-9C40-F68B7B638332}"/>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1200" y="163513"/>
                        <a:ext cx="914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8" name="文本占位符 138243">
            <a:extLst>
              <a:ext uri="{FF2B5EF4-FFF2-40B4-BE49-F238E27FC236}">
                <a16:creationId xmlns:a16="http://schemas.microsoft.com/office/drawing/2014/main" id="{9095E370-97A5-4458-9827-91EDDC9E86FB}"/>
              </a:ext>
            </a:extLst>
          </p:cNvPr>
          <p:cNvSpPr>
            <a:spLocks noGrp="1" noChangeArrowheads="1"/>
          </p:cNvSpPr>
          <p:nvPr>
            <p:ph type="body" idx="4294967295"/>
          </p:nvPr>
        </p:nvSpPr>
        <p:spPr bwMode="auto">
          <a:xfrm>
            <a:off x="914401" y="1676400"/>
            <a:ext cx="10748433"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grpSp>
        <p:nvGrpSpPr>
          <p:cNvPr id="1029" name="组合 138244">
            <a:extLst>
              <a:ext uri="{FF2B5EF4-FFF2-40B4-BE49-F238E27FC236}">
                <a16:creationId xmlns:a16="http://schemas.microsoft.com/office/drawing/2014/main" id="{6A03C448-3AEF-408D-954F-3762C15BFC8B}"/>
              </a:ext>
            </a:extLst>
          </p:cNvPr>
          <p:cNvGrpSpPr>
            <a:grpSpLocks/>
          </p:cNvGrpSpPr>
          <p:nvPr/>
        </p:nvGrpSpPr>
        <p:grpSpPr bwMode="auto">
          <a:xfrm>
            <a:off x="1405467" y="165100"/>
            <a:ext cx="10261600" cy="685800"/>
            <a:chOff x="664" y="104"/>
            <a:chExt cx="4848" cy="432"/>
          </a:xfrm>
        </p:grpSpPr>
        <p:sp>
          <p:nvSpPr>
            <p:cNvPr id="1045" name="任意多边形 138245">
              <a:extLst>
                <a:ext uri="{FF2B5EF4-FFF2-40B4-BE49-F238E27FC236}">
                  <a16:creationId xmlns:a16="http://schemas.microsoft.com/office/drawing/2014/main" id="{DA6994F2-0F68-4E42-B67C-064A9821B7C6}"/>
                </a:ext>
              </a:extLst>
            </p:cNvPr>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sz="1800"/>
            </a:p>
          </p:txBody>
        </p:sp>
        <p:grpSp>
          <p:nvGrpSpPr>
            <p:cNvPr id="1046" name="组合 138246">
              <a:extLst>
                <a:ext uri="{FF2B5EF4-FFF2-40B4-BE49-F238E27FC236}">
                  <a16:creationId xmlns:a16="http://schemas.microsoft.com/office/drawing/2014/main" id="{A95E0A1C-FCAC-4D1C-B5E1-0F4F3DB558B9}"/>
                </a:ext>
              </a:extLst>
            </p:cNvPr>
            <p:cNvGrpSpPr>
              <a:grpSpLocks/>
            </p:cNvGrpSpPr>
            <p:nvPr/>
          </p:nvGrpSpPr>
          <p:grpSpPr bwMode="auto">
            <a:xfrm>
              <a:off x="1195" y="104"/>
              <a:ext cx="3827" cy="429"/>
              <a:chOff x="1021" y="240"/>
              <a:chExt cx="3827" cy="429"/>
            </a:xfrm>
          </p:grpSpPr>
          <p:grpSp>
            <p:nvGrpSpPr>
              <p:cNvPr id="1095" name="组合 138247">
                <a:extLst>
                  <a:ext uri="{FF2B5EF4-FFF2-40B4-BE49-F238E27FC236}">
                    <a16:creationId xmlns:a16="http://schemas.microsoft.com/office/drawing/2014/main" id="{3A164AB6-CDAA-4E7E-BDFA-B00A99EFE6C4}"/>
                  </a:ext>
                </a:extLst>
              </p:cNvPr>
              <p:cNvGrpSpPr>
                <a:grpSpLocks/>
              </p:cNvGrpSpPr>
              <p:nvPr/>
            </p:nvGrpSpPr>
            <p:grpSpPr bwMode="auto">
              <a:xfrm>
                <a:off x="1021" y="241"/>
                <a:ext cx="2208" cy="427"/>
                <a:chOff x="1021" y="241"/>
                <a:chExt cx="2208" cy="427"/>
              </a:xfrm>
            </p:grpSpPr>
            <p:sp>
              <p:nvSpPr>
                <p:cNvPr id="1139" name="任意多边形 138248">
                  <a:extLst>
                    <a:ext uri="{FF2B5EF4-FFF2-40B4-BE49-F238E27FC236}">
                      <a16:creationId xmlns:a16="http://schemas.microsoft.com/office/drawing/2014/main" id="{50F2F5A9-D223-4363-B78E-E17DCB9B6682}"/>
                    </a:ext>
                  </a:extLst>
                </p:cNvPr>
                <p:cNvSpPr>
                  <a:spLocks noChangeArrowheads="1"/>
                </p:cNvSpPr>
                <p:nvPr/>
              </p:nvSpPr>
              <p:spPr bwMode="auto">
                <a:xfrm>
                  <a:off x="2257" y="633"/>
                  <a:ext cx="7" cy="8"/>
                </a:xfrm>
                <a:custGeom>
                  <a:avLst/>
                  <a:gdLst>
                    <a:gd name="T0" fmla="*/ 1 w 15"/>
                    <a:gd name="T1" fmla="*/ 1 h 23"/>
                    <a:gd name="T2" fmla="*/ 3 w 15"/>
                    <a:gd name="T3" fmla="*/ 1 h 23"/>
                    <a:gd name="T4" fmla="*/ 3 w 15"/>
                    <a:gd name="T5" fmla="*/ 2 h 23"/>
                    <a:gd name="T6" fmla="*/ 1 w 15"/>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0" name="任意多边形 138249">
                  <a:extLst>
                    <a:ext uri="{FF2B5EF4-FFF2-40B4-BE49-F238E27FC236}">
                      <a16:creationId xmlns:a16="http://schemas.microsoft.com/office/drawing/2014/main" id="{2F19A22F-2FAA-4C27-9272-B7DB05BC4E32}"/>
                    </a:ext>
                  </a:extLst>
                </p:cNvPr>
                <p:cNvSpPr>
                  <a:spLocks noChangeArrowheads="1"/>
                </p:cNvSpPr>
                <p:nvPr/>
              </p:nvSpPr>
              <p:spPr bwMode="auto">
                <a:xfrm>
                  <a:off x="2332" y="660"/>
                  <a:ext cx="9" cy="8"/>
                </a:xfrm>
                <a:custGeom>
                  <a:avLst/>
                  <a:gdLst>
                    <a:gd name="T0" fmla="*/ 0 w 20"/>
                    <a:gd name="T1" fmla="*/ 2 h 23"/>
                    <a:gd name="T2" fmla="*/ 2 w 20"/>
                    <a:gd name="T3" fmla="*/ 0 h 23"/>
                    <a:gd name="T4" fmla="*/ 1 w 20"/>
                    <a:gd name="T5" fmla="*/ 2 h 23"/>
                    <a:gd name="T6" fmla="*/ 0 w 20"/>
                    <a:gd name="T7" fmla="*/ 2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1" name="任意多边形 138250">
                  <a:extLst>
                    <a:ext uri="{FF2B5EF4-FFF2-40B4-BE49-F238E27FC236}">
                      <a16:creationId xmlns:a16="http://schemas.microsoft.com/office/drawing/2014/main" id="{BC6CB0E0-A7C1-4FD9-88A0-3D8281D04AD9}"/>
                    </a:ext>
                  </a:extLst>
                </p:cNvPr>
                <p:cNvSpPr>
                  <a:spLocks noChangeArrowheads="1"/>
                </p:cNvSpPr>
                <p:nvPr/>
              </p:nvSpPr>
              <p:spPr bwMode="auto">
                <a:xfrm>
                  <a:off x="2120" y="616"/>
                  <a:ext cx="13" cy="14"/>
                </a:xfrm>
                <a:custGeom>
                  <a:avLst/>
                  <a:gdLst>
                    <a:gd name="T0" fmla="*/ 3 w 30"/>
                    <a:gd name="T1" fmla="*/ 4 h 42"/>
                    <a:gd name="T2" fmla="*/ 1 w 30"/>
                    <a:gd name="T3" fmla="*/ 2 h 42"/>
                    <a:gd name="T4" fmla="*/ 0 w 30"/>
                    <a:gd name="T5" fmla="*/ 1 h 42"/>
                    <a:gd name="T6" fmla="*/ 3 w 30"/>
                    <a:gd name="T7" fmla="*/ 0 h 42"/>
                    <a:gd name="T8" fmla="*/ 6 w 30"/>
                    <a:gd name="T9" fmla="*/ 3 h 42"/>
                    <a:gd name="T10" fmla="*/ 5 w 30"/>
                    <a:gd name="T11" fmla="*/ 3 h 42"/>
                    <a:gd name="T12" fmla="*/ 3 w 30"/>
                    <a:gd name="T13" fmla="*/ 4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2" name="任意多边形 138251">
                  <a:extLst>
                    <a:ext uri="{FF2B5EF4-FFF2-40B4-BE49-F238E27FC236}">
                      <a16:creationId xmlns:a16="http://schemas.microsoft.com/office/drawing/2014/main" id="{AADF238A-7935-4533-B220-AA64FE746F1B}"/>
                    </a:ext>
                  </a:extLst>
                </p:cNvPr>
                <p:cNvSpPr>
                  <a:spLocks noChangeArrowheads="1"/>
                </p:cNvSpPr>
                <p:nvPr/>
              </p:nvSpPr>
              <p:spPr bwMode="auto">
                <a:xfrm>
                  <a:off x="1967" y="629"/>
                  <a:ext cx="11" cy="5"/>
                </a:xfrm>
                <a:custGeom>
                  <a:avLst/>
                  <a:gdLst>
                    <a:gd name="T0" fmla="*/ 3 w 25"/>
                    <a:gd name="T1" fmla="*/ 2 h 16"/>
                    <a:gd name="T2" fmla="*/ 0 w 25"/>
                    <a:gd name="T3" fmla="*/ 1 h 16"/>
                    <a:gd name="T4" fmla="*/ 3 w 25"/>
                    <a:gd name="T5" fmla="*/ 0 h 16"/>
                    <a:gd name="T6" fmla="*/ 3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3" name="任意多边形 138252">
                  <a:extLst>
                    <a:ext uri="{FF2B5EF4-FFF2-40B4-BE49-F238E27FC236}">
                      <a16:creationId xmlns:a16="http://schemas.microsoft.com/office/drawing/2014/main" id="{0B8A71BD-01D0-4D6F-888F-390E65C9BA6C}"/>
                    </a:ext>
                  </a:extLst>
                </p:cNvPr>
                <p:cNvSpPr>
                  <a:spLocks noChangeArrowheads="1"/>
                </p:cNvSpPr>
                <p:nvPr/>
              </p:nvSpPr>
              <p:spPr bwMode="auto">
                <a:xfrm>
                  <a:off x="1921" y="635"/>
                  <a:ext cx="28" cy="16"/>
                </a:xfrm>
                <a:custGeom>
                  <a:avLst/>
                  <a:gdLst>
                    <a:gd name="T0" fmla="*/ 3 w 65"/>
                    <a:gd name="T1" fmla="*/ 3 h 46"/>
                    <a:gd name="T2" fmla="*/ 6 w 65"/>
                    <a:gd name="T3" fmla="*/ 0 h 46"/>
                    <a:gd name="T4" fmla="*/ 8 w 65"/>
                    <a:gd name="T5" fmla="*/ 0 h 46"/>
                    <a:gd name="T6" fmla="*/ 11 w 65"/>
                    <a:gd name="T7" fmla="*/ 1 h 46"/>
                    <a:gd name="T8" fmla="*/ 6 w 65"/>
                    <a:gd name="T9" fmla="*/ 3 h 46"/>
                    <a:gd name="T10" fmla="*/ 2 w 65"/>
                    <a:gd name="T11" fmla="*/ 6 h 46"/>
                    <a:gd name="T12" fmla="*/ 1 w 65"/>
                    <a:gd name="T13" fmla="*/ 2 h 46"/>
                    <a:gd name="T14" fmla="*/ 2 w 65"/>
                    <a:gd name="T15" fmla="*/ 2 h 46"/>
                    <a:gd name="T16" fmla="*/ 3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4" name="任意多边形 138253">
                  <a:extLst>
                    <a:ext uri="{FF2B5EF4-FFF2-40B4-BE49-F238E27FC236}">
                      <a16:creationId xmlns:a16="http://schemas.microsoft.com/office/drawing/2014/main" id="{E630D3C7-C4A7-475C-88FF-CE920AA108F6}"/>
                    </a:ext>
                  </a:extLst>
                </p:cNvPr>
                <p:cNvSpPr>
                  <a:spLocks noChangeArrowheads="1"/>
                </p:cNvSpPr>
                <p:nvPr/>
              </p:nvSpPr>
              <p:spPr bwMode="auto">
                <a:xfrm>
                  <a:off x="1892" y="634"/>
                  <a:ext cx="29" cy="16"/>
                </a:xfrm>
                <a:custGeom>
                  <a:avLst/>
                  <a:gdLst>
                    <a:gd name="T0" fmla="*/ 0 w 69"/>
                    <a:gd name="T1" fmla="*/ 4 h 47"/>
                    <a:gd name="T2" fmla="*/ 3 w 69"/>
                    <a:gd name="T3" fmla="*/ 3 h 47"/>
                    <a:gd name="T4" fmla="*/ 9 w 69"/>
                    <a:gd name="T5" fmla="*/ 0 h 47"/>
                    <a:gd name="T6" fmla="*/ 11 w 69"/>
                    <a:gd name="T7" fmla="*/ 0 h 47"/>
                    <a:gd name="T8" fmla="*/ 9 w 69"/>
                    <a:gd name="T9" fmla="*/ 2 h 47"/>
                    <a:gd name="T10" fmla="*/ 5 w 69"/>
                    <a:gd name="T11" fmla="*/ 4 h 47"/>
                    <a:gd name="T12" fmla="*/ 4 w 69"/>
                    <a:gd name="T13" fmla="*/ 5 h 47"/>
                    <a:gd name="T14" fmla="*/ 3 w 69"/>
                    <a:gd name="T15" fmla="*/ 5 h 47"/>
                    <a:gd name="T16" fmla="*/ 2 w 69"/>
                    <a:gd name="T17" fmla="*/ 4 h 47"/>
                    <a:gd name="T18" fmla="*/ 0 w 69"/>
                    <a:gd name="T19" fmla="*/ 4 h 47"/>
                    <a:gd name="T20" fmla="*/ 0 w 69"/>
                    <a:gd name="T21" fmla="*/ 4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5" name="任意多边形 138254">
                  <a:extLst>
                    <a:ext uri="{FF2B5EF4-FFF2-40B4-BE49-F238E27FC236}">
                      <a16:creationId xmlns:a16="http://schemas.microsoft.com/office/drawing/2014/main" id="{9566E345-8184-463E-86D0-78BDA5BEA580}"/>
                    </a:ext>
                  </a:extLst>
                </p:cNvPr>
                <p:cNvSpPr>
                  <a:spLocks noChangeArrowheads="1"/>
                </p:cNvSpPr>
                <p:nvPr/>
              </p:nvSpPr>
              <p:spPr bwMode="auto">
                <a:xfrm>
                  <a:off x="1735" y="547"/>
                  <a:ext cx="151" cy="93"/>
                </a:xfrm>
                <a:custGeom>
                  <a:avLst/>
                  <a:gdLst>
                    <a:gd name="T0" fmla="*/ 2 w 355"/>
                    <a:gd name="T1" fmla="*/ 0 h 277"/>
                    <a:gd name="T2" fmla="*/ 6 w 355"/>
                    <a:gd name="T3" fmla="*/ 2 h 277"/>
                    <a:gd name="T4" fmla="*/ 9 w 355"/>
                    <a:gd name="T5" fmla="*/ 3 h 277"/>
                    <a:gd name="T6" fmla="*/ 14 w 355"/>
                    <a:gd name="T7" fmla="*/ 6 h 277"/>
                    <a:gd name="T8" fmla="*/ 17 w 355"/>
                    <a:gd name="T9" fmla="*/ 7 h 277"/>
                    <a:gd name="T10" fmla="*/ 22 w 355"/>
                    <a:gd name="T11" fmla="*/ 11 h 277"/>
                    <a:gd name="T12" fmla="*/ 25 w 355"/>
                    <a:gd name="T13" fmla="*/ 14 h 277"/>
                    <a:gd name="T14" fmla="*/ 27 w 355"/>
                    <a:gd name="T15" fmla="*/ 15 h 277"/>
                    <a:gd name="T16" fmla="*/ 28 w 355"/>
                    <a:gd name="T17" fmla="*/ 17 h 277"/>
                    <a:gd name="T18" fmla="*/ 32 w 355"/>
                    <a:gd name="T19" fmla="*/ 17 h 277"/>
                    <a:gd name="T20" fmla="*/ 31 w 355"/>
                    <a:gd name="T21" fmla="*/ 22 h 277"/>
                    <a:gd name="T22" fmla="*/ 33 w 355"/>
                    <a:gd name="T23" fmla="*/ 25 h 277"/>
                    <a:gd name="T24" fmla="*/ 36 w 355"/>
                    <a:gd name="T25" fmla="*/ 26 h 277"/>
                    <a:gd name="T26" fmla="*/ 39 w 355"/>
                    <a:gd name="T27" fmla="*/ 27 h 277"/>
                    <a:gd name="T28" fmla="*/ 43 w 355"/>
                    <a:gd name="T29" fmla="*/ 27 h 277"/>
                    <a:gd name="T30" fmla="*/ 46 w 355"/>
                    <a:gd name="T31" fmla="*/ 27 h 277"/>
                    <a:gd name="T32" fmla="*/ 49 w 355"/>
                    <a:gd name="T33" fmla="*/ 28 h 277"/>
                    <a:gd name="T34" fmla="*/ 54 w 355"/>
                    <a:gd name="T35" fmla="*/ 29 h 277"/>
                    <a:gd name="T36" fmla="*/ 57 w 355"/>
                    <a:gd name="T37" fmla="*/ 30 h 277"/>
                    <a:gd name="T38" fmla="*/ 64 w 355"/>
                    <a:gd name="T39" fmla="*/ 30 h 277"/>
                    <a:gd name="T40" fmla="*/ 62 w 355"/>
                    <a:gd name="T41" fmla="*/ 31 h 277"/>
                    <a:gd name="T42" fmla="*/ 58 w 355"/>
                    <a:gd name="T43" fmla="*/ 31 h 277"/>
                    <a:gd name="T44" fmla="*/ 54 w 355"/>
                    <a:gd name="T45" fmla="*/ 31 h 277"/>
                    <a:gd name="T46" fmla="*/ 52 w 355"/>
                    <a:gd name="T47" fmla="*/ 30 h 277"/>
                    <a:gd name="T48" fmla="*/ 46 w 355"/>
                    <a:gd name="T49" fmla="*/ 30 h 277"/>
                    <a:gd name="T50" fmla="*/ 43 w 355"/>
                    <a:gd name="T51" fmla="*/ 29 h 277"/>
                    <a:gd name="T52" fmla="*/ 31 w 355"/>
                    <a:gd name="T53" fmla="*/ 27 h 277"/>
                    <a:gd name="T54" fmla="*/ 29 w 355"/>
                    <a:gd name="T55" fmla="*/ 25 h 277"/>
                    <a:gd name="T56" fmla="*/ 23 w 355"/>
                    <a:gd name="T57" fmla="*/ 22 h 277"/>
                    <a:gd name="T58" fmla="*/ 20 w 355"/>
                    <a:gd name="T59" fmla="*/ 21 h 277"/>
                    <a:gd name="T60" fmla="*/ 17 w 355"/>
                    <a:gd name="T61" fmla="*/ 18 h 277"/>
                    <a:gd name="T62" fmla="*/ 12 w 355"/>
                    <a:gd name="T63" fmla="*/ 12 h 277"/>
                    <a:gd name="T64" fmla="*/ 11 w 355"/>
                    <a:gd name="T65" fmla="*/ 11 h 277"/>
                    <a:gd name="T66" fmla="*/ 11 w 355"/>
                    <a:gd name="T67" fmla="*/ 11 h 277"/>
                    <a:gd name="T68" fmla="*/ 10 w 355"/>
                    <a:gd name="T69" fmla="*/ 10 h 277"/>
                    <a:gd name="T70" fmla="*/ 7 w 355"/>
                    <a:gd name="T71" fmla="*/ 6 h 277"/>
                    <a:gd name="T72" fmla="*/ 4 w 355"/>
                    <a:gd name="T73" fmla="*/ 4 h 277"/>
                    <a:gd name="T74" fmla="*/ 1 w 355"/>
                    <a:gd name="T75" fmla="*/ 2 h 277"/>
                    <a:gd name="T76" fmla="*/ 2 w 355"/>
                    <a:gd name="T77" fmla="*/ 0 h 277"/>
                    <a:gd name="T78" fmla="*/ 2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6" name="任意多边形 138255">
                  <a:extLst>
                    <a:ext uri="{FF2B5EF4-FFF2-40B4-BE49-F238E27FC236}">
                      <a16:creationId xmlns:a16="http://schemas.microsoft.com/office/drawing/2014/main" id="{F4F1D6A8-B890-4441-B26C-F355C4E15E69}"/>
                    </a:ext>
                  </a:extLst>
                </p:cNvPr>
                <p:cNvSpPr>
                  <a:spLocks noChangeArrowheads="1"/>
                </p:cNvSpPr>
                <p:nvPr/>
              </p:nvSpPr>
              <p:spPr bwMode="auto">
                <a:xfrm>
                  <a:off x="1827" y="541"/>
                  <a:ext cx="67" cy="68"/>
                </a:xfrm>
                <a:custGeom>
                  <a:avLst/>
                  <a:gdLst>
                    <a:gd name="T0" fmla="*/ 10 w 156"/>
                    <a:gd name="T1" fmla="*/ 7 h 206"/>
                    <a:gd name="T2" fmla="*/ 12 w 156"/>
                    <a:gd name="T3" fmla="*/ 6 h 206"/>
                    <a:gd name="T4" fmla="*/ 12 w 156"/>
                    <a:gd name="T5" fmla="*/ 6 h 206"/>
                    <a:gd name="T6" fmla="*/ 15 w 156"/>
                    <a:gd name="T7" fmla="*/ 5 h 206"/>
                    <a:gd name="T8" fmla="*/ 20 w 156"/>
                    <a:gd name="T9" fmla="*/ 2 h 206"/>
                    <a:gd name="T10" fmla="*/ 21 w 156"/>
                    <a:gd name="T11" fmla="*/ 0 h 206"/>
                    <a:gd name="T12" fmla="*/ 23 w 156"/>
                    <a:gd name="T13" fmla="*/ 0 h 206"/>
                    <a:gd name="T14" fmla="*/ 27 w 156"/>
                    <a:gd name="T15" fmla="*/ 3 h 206"/>
                    <a:gd name="T16" fmla="*/ 27 w 156"/>
                    <a:gd name="T17" fmla="*/ 5 h 206"/>
                    <a:gd name="T18" fmla="*/ 23 w 156"/>
                    <a:gd name="T19" fmla="*/ 7 h 206"/>
                    <a:gd name="T20" fmla="*/ 24 w 156"/>
                    <a:gd name="T21" fmla="*/ 10 h 206"/>
                    <a:gd name="T22" fmla="*/ 26 w 156"/>
                    <a:gd name="T23" fmla="*/ 12 h 206"/>
                    <a:gd name="T24" fmla="*/ 27 w 156"/>
                    <a:gd name="T25" fmla="*/ 14 h 206"/>
                    <a:gd name="T26" fmla="*/ 24 w 156"/>
                    <a:gd name="T27" fmla="*/ 14 h 206"/>
                    <a:gd name="T28" fmla="*/ 21 w 156"/>
                    <a:gd name="T29" fmla="*/ 16 h 206"/>
                    <a:gd name="T30" fmla="*/ 19 w 156"/>
                    <a:gd name="T31" fmla="*/ 17 h 206"/>
                    <a:gd name="T32" fmla="*/ 18 w 156"/>
                    <a:gd name="T33" fmla="*/ 21 h 206"/>
                    <a:gd name="T34" fmla="*/ 16 w 156"/>
                    <a:gd name="T35" fmla="*/ 22 h 206"/>
                    <a:gd name="T36" fmla="*/ 15 w 156"/>
                    <a:gd name="T37" fmla="*/ 22 h 206"/>
                    <a:gd name="T38" fmla="*/ 14 w 156"/>
                    <a:gd name="T39" fmla="*/ 22 h 206"/>
                    <a:gd name="T40" fmla="*/ 13 w 156"/>
                    <a:gd name="T41" fmla="*/ 21 h 206"/>
                    <a:gd name="T42" fmla="*/ 11 w 156"/>
                    <a:gd name="T43" fmla="*/ 20 h 206"/>
                    <a:gd name="T44" fmla="*/ 8 w 156"/>
                    <a:gd name="T45" fmla="*/ 21 h 206"/>
                    <a:gd name="T46" fmla="*/ 5 w 156"/>
                    <a:gd name="T47" fmla="*/ 20 h 206"/>
                    <a:gd name="T48" fmla="*/ 2 w 156"/>
                    <a:gd name="T49" fmla="*/ 16 h 206"/>
                    <a:gd name="T50" fmla="*/ 1 w 156"/>
                    <a:gd name="T51" fmla="*/ 14 h 206"/>
                    <a:gd name="T52" fmla="*/ 0 w 156"/>
                    <a:gd name="T53" fmla="*/ 13 h 206"/>
                    <a:gd name="T54" fmla="*/ 4 w 156"/>
                    <a:gd name="T55" fmla="*/ 11 h 206"/>
                    <a:gd name="T56" fmla="*/ 6 w 156"/>
                    <a:gd name="T57" fmla="*/ 11 h 206"/>
                    <a:gd name="T58" fmla="*/ 6 w 156"/>
                    <a:gd name="T59" fmla="*/ 9 h 206"/>
                    <a:gd name="T60" fmla="*/ 9 w 156"/>
                    <a:gd name="T61" fmla="*/ 8 h 206"/>
                    <a:gd name="T62" fmla="*/ 10 w 156"/>
                    <a:gd name="T63" fmla="*/ 7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7" name="任意多边形 138256">
                  <a:extLst>
                    <a:ext uri="{FF2B5EF4-FFF2-40B4-BE49-F238E27FC236}">
                      <a16:creationId xmlns:a16="http://schemas.microsoft.com/office/drawing/2014/main" id="{EEF0D3E4-B969-486E-B188-8BB3B449E785}"/>
                    </a:ext>
                  </a:extLst>
                </p:cNvPr>
                <p:cNvSpPr>
                  <a:spLocks noChangeArrowheads="1"/>
                </p:cNvSpPr>
                <p:nvPr/>
              </p:nvSpPr>
              <p:spPr bwMode="auto">
                <a:xfrm>
                  <a:off x="1892" y="572"/>
                  <a:ext cx="47" cy="13"/>
                </a:xfrm>
                <a:custGeom>
                  <a:avLst/>
                  <a:gdLst>
                    <a:gd name="T0" fmla="*/ 1 w 109"/>
                    <a:gd name="T1" fmla="*/ 4 h 38"/>
                    <a:gd name="T2" fmla="*/ 3 w 109"/>
                    <a:gd name="T3" fmla="*/ 1 h 38"/>
                    <a:gd name="T4" fmla="*/ 9 w 109"/>
                    <a:gd name="T5" fmla="*/ 2 h 38"/>
                    <a:gd name="T6" fmla="*/ 13 w 109"/>
                    <a:gd name="T7" fmla="*/ 2 h 38"/>
                    <a:gd name="T8" fmla="*/ 17 w 109"/>
                    <a:gd name="T9" fmla="*/ 0 h 38"/>
                    <a:gd name="T10" fmla="*/ 14 w 109"/>
                    <a:gd name="T11" fmla="*/ 3 h 38"/>
                    <a:gd name="T12" fmla="*/ 11 w 109"/>
                    <a:gd name="T13" fmla="*/ 4 h 38"/>
                    <a:gd name="T14" fmla="*/ 8 w 109"/>
                    <a:gd name="T15" fmla="*/ 4 h 38"/>
                    <a:gd name="T16" fmla="*/ 3 w 109"/>
                    <a:gd name="T17" fmla="*/ 3 h 38"/>
                    <a:gd name="T18" fmla="*/ 1 w 109"/>
                    <a:gd name="T19" fmla="*/ 4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8" name="任意多边形 138257">
                  <a:extLst>
                    <a:ext uri="{FF2B5EF4-FFF2-40B4-BE49-F238E27FC236}">
                      <a16:creationId xmlns:a16="http://schemas.microsoft.com/office/drawing/2014/main" id="{E442EFF1-F846-43CB-9397-64DF4AF16F19}"/>
                    </a:ext>
                  </a:extLst>
                </p:cNvPr>
                <p:cNvSpPr>
                  <a:spLocks noChangeArrowheads="1"/>
                </p:cNvSpPr>
                <p:nvPr/>
              </p:nvSpPr>
              <p:spPr bwMode="auto">
                <a:xfrm>
                  <a:off x="1890" y="588"/>
                  <a:ext cx="32" cy="34"/>
                </a:xfrm>
                <a:custGeom>
                  <a:avLst/>
                  <a:gdLst>
                    <a:gd name="T0" fmla="*/ 1 w 76"/>
                    <a:gd name="T1" fmla="*/ 2 h 104"/>
                    <a:gd name="T2" fmla="*/ 3 w 76"/>
                    <a:gd name="T3" fmla="*/ 0 h 104"/>
                    <a:gd name="T4" fmla="*/ 6 w 76"/>
                    <a:gd name="T5" fmla="*/ 2 h 104"/>
                    <a:gd name="T6" fmla="*/ 11 w 76"/>
                    <a:gd name="T7" fmla="*/ 0 h 104"/>
                    <a:gd name="T8" fmla="*/ 8 w 76"/>
                    <a:gd name="T9" fmla="*/ 4 h 104"/>
                    <a:gd name="T10" fmla="*/ 10 w 76"/>
                    <a:gd name="T11" fmla="*/ 5 h 104"/>
                    <a:gd name="T12" fmla="*/ 10 w 76"/>
                    <a:gd name="T13" fmla="*/ 7 h 104"/>
                    <a:gd name="T14" fmla="*/ 8 w 76"/>
                    <a:gd name="T15" fmla="*/ 8 h 104"/>
                    <a:gd name="T16" fmla="*/ 6 w 76"/>
                    <a:gd name="T17" fmla="*/ 7 h 104"/>
                    <a:gd name="T18" fmla="*/ 4 w 76"/>
                    <a:gd name="T19" fmla="*/ 5 h 104"/>
                    <a:gd name="T20" fmla="*/ 5 w 76"/>
                    <a:gd name="T21" fmla="*/ 7 h 104"/>
                    <a:gd name="T22" fmla="*/ 5 w 76"/>
                    <a:gd name="T23" fmla="*/ 8 h 104"/>
                    <a:gd name="T24" fmla="*/ 3 w 76"/>
                    <a:gd name="T25" fmla="*/ 11 h 104"/>
                    <a:gd name="T26" fmla="*/ 2 w 76"/>
                    <a:gd name="T27" fmla="*/ 11 h 104"/>
                    <a:gd name="T28" fmla="*/ 1 w 76"/>
                    <a:gd name="T29" fmla="*/ 9 h 104"/>
                    <a:gd name="T30" fmla="*/ 0 w 76"/>
                    <a:gd name="T31" fmla="*/ 6 h 104"/>
                    <a:gd name="T32" fmla="*/ 0 w 76"/>
                    <a:gd name="T33" fmla="*/ 3 h 104"/>
                    <a:gd name="T34" fmla="*/ 1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49" name="任意多边形 138258">
                  <a:extLst>
                    <a:ext uri="{FF2B5EF4-FFF2-40B4-BE49-F238E27FC236}">
                      <a16:creationId xmlns:a16="http://schemas.microsoft.com/office/drawing/2014/main" id="{DDFFDD71-A66F-446F-A4BC-36C6F7ACE8FA}"/>
                    </a:ext>
                  </a:extLst>
                </p:cNvPr>
                <p:cNvSpPr>
                  <a:spLocks noChangeArrowheads="1"/>
                </p:cNvSpPr>
                <p:nvPr/>
              </p:nvSpPr>
              <p:spPr bwMode="auto">
                <a:xfrm>
                  <a:off x="1944" y="569"/>
                  <a:ext cx="16" cy="20"/>
                </a:xfrm>
                <a:custGeom>
                  <a:avLst/>
                  <a:gdLst>
                    <a:gd name="T0" fmla="*/ 0 w 37"/>
                    <a:gd name="T1" fmla="*/ 3 h 61"/>
                    <a:gd name="T2" fmla="*/ 3 w 37"/>
                    <a:gd name="T3" fmla="*/ 0 h 61"/>
                    <a:gd name="T4" fmla="*/ 3 w 37"/>
                    <a:gd name="T5" fmla="*/ 3 h 61"/>
                    <a:gd name="T6" fmla="*/ 7 w 37"/>
                    <a:gd name="T7" fmla="*/ 4 h 61"/>
                    <a:gd name="T8" fmla="*/ 3 w 37"/>
                    <a:gd name="T9" fmla="*/ 5 h 61"/>
                    <a:gd name="T10" fmla="*/ 1 w 37"/>
                    <a:gd name="T11" fmla="*/ 6 h 61"/>
                    <a:gd name="T12" fmla="*/ 0 w 37"/>
                    <a:gd name="T13" fmla="*/ 4 h 61"/>
                    <a:gd name="T14" fmla="*/ 0 w 37"/>
                    <a:gd name="T15" fmla="*/ 3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0" name="任意多边形 138259">
                  <a:extLst>
                    <a:ext uri="{FF2B5EF4-FFF2-40B4-BE49-F238E27FC236}">
                      <a16:creationId xmlns:a16="http://schemas.microsoft.com/office/drawing/2014/main" id="{1DA53DF7-FE7B-44B9-92F0-AF33A288DEE6}"/>
                    </a:ext>
                  </a:extLst>
                </p:cNvPr>
                <p:cNvSpPr>
                  <a:spLocks noChangeArrowheads="1"/>
                </p:cNvSpPr>
                <p:nvPr/>
              </p:nvSpPr>
              <p:spPr bwMode="auto">
                <a:xfrm>
                  <a:off x="1948" y="600"/>
                  <a:ext cx="20" cy="10"/>
                </a:xfrm>
                <a:custGeom>
                  <a:avLst/>
                  <a:gdLst>
                    <a:gd name="T0" fmla="*/ 1 w 49"/>
                    <a:gd name="T1" fmla="*/ 0 h 29"/>
                    <a:gd name="T2" fmla="*/ 5 w 49"/>
                    <a:gd name="T3" fmla="*/ 0 h 29"/>
                    <a:gd name="T4" fmla="*/ 8 w 49"/>
                    <a:gd name="T5" fmla="*/ 2 h 29"/>
                    <a:gd name="T6" fmla="*/ 6 w 49"/>
                    <a:gd name="T7" fmla="*/ 2 h 29"/>
                    <a:gd name="T8" fmla="*/ 0 w 49"/>
                    <a:gd name="T9" fmla="*/ 2 h 29"/>
                    <a:gd name="T10" fmla="*/ 1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1" name="任意多边形 138260">
                  <a:extLst>
                    <a:ext uri="{FF2B5EF4-FFF2-40B4-BE49-F238E27FC236}">
                      <a16:creationId xmlns:a16="http://schemas.microsoft.com/office/drawing/2014/main" id="{50D38AAB-3A9F-45DA-BDE1-87C8764E64BA}"/>
                    </a:ext>
                  </a:extLst>
                </p:cNvPr>
                <p:cNvSpPr>
                  <a:spLocks noChangeArrowheads="1"/>
                </p:cNvSpPr>
                <p:nvPr/>
              </p:nvSpPr>
              <p:spPr bwMode="auto">
                <a:xfrm>
                  <a:off x="1969" y="585"/>
                  <a:ext cx="26" cy="17"/>
                </a:xfrm>
                <a:custGeom>
                  <a:avLst/>
                  <a:gdLst>
                    <a:gd name="T0" fmla="*/ 4 w 61"/>
                    <a:gd name="T1" fmla="*/ 5 h 48"/>
                    <a:gd name="T2" fmla="*/ 3 w 61"/>
                    <a:gd name="T3" fmla="*/ 3 h 48"/>
                    <a:gd name="T4" fmla="*/ 0 w 61"/>
                    <a:gd name="T5" fmla="*/ 3 h 48"/>
                    <a:gd name="T6" fmla="*/ 3 w 61"/>
                    <a:gd name="T7" fmla="*/ 1 h 48"/>
                    <a:gd name="T8" fmla="*/ 5 w 61"/>
                    <a:gd name="T9" fmla="*/ 0 h 48"/>
                    <a:gd name="T10" fmla="*/ 9 w 61"/>
                    <a:gd name="T11" fmla="*/ 1 h 48"/>
                    <a:gd name="T12" fmla="*/ 10 w 61"/>
                    <a:gd name="T13" fmla="*/ 2 h 48"/>
                    <a:gd name="T14" fmla="*/ 11 w 61"/>
                    <a:gd name="T15" fmla="*/ 4 h 48"/>
                    <a:gd name="T16" fmla="*/ 7 w 61"/>
                    <a:gd name="T17" fmla="*/ 5 h 48"/>
                    <a:gd name="T18" fmla="*/ 4 w 61"/>
                    <a:gd name="T19" fmla="*/ 6 h 48"/>
                    <a:gd name="T20" fmla="*/ 4 w 61"/>
                    <a:gd name="T21" fmla="*/ 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2" name="任意多边形 138261">
                  <a:extLst>
                    <a:ext uri="{FF2B5EF4-FFF2-40B4-BE49-F238E27FC236}">
                      <a16:creationId xmlns:a16="http://schemas.microsoft.com/office/drawing/2014/main" id="{99D932D5-BC9A-469D-878E-252B0631684F}"/>
                    </a:ext>
                  </a:extLst>
                </p:cNvPr>
                <p:cNvSpPr>
                  <a:spLocks noChangeArrowheads="1"/>
                </p:cNvSpPr>
                <p:nvPr/>
              </p:nvSpPr>
              <p:spPr bwMode="auto">
                <a:xfrm>
                  <a:off x="1976" y="593"/>
                  <a:ext cx="122" cy="61"/>
                </a:xfrm>
                <a:custGeom>
                  <a:avLst/>
                  <a:gdLst>
                    <a:gd name="T0" fmla="*/ 9 w 286"/>
                    <a:gd name="T1" fmla="*/ 3 h 182"/>
                    <a:gd name="T2" fmla="*/ 6 w 286"/>
                    <a:gd name="T3" fmla="*/ 2 h 182"/>
                    <a:gd name="T4" fmla="*/ 5 w 286"/>
                    <a:gd name="T5" fmla="*/ 3 h 182"/>
                    <a:gd name="T6" fmla="*/ 0 w 286"/>
                    <a:gd name="T7" fmla="*/ 3 h 182"/>
                    <a:gd name="T8" fmla="*/ 2 w 286"/>
                    <a:gd name="T9" fmla="*/ 5 h 182"/>
                    <a:gd name="T10" fmla="*/ 3 w 286"/>
                    <a:gd name="T11" fmla="*/ 7 h 182"/>
                    <a:gd name="T12" fmla="*/ 4 w 286"/>
                    <a:gd name="T13" fmla="*/ 5 h 182"/>
                    <a:gd name="T14" fmla="*/ 6 w 286"/>
                    <a:gd name="T15" fmla="*/ 5 h 182"/>
                    <a:gd name="T16" fmla="*/ 9 w 286"/>
                    <a:gd name="T17" fmla="*/ 6 h 182"/>
                    <a:gd name="T18" fmla="*/ 13 w 286"/>
                    <a:gd name="T19" fmla="*/ 7 h 182"/>
                    <a:gd name="T20" fmla="*/ 16 w 286"/>
                    <a:gd name="T21" fmla="*/ 8 h 182"/>
                    <a:gd name="T22" fmla="*/ 19 w 286"/>
                    <a:gd name="T23" fmla="*/ 11 h 182"/>
                    <a:gd name="T24" fmla="*/ 19 w 286"/>
                    <a:gd name="T25" fmla="*/ 14 h 182"/>
                    <a:gd name="T26" fmla="*/ 18 w 286"/>
                    <a:gd name="T27" fmla="*/ 15 h 182"/>
                    <a:gd name="T28" fmla="*/ 22 w 286"/>
                    <a:gd name="T29" fmla="*/ 14 h 182"/>
                    <a:gd name="T30" fmla="*/ 26 w 286"/>
                    <a:gd name="T31" fmla="*/ 16 h 182"/>
                    <a:gd name="T32" fmla="*/ 31 w 286"/>
                    <a:gd name="T33" fmla="*/ 17 h 182"/>
                    <a:gd name="T34" fmla="*/ 32 w 286"/>
                    <a:gd name="T35" fmla="*/ 16 h 182"/>
                    <a:gd name="T36" fmla="*/ 31 w 286"/>
                    <a:gd name="T37" fmla="*/ 15 h 182"/>
                    <a:gd name="T38" fmla="*/ 32 w 286"/>
                    <a:gd name="T39" fmla="*/ 15 h 182"/>
                    <a:gd name="T40" fmla="*/ 34 w 286"/>
                    <a:gd name="T41" fmla="*/ 13 h 182"/>
                    <a:gd name="T42" fmla="*/ 37 w 286"/>
                    <a:gd name="T43" fmla="*/ 14 h 182"/>
                    <a:gd name="T44" fmla="*/ 39 w 286"/>
                    <a:gd name="T45" fmla="*/ 15 h 182"/>
                    <a:gd name="T46" fmla="*/ 44 w 286"/>
                    <a:gd name="T47" fmla="*/ 19 h 182"/>
                    <a:gd name="T48" fmla="*/ 48 w 286"/>
                    <a:gd name="T49" fmla="*/ 20 h 182"/>
                    <a:gd name="T50" fmla="*/ 52 w 286"/>
                    <a:gd name="T51" fmla="*/ 19 h 182"/>
                    <a:gd name="T52" fmla="*/ 49 w 286"/>
                    <a:gd name="T53" fmla="*/ 18 h 182"/>
                    <a:gd name="T54" fmla="*/ 46 w 286"/>
                    <a:gd name="T55" fmla="*/ 15 h 182"/>
                    <a:gd name="T56" fmla="*/ 46 w 286"/>
                    <a:gd name="T57" fmla="*/ 15 h 182"/>
                    <a:gd name="T58" fmla="*/ 45 w 286"/>
                    <a:gd name="T59" fmla="*/ 14 h 182"/>
                    <a:gd name="T60" fmla="*/ 43 w 286"/>
                    <a:gd name="T61" fmla="*/ 13 h 182"/>
                    <a:gd name="T62" fmla="*/ 44 w 286"/>
                    <a:gd name="T63" fmla="*/ 11 h 182"/>
                    <a:gd name="T64" fmla="*/ 40 w 286"/>
                    <a:gd name="T65" fmla="*/ 10 h 182"/>
                    <a:gd name="T66" fmla="*/ 38 w 286"/>
                    <a:gd name="T67" fmla="*/ 8 h 182"/>
                    <a:gd name="T68" fmla="*/ 35 w 286"/>
                    <a:gd name="T69" fmla="*/ 6 h 182"/>
                    <a:gd name="T70" fmla="*/ 31 w 286"/>
                    <a:gd name="T71" fmla="*/ 4 h 182"/>
                    <a:gd name="T72" fmla="*/ 29 w 286"/>
                    <a:gd name="T73" fmla="*/ 4 h 182"/>
                    <a:gd name="T74" fmla="*/ 22 w 286"/>
                    <a:gd name="T75" fmla="*/ 2 h 182"/>
                    <a:gd name="T76" fmla="*/ 19 w 286"/>
                    <a:gd name="T77" fmla="*/ 0 h 182"/>
                    <a:gd name="T78" fmla="*/ 17 w 286"/>
                    <a:gd name="T79" fmla="*/ 0 h 182"/>
                    <a:gd name="T80" fmla="*/ 13 w 286"/>
                    <a:gd name="T81" fmla="*/ 1 h 182"/>
                    <a:gd name="T82" fmla="*/ 10 w 286"/>
                    <a:gd name="T83" fmla="*/ 4 h 182"/>
                    <a:gd name="T84" fmla="*/ 9 w 286"/>
                    <a:gd name="T85" fmla="*/ 3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3" name="任意多边形 138262">
                  <a:extLst>
                    <a:ext uri="{FF2B5EF4-FFF2-40B4-BE49-F238E27FC236}">
                      <a16:creationId xmlns:a16="http://schemas.microsoft.com/office/drawing/2014/main" id="{2C9B42B0-7D22-4383-8CB2-A8A7191CA946}"/>
                    </a:ext>
                  </a:extLst>
                </p:cNvPr>
                <p:cNvSpPr>
                  <a:spLocks noChangeArrowheads="1"/>
                </p:cNvSpPr>
                <p:nvPr/>
              </p:nvSpPr>
              <p:spPr bwMode="auto">
                <a:xfrm>
                  <a:off x="2082" y="599"/>
                  <a:ext cx="33" cy="26"/>
                </a:xfrm>
                <a:custGeom>
                  <a:avLst/>
                  <a:gdLst>
                    <a:gd name="T0" fmla="*/ 0 w 78"/>
                    <a:gd name="T1" fmla="*/ 6 h 78"/>
                    <a:gd name="T2" fmla="*/ 5 w 78"/>
                    <a:gd name="T3" fmla="*/ 7 h 78"/>
                    <a:gd name="T4" fmla="*/ 8 w 78"/>
                    <a:gd name="T5" fmla="*/ 5 h 78"/>
                    <a:gd name="T6" fmla="*/ 10 w 78"/>
                    <a:gd name="T7" fmla="*/ 3 h 78"/>
                    <a:gd name="T8" fmla="*/ 8 w 78"/>
                    <a:gd name="T9" fmla="*/ 2 h 78"/>
                    <a:gd name="T10" fmla="*/ 8 w 78"/>
                    <a:gd name="T11" fmla="*/ 0 h 78"/>
                    <a:gd name="T12" fmla="*/ 13 w 78"/>
                    <a:gd name="T13" fmla="*/ 3 h 78"/>
                    <a:gd name="T14" fmla="*/ 12 w 78"/>
                    <a:gd name="T15" fmla="*/ 6 h 78"/>
                    <a:gd name="T16" fmla="*/ 6 w 78"/>
                    <a:gd name="T17" fmla="*/ 9 h 78"/>
                    <a:gd name="T18" fmla="*/ 2 w 78"/>
                    <a:gd name="T19" fmla="*/ 7 h 78"/>
                    <a:gd name="T20" fmla="*/ 0 w 78"/>
                    <a:gd name="T21" fmla="*/ 7 h 78"/>
                    <a:gd name="T22" fmla="*/ 0 w 78"/>
                    <a:gd name="T23" fmla="*/ 6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4" name="任意多边形 138263">
                  <a:extLst>
                    <a:ext uri="{FF2B5EF4-FFF2-40B4-BE49-F238E27FC236}">
                      <a16:creationId xmlns:a16="http://schemas.microsoft.com/office/drawing/2014/main" id="{ECB3C742-9B83-4212-BA71-3BF967C494F2}"/>
                    </a:ext>
                  </a:extLst>
                </p:cNvPr>
                <p:cNvSpPr>
                  <a:spLocks noChangeArrowheads="1"/>
                </p:cNvSpPr>
                <p:nvPr/>
              </p:nvSpPr>
              <p:spPr bwMode="auto">
                <a:xfrm>
                  <a:off x="2152" y="544"/>
                  <a:ext cx="8" cy="6"/>
                </a:xfrm>
                <a:custGeom>
                  <a:avLst/>
                  <a:gdLst>
                    <a:gd name="T0" fmla="*/ 0 w 17"/>
                    <a:gd name="T1" fmla="*/ 0 h 18"/>
                    <a:gd name="T2" fmla="*/ 0 w 17"/>
                    <a:gd name="T3" fmla="*/ 2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5" name="任意多边形 138264">
                  <a:extLst>
                    <a:ext uri="{FF2B5EF4-FFF2-40B4-BE49-F238E27FC236}">
                      <a16:creationId xmlns:a16="http://schemas.microsoft.com/office/drawing/2014/main" id="{F62D7C88-826D-45F9-959D-F8BAA95A3A73}"/>
                    </a:ext>
                  </a:extLst>
                </p:cNvPr>
                <p:cNvSpPr>
                  <a:spLocks noChangeArrowheads="1"/>
                </p:cNvSpPr>
                <p:nvPr/>
              </p:nvSpPr>
              <p:spPr bwMode="auto">
                <a:xfrm>
                  <a:off x="2194" y="584"/>
                  <a:ext cx="11" cy="8"/>
                </a:xfrm>
                <a:custGeom>
                  <a:avLst/>
                  <a:gdLst>
                    <a:gd name="T0" fmla="*/ 1 w 26"/>
                    <a:gd name="T1" fmla="*/ 2 h 22"/>
                    <a:gd name="T2" fmla="*/ 3 w 26"/>
                    <a:gd name="T3" fmla="*/ 0 h 22"/>
                    <a:gd name="T4" fmla="*/ 3 w 26"/>
                    <a:gd name="T5" fmla="*/ 3 h 22"/>
                    <a:gd name="T6" fmla="*/ 1 w 26"/>
                    <a:gd name="T7" fmla="*/ 2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6" name="任意多边形 138265">
                  <a:extLst>
                    <a:ext uri="{FF2B5EF4-FFF2-40B4-BE49-F238E27FC236}">
                      <a16:creationId xmlns:a16="http://schemas.microsoft.com/office/drawing/2014/main" id="{261C5DE6-3D00-4F81-80E4-5691A4ABB3A4}"/>
                    </a:ext>
                  </a:extLst>
                </p:cNvPr>
                <p:cNvSpPr>
                  <a:spLocks noChangeArrowheads="1"/>
                </p:cNvSpPr>
                <p:nvPr/>
              </p:nvSpPr>
              <p:spPr bwMode="auto">
                <a:xfrm>
                  <a:off x="2059" y="494"/>
                  <a:ext cx="8" cy="5"/>
                </a:xfrm>
                <a:custGeom>
                  <a:avLst/>
                  <a:gdLst>
                    <a:gd name="T0" fmla="*/ 1 w 20"/>
                    <a:gd name="T1" fmla="*/ 1 h 15"/>
                    <a:gd name="T2" fmla="*/ 3 w 20"/>
                    <a:gd name="T3" fmla="*/ 0 h 15"/>
                    <a:gd name="T4" fmla="*/ 2 w 20"/>
                    <a:gd name="T5" fmla="*/ 1 h 15"/>
                    <a:gd name="T6" fmla="*/ 1 w 20"/>
                    <a:gd name="T7" fmla="*/ 1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7" name="任意多边形 138266">
                  <a:extLst>
                    <a:ext uri="{FF2B5EF4-FFF2-40B4-BE49-F238E27FC236}">
                      <a16:creationId xmlns:a16="http://schemas.microsoft.com/office/drawing/2014/main" id="{6870D3EA-3EC3-42C8-AD6D-14806940BEFE}"/>
                    </a:ext>
                  </a:extLst>
                </p:cNvPr>
                <p:cNvSpPr>
                  <a:spLocks noChangeArrowheads="1"/>
                </p:cNvSpPr>
                <p:nvPr/>
              </p:nvSpPr>
              <p:spPr bwMode="auto">
                <a:xfrm>
                  <a:off x="1988" y="536"/>
                  <a:ext cx="8" cy="5"/>
                </a:xfrm>
                <a:custGeom>
                  <a:avLst/>
                  <a:gdLst>
                    <a:gd name="T0" fmla="*/ 1 w 20"/>
                    <a:gd name="T1" fmla="*/ 1 h 15"/>
                    <a:gd name="T2" fmla="*/ 2 w 20"/>
                    <a:gd name="T3" fmla="*/ 0 h 15"/>
                    <a:gd name="T4" fmla="*/ 2 w 20"/>
                    <a:gd name="T5" fmla="*/ 2 h 15"/>
                    <a:gd name="T6" fmla="*/ 1 w 20"/>
                    <a:gd name="T7" fmla="*/ 1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8" name="任意多边形 138267">
                  <a:extLst>
                    <a:ext uri="{FF2B5EF4-FFF2-40B4-BE49-F238E27FC236}">
                      <a16:creationId xmlns:a16="http://schemas.microsoft.com/office/drawing/2014/main" id="{3BAD7054-9361-4B2C-B784-383A7CCBF2B2}"/>
                    </a:ext>
                  </a:extLst>
                </p:cNvPr>
                <p:cNvSpPr>
                  <a:spLocks noChangeArrowheads="1"/>
                </p:cNvSpPr>
                <p:nvPr/>
              </p:nvSpPr>
              <p:spPr bwMode="auto">
                <a:xfrm>
                  <a:off x="1910" y="523"/>
                  <a:ext cx="34" cy="27"/>
                </a:xfrm>
                <a:custGeom>
                  <a:avLst/>
                  <a:gdLst>
                    <a:gd name="T0" fmla="*/ 0 w 80"/>
                    <a:gd name="T1" fmla="*/ 6 h 80"/>
                    <a:gd name="T2" fmla="*/ 3 w 80"/>
                    <a:gd name="T3" fmla="*/ 3 h 80"/>
                    <a:gd name="T4" fmla="*/ 5 w 80"/>
                    <a:gd name="T5" fmla="*/ 2 h 80"/>
                    <a:gd name="T6" fmla="*/ 9 w 80"/>
                    <a:gd name="T7" fmla="*/ 2 h 80"/>
                    <a:gd name="T8" fmla="*/ 11 w 80"/>
                    <a:gd name="T9" fmla="*/ 0 h 80"/>
                    <a:gd name="T10" fmla="*/ 14 w 80"/>
                    <a:gd name="T11" fmla="*/ 5 h 80"/>
                    <a:gd name="T12" fmla="*/ 13 w 80"/>
                    <a:gd name="T13" fmla="*/ 6 h 80"/>
                    <a:gd name="T14" fmla="*/ 10 w 80"/>
                    <a:gd name="T15" fmla="*/ 7 h 80"/>
                    <a:gd name="T16" fmla="*/ 9 w 80"/>
                    <a:gd name="T17" fmla="*/ 9 h 80"/>
                    <a:gd name="T18" fmla="*/ 6 w 80"/>
                    <a:gd name="T19" fmla="*/ 8 h 80"/>
                    <a:gd name="T20" fmla="*/ 7 w 80"/>
                    <a:gd name="T21" fmla="*/ 6 h 80"/>
                    <a:gd name="T22" fmla="*/ 6 w 80"/>
                    <a:gd name="T23" fmla="*/ 3 h 80"/>
                    <a:gd name="T24" fmla="*/ 4 w 80"/>
                    <a:gd name="T25" fmla="*/ 5 h 80"/>
                    <a:gd name="T26" fmla="*/ 1 w 80"/>
                    <a:gd name="T27" fmla="*/ 6 h 80"/>
                    <a:gd name="T28" fmla="*/ 0 w 80"/>
                    <a:gd name="T29" fmla="*/ 6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59" name="任意多边形 138268">
                  <a:extLst>
                    <a:ext uri="{FF2B5EF4-FFF2-40B4-BE49-F238E27FC236}">
                      <a16:creationId xmlns:a16="http://schemas.microsoft.com/office/drawing/2014/main" id="{C162E87E-49EE-4179-BA3C-BA46BDCC5511}"/>
                    </a:ext>
                  </a:extLst>
                </p:cNvPr>
                <p:cNvSpPr>
                  <a:spLocks noChangeArrowheads="1"/>
                </p:cNvSpPr>
                <p:nvPr/>
              </p:nvSpPr>
              <p:spPr bwMode="auto">
                <a:xfrm>
                  <a:off x="1899" y="466"/>
                  <a:ext cx="40" cy="58"/>
                </a:xfrm>
                <a:custGeom>
                  <a:avLst/>
                  <a:gdLst>
                    <a:gd name="T0" fmla="*/ 3 w 94"/>
                    <a:gd name="T1" fmla="*/ 11 h 174"/>
                    <a:gd name="T2" fmla="*/ 5 w 94"/>
                    <a:gd name="T3" fmla="*/ 14 h 174"/>
                    <a:gd name="T4" fmla="*/ 6 w 94"/>
                    <a:gd name="T5" fmla="*/ 12 h 174"/>
                    <a:gd name="T6" fmla="*/ 9 w 94"/>
                    <a:gd name="T7" fmla="*/ 11 h 174"/>
                    <a:gd name="T8" fmla="*/ 9 w 94"/>
                    <a:gd name="T9" fmla="*/ 14 h 174"/>
                    <a:gd name="T10" fmla="*/ 12 w 94"/>
                    <a:gd name="T11" fmla="*/ 14 h 174"/>
                    <a:gd name="T12" fmla="*/ 14 w 94"/>
                    <a:gd name="T13" fmla="*/ 16 h 174"/>
                    <a:gd name="T14" fmla="*/ 11 w 94"/>
                    <a:gd name="T15" fmla="*/ 16 h 174"/>
                    <a:gd name="T16" fmla="*/ 13 w 94"/>
                    <a:gd name="T17" fmla="*/ 19 h 174"/>
                    <a:gd name="T18" fmla="*/ 15 w 94"/>
                    <a:gd name="T19" fmla="*/ 17 h 174"/>
                    <a:gd name="T20" fmla="*/ 15 w 94"/>
                    <a:gd name="T21" fmla="*/ 12 h 174"/>
                    <a:gd name="T22" fmla="*/ 11 w 94"/>
                    <a:gd name="T23" fmla="*/ 12 h 174"/>
                    <a:gd name="T24" fmla="*/ 9 w 94"/>
                    <a:gd name="T25" fmla="*/ 9 h 174"/>
                    <a:gd name="T26" fmla="*/ 6 w 94"/>
                    <a:gd name="T27" fmla="*/ 9 h 174"/>
                    <a:gd name="T28" fmla="*/ 6 w 94"/>
                    <a:gd name="T29" fmla="*/ 8 h 174"/>
                    <a:gd name="T30" fmla="*/ 8 w 94"/>
                    <a:gd name="T31" fmla="*/ 5 h 174"/>
                    <a:gd name="T32" fmla="*/ 6 w 94"/>
                    <a:gd name="T33" fmla="*/ 0 h 174"/>
                    <a:gd name="T34" fmla="*/ 3 w 94"/>
                    <a:gd name="T35" fmla="*/ 2 h 174"/>
                    <a:gd name="T36" fmla="*/ 1 w 94"/>
                    <a:gd name="T37" fmla="*/ 5 h 174"/>
                    <a:gd name="T38" fmla="*/ 3 w 94"/>
                    <a:gd name="T39" fmla="*/ 8 h 174"/>
                    <a:gd name="T40" fmla="*/ 3 w 94"/>
                    <a:gd name="T41" fmla="*/ 11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0" name="任意多边形 138269">
                  <a:extLst>
                    <a:ext uri="{FF2B5EF4-FFF2-40B4-BE49-F238E27FC236}">
                      <a16:creationId xmlns:a16="http://schemas.microsoft.com/office/drawing/2014/main" id="{AF21E715-912B-4AB8-B2E5-8F05B656DA4F}"/>
                    </a:ext>
                  </a:extLst>
                </p:cNvPr>
                <p:cNvSpPr>
                  <a:spLocks noChangeArrowheads="1"/>
                </p:cNvSpPr>
                <p:nvPr/>
              </p:nvSpPr>
              <p:spPr bwMode="auto">
                <a:xfrm>
                  <a:off x="1909" y="508"/>
                  <a:ext cx="14" cy="17"/>
                </a:xfrm>
                <a:custGeom>
                  <a:avLst/>
                  <a:gdLst>
                    <a:gd name="T0" fmla="*/ 1 w 32"/>
                    <a:gd name="T1" fmla="*/ 3 h 50"/>
                    <a:gd name="T2" fmla="*/ 2 w 32"/>
                    <a:gd name="T3" fmla="*/ 0 h 50"/>
                    <a:gd name="T4" fmla="*/ 4 w 32"/>
                    <a:gd name="T5" fmla="*/ 2 h 50"/>
                    <a:gd name="T6" fmla="*/ 4 w 32"/>
                    <a:gd name="T7" fmla="*/ 3 h 50"/>
                    <a:gd name="T8" fmla="*/ 5 w 32"/>
                    <a:gd name="T9" fmla="*/ 3 h 50"/>
                    <a:gd name="T10" fmla="*/ 6 w 32"/>
                    <a:gd name="T11" fmla="*/ 4 h 50"/>
                    <a:gd name="T12" fmla="*/ 4 w 32"/>
                    <a:gd name="T13" fmla="*/ 6 h 50"/>
                    <a:gd name="T14" fmla="*/ 1 w 32"/>
                    <a:gd name="T15" fmla="*/ 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1" name="任意多边形 138270">
                  <a:extLst>
                    <a:ext uri="{FF2B5EF4-FFF2-40B4-BE49-F238E27FC236}">
                      <a16:creationId xmlns:a16="http://schemas.microsoft.com/office/drawing/2014/main" id="{5ABA4709-B3B7-4113-A020-47AD26A4357D}"/>
                    </a:ext>
                  </a:extLst>
                </p:cNvPr>
                <p:cNvSpPr>
                  <a:spLocks noChangeArrowheads="1"/>
                </p:cNvSpPr>
                <p:nvPr/>
              </p:nvSpPr>
              <p:spPr bwMode="auto">
                <a:xfrm>
                  <a:off x="1881" y="512"/>
                  <a:ext cx="19" cy="17"/>
                </a:xfrm>
                <a:custGeom>
                  <a:avLst/>
                  <a:gdLst>
                    <a:gd name="T0" fmla="*/ 0 w 43"/>
                    <a:gd name="T1" fmla="*/ 5 h 50"/>
                    <a:gd name="T2" fmla="*/ 4 w 43"/>
                    <a:gd name="T3" fmla="*/ 2 h 50"/>
                    <a:gd name="T4" fmla="*/ 7 w 43"/>
                    <a:gd name="T5" fmla="*/ 0 h 50"/>
                    <a:gd name="T6" fmla="*/ 5 w 43"/>
                    <a:gd name="T7" fmla="*/ 3 h 50"/>
                    <a:gd name="T8" fmla="*/ 0 w 43"/>
                    <a:gd name="T9" fmla="*/ 6 h 50"/>
                    <a:gd name="T10" fmla="*/ 0 w 43"/>
                    <a:gd name="T11" fmla="*/ 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2" name="任意多边形 138271">
                  <a:extLst>
                    <a:ext uri="{FF2B5EF4-FFF2-40B4-BE49-F238E27FC236}">
                      <a16:creationId xmlns:a16="http://schemas.microsoft.com/office/drawing/2014/main" id="{7F076EE2-E5B0-4374-8E7B-622D538C6E16}"/>
                    </a:ext>
                  </a:extLst>
                </p:cNvPr>
                <p:cNvSpPr>
                  <a:spLocks noChangeArrowheads="1"/>
                </p:cNvSpPr>
                <p:nvPr/>
              </p:nvSpPr>
              <p:spPr bwMode="auto">
                <a:xfrm>
                  <a:off x="2930" y="489"/>
                  <a:ext cx="299" cy="179"/>
                </a:xfrm>
                <a:custGeom>
                  <a:avLst/>
                  <a:gdLst>
                    <a:gd name="T0" fmla="*/ 8 w 471"/>
                    <a:gd name="T1" fmla="*/ 113 h 281"/>
                    <a:gd name="T2" fmla="*/ 10 w 471"/>
                    <a:gd name="T3" fmla="*/ 101 h 281"/>
                    <a:gd name="T4" fmla="*/ 9 w 471"/>
                    <a:gd name="T5" fmla="*/ 99 h 281"/>
                    <a:gd name="T6" fmla="*/ 6 w 471"/>
                    <a:gd name="T7" fmla="*/ 89 h 281"/>
                    <a:gd name="T8" fmla="*/ 2 w 471"/>
                    <a:gd name="T9" fmla="*/ 87 h 281"/>
                    <a:gd name="T10" fmla="*/ 0 w 471"/>
                    <a:gd name="T11" fmla="*/ 78 h 281"/>
                    <a:gd name="T12" fmla="*/ 5 w 471"/>
                    <a:gd name="T13" fmla="*/ 73 h 281"/>
                    <a:gd name="T14" fmla="*/ 3 w 471"/>
                    <a:gd name="T15" fmla="*/ 67 h 281"/>
                    <a:gd name="T16" fmla="*/ 1 w 471"/>
                    <a:gd name="T17" fmla="*/ 65 h 281"/>
                    <a:gd name="T18" fmla="*/ 11 w 471"/>
                    <a:gd name="T19" fmla="*/ 48 h 281"/>
                    <a:gd name="T20" fmla="*/ 18 w 471"/>
                    <a:gd name="T21" fmla="*/ 39 h 281"/>
                    <a:gd name="T22" fmla="*/ 17 w 471"/>
                    <a:gd name="T23" fmla="*/ 29 h 281"/>
                    <a:gd name="T24" fmla="*/ 10 w 471"/>
                    <a:gd name="T25" fmla="*/ 17 h 281"/>
                    <a:gd name="T26" fmla="*/ 8 w 471"/>
                    <a:gd name="T27" fmla="*/ 13 h 281"/>
                    <a:gd name="T28" fmla="*/ 11 w 471"/>
                    <a:gd name="T29" fmla="*/ 15 h 281"/>
                    <a:gd name="T30" fmla="*/ 19 w 471"/>
                    <a:gd name="T31" fmla="*/ 14 h 281"/>
                    <a:gd name="T32" fmla="*/ 26 w 471"/>
                    <a:gd name="T33" fmla="*/ 4 h 281"/>
                    <a:gd name="T34" fmla="*/ 33 w 471"/>
                    <a:gd name="T35" fmla="*/ 0 h 281"/>
                    <a:gd name="T36" fmla="*/ 36 w 471"/>
                    <a:gd name="T37" fmla="*/ 1 h 281"/>
                    <a:gd name="T38" fmla="*/ 37 w 471"/>
                    <a:gd name="T39" fmla="*/ 4 h 281"/>
                    <a:gd name="T40" fmla="*/ 39 w 471"/>
                    <a:gd name="T41" fmla="*/ 2 h 281"/>
                    <a:gd name="T42" fmla="*/ 44 w 471"/>
                    <a:gd name="T43" fmla="*/ 3 h 281"/>
                    <a:gd name="T44" fmla="*/ 47 w 471"/>
                    <a:gd name="T45" fmla="*/ 4 h 281"/>
                    <a:gd name="T46" fmla="*/ 57 w 471"/>
                    <a:gd name="T47" fmla="*/ 6 h 281"/>
                    <a:gd name="T48" fmla="*/ 62 w 471"/>
                    <a:gd name="T49" fmla="*/ 10 h 281"/>
                    <a:gd name="T50" fmla="*/ 67 w 471"/>
                    <a:gd name="T51" fmla="*/ 7 h 281"/>
                    <a:gd name="T52" fmla="*/ 70 w 471"/>
                    <a:gd name="T53" fmla="*/ 6 h 281"/>
                    <a:gd name="T54" fmla="*/ 79 w 471"/>
                    <a:gd name="T55" fmla="*/ 6 h 281"/>
                    <a:gd name="T56" fmla="*/ 85 w 471"/>
                    <a:gd name="T57" fmla="*/ 13 h 281"/>
                    <a:gd name="T58" fmla="*/ 93 w 471"/>
                    <a:gd name="T59" fmla="*/ 24 h 281"/>
                    <a:gd name="T60" fmla="*/ 99 w 471"/>
                    <a:gd name="T61" fmla="*/ 29 h 281"/>
                    <a:gd name="T62" fmla="*/ 103 w 471"/>
                    <a:gd name="T63" fmla="*/ 27 h 281"/>
                    <a:gd name="T64" fmla="*/ 109 w 471"/>
                    <a:gd name="T65" fmla="*/ 26 h 281"/>
                    <a:gd name="T66" fmla="*/ 117 w 471"/>
                    <a:gd name="T67" fmla="*/ 29 h 281"/>
                    <a:gd name="T68" fmla="*/ 121 w 471"/>
                    <a:gd name="T69" fmla="*/ 33 h 281"/>
                    <a:gd name="T70" fmla="*/ 124 w 471"/>
                    <a:gd name="T71" fmla="*/ 36 h 281"/>
                    <a:gd name="T72" fmla="*/ 128 w 471"/>
                    <a:gd name="T73" fmla="*/ 45 h 281"/>
                    <a:gd name="T74" fmla="*/ 130 w 471"/>
                    <a:gd name="T75" fmla="*/ 48 h 281"/>
                    <a:gd name="T76" fmla="*/ 131 w 471"/>
                    <a:gd name="T77" fmla="*/ 51 h 281"/>
                    <a:gd name="T78" fmla="*/ 125 w 471"/>
                    <a:gd name="T79" fmla="*/ 57 h 281"/>
                    <a:gd name="T80" fmla="*/ 130 w 471"/>
                    <a:gd name="T81" fmla="*/ 57 h 281"/>
                    <a:gd name="T82" fmla="*/ 138 w 471"/>
                    <a:gd name="T83" fmla="*/ 63 h 281"/>
                    <a:gd name="T84" fmla="*/ 147 w 471"/>
                    <a:gd name="T85" fmla="*/ 64 h 281"/>
                    <a:gd name="T86" fmla="*/ 153 w 471"/>
                    <a:gd name="T87" fmla="*/ 68 h 281"/>
                    <a:gd name="T88" fmla="*/ 154 w 471"/>
                    <a:gd name="T89" fmla="*/ 70 h 281"/>
                    <a:gd name="T90" fmla="*/ 154 w 471"/>
                    <a:gd name="T91" fmla="*/ 71 h 281"/>
                    <a:gd name="T92" fmla="*/ 159 w 471"/>
                    <a:gd name="T93" fmla="*/ 70 h 281"/>
                    <a:gd name="T94" fmla="*/ 161 w 471"/>
                    <a:gd name="T95" fmla="*/ 69 h 281"/>
                    <a:gd name="T96" fmla="*/ 177 w 471"/>
                    <a:gd name="T97" fmla="*/ 75 h 281"/>
                    <a:gd name="T98" fmla="*/ 180 w 471"/>
                    <a:gd name="T99" fmla="*/ 81 h 281"/>
                    <a:gd name="T100" fmla="*/ 187 w 471"/>
                    <a:gd name="T101" fmla="*/ 82 h 281"/>
                    <a:gd name="T102" fmla="*/ 190 w 471"/>
                    <a:gd name="T103" fmla="*/ 87 h 281"/>
                    <a:gd name="T104" fmla="*/ 182 w 471"/>
                    <a:gd name="T105" fmla="*/ 104 h 281"/>
                    <a:gd name="T106" fmla="*/ 175 w 471"/>
                    <a:gd name="T107" fmla="*/ 114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3" name="任意多边形 138272">
                  <a:extLst>
                    <a:ext uri="{FF2B5EF4-FFF2-40B4-BE49-F238E27FC236}">
                      <a16:creationId xmlns:a16="http://schemas.microsoft.com/office/drawing/2014/main" id="{66517DEF-4D97-4A7A-8519-6E05A0C4E101}"/>
                    </a:ext>
                  </a:extLst>
                </p:cNvPr>
                <p:cNvSpPr>
                  <a:spLocks noChangeArrowheads="1"/>
                </p:cNvSpPr>
                <p:nvPr/>
              </p:nvSpPr>
              <p:spPr bwMode="auto">
                <a:xfrm>
                  <a:off x="2534" y="242"/>
                  <a:ext cx="420" cy="283"/>
                </a:xfrm>
                <a:custGeom>
                  <a:avLst/>
                  <a:gdLst>
                    <a:gd name="T0" fmla="*/ 74 w 984"/>
                    <a:gd name="T1" fmla="*/ 1 h 844"/>
                    <a:gd name="T2" fmla="*/ 91 w 984"/>
                    <a:gd name="T3" fmla="*/ 4 h 844"/>
                    <a:gd name="T4" fmla="*/ 100 w 984"/>
                    <a:gd name="T5" fmla="*/ 4 h 844"/>
                    <a:gd name="T6" fmla="*/ 105 w 984"/>
                    <a:gd name="T7" fmla="*/ 15 h 844"/>
                    <a:gd name="T8" fmla="*/ 107 w 984"/>
                    <a:gd name="T9" fmla="*/ 10 h 844"/>
                    <a:gd name="T10" fmla="*/ 111 w 984"/>
                    <a:gd name="T11" fmla="*/ 8 h 844"/>
                    <a:gd name="T12" fmla="*/ 117 w 984"/>
                    <a:gd name="T13" fmla="*/ 14 h 844"/>
                    <a:gd name="T14" fmla="*/ 124 w 984"/>
                    <a:gd name="T15" fmla="*/ 11 h 844"/>
                    <a:gd name="T16" fmla="*/ 128 w 984"/>
                    <a:gd name="T17" fmla="*/ 10 h 844"/>
                    <a:gd name="T18" fmla="*/ 139 w 984"/>
                    <a:gd name="T19" fmla="*/ 0 h 844"/>
                    <a:gd name="T20" fmla="*/ 146 w 984"/>
                    <a:gd name="T21" fmla="*/ 8 h 844"/>
                    <a:gd name="T22" fmla="*/ 146 w 984"/>
                    <a:gd name="T23" fmla="*/ 15 h 844"/>
                    <a:gd name="T24" fmla="*/ 144 w 984"/>
                    <a:gd name="T25" fmla="*/ 18 h 844"/>
                    <a:gd name="T26" fmla="*/ 140 w 984"/>
                    <a:gd name="T27" fmla="*/ 18 h 844"/>
                    <a:gd name="T28" fmla="*/ 139 w 984"/>
                    <a:gd name="T29" fmla="*/ 21 h 844"/>
                    <a:gd name="T30" fmla="*/ 146 w 984"/>
                    <a:gd name="T31" fmla="*/ 25 h 844"/>
                    <a:gd name="T32" fmla="*/ 143 w 984"/>
                    <a:gd name="T33" fmla="*/ 36 h 844"/>
                    <a:gd name="T34" fmla="*/ 151 w 984"/>
                    <a:gd name="T35" fmla="*/ 47 h 844"/>
                    <a:gd name="T36" fmla="*/ 156 w 984"/>
                    <a:gd name="T37" fmla="*/ 51 h 844"/>
                    <a:gd name="T38" fmla="*/ 151 w 984"/>
                    <a:gd name="T39" fmla="*/ 51 h 844"/>
                    <a:gd name="T40" fmla="*/ 136 w 984"/>
                    <a:gd name="T41" fmla="*/ 43 h 844"/>
                    <a:gd name="T42" fmla="*/ 123 w 984"/>
                    <a:gd name="T43" fmla="*/ 45 h 844"/>
                    <a:gd name="T44" fmla="*/ 108 w 984"/>
                    <a:gd name="T45" fmla="*/ 50 h 844"/>
                    <a:gd name="T46" fmla="*/ 117 w 984"/>
                    <a:gd name="T47" fmla="*/ 65 h 844"/>
                    <a:gd name="T48" fmla="*/ 129 w 984"/>
                    <a:gd name="T49" fmla="*/ 69 h 844"/>
                    <a:gd name="T50" fmla="*/ 134 w 984"/>
                    <a:gd name="T51" fmla="*/ 62 h 844"/>
                    <a:gd name="T52" fmla="*/ 141 w 984"/>
                    <a:gd name="T53" fmla="*/ 64 h 844"/>
                    <a:gd name="T54" fmla="*/ 140 w 984"/>
                    <a:gd name="T55" fmla="*/ 71 h 844"/>
                    <a:gd name="T56" fmla="*/ 146 w 984"/>
                    <a:gd name="T57" fmla="*/ 75 h 844"/>
                    <a:gd name="T58" fmla="*/ 153 w 984"/>
                    <a:gd name="T59" fmla="*/ 74 h 844"/>
                    <a:gd name="T60" fmla="*/ 168 w 984"/>
                    <a:gd name="T61" fmla="*/ 91 h 844"/>
                    <a:gd name="T62" fmla="*/ 172 w 984"/>
                    <a:gd name="T63" fmla="*/ 93 h 844"/>
                    <a:gd name="T64" fmla="*/ 159 w 984"/>
                    <a:gd name="T65" fmla="*/ 91 h 844"/>
                    <a:gd name="T66" fmla="*/ 151 w 984"/>
                    <a:gd name="T67" fmla="*/ 85 h 844"/>
                    <a:gd name="T68" fmla="*/ 142 w 984"/>
                    <a:gd name="T69" fmla="*/ 80 h 844"/>
                    <a:gd name="T70" fmla="*/ 128 w 984"/>
                    <a:gd name="T71" fmla="*/ 74 h 844"/>
                    <a:gd name="T72" fmla="*/ 112 w 984"/>
                    <a:gd name="T73" fmla="*/ 73 h 844"/>
                    <a:gd name="T74" fmla="*/ 92 w 984"/>
                    <a:gd name="T75" fmla="*/ 67 h 844"/>
                    <a:gd name="T76" fmla="*/ 84 w 984"/>
                    <a:gd name="T77" fmla="*/ 57 h 844"/>
                    <a:gd name="T78" fmla="*/ 79 w 984"/>
                    <a:gd name="T79" fmla="*/ 52 h 844"/>
                    <a:gd name="T80" fmla="*/ 70 w 984"/>
                    <a:gd name="T81" fmla="*/ 48 h 844"/>
                    <a:gd name="T82" fmla="*/ 62 w 984"/>
                    <a:gd name="T83" fmla="*/ 42 h 844"/>
                    <a:gd name="T84" fmla="*/ 64 w 984"/>
                    <a:gd name="T85" fmla="*/ 47 h 844"/>
                    <a:gd name="T86" fmla="*/ 76 w 984"/>
                    <a:gd name="T87" fmla="*/ 56 h 844"/>
                    <a:gd name="T88" fmla="*/ 77 w 984"/>
                    <a:gd name="T89" fmla="*/ 59 h 844"/>
                    <a:gd name="T90" fmla="*/ 72 w 984"/>
                    <a:gd name="T91" fmla="*/ 56 h 844"/>
                    <a:gd name="T92" fmla="*/ 64 w 984"/>
                    <a:gd name="T93" fmla="*/ 52 h 844"/>
                    <a:gd name="T94" fmla="*/ 57 w 984"/>
                    <a:gd name="T95" fmla="*/ 45 h 844"/>
                    <a:gd name="T96" fmla="*/ 49 w 984"/>
                    <a:gd name="T97" fmla="*/ 39 h 844"/>
                    <a:gd name="T98" fmla="*/ 38 w 984"/>
                    <a:gd name="T99" fmla="*/ 35 h 844"/>
                    <a:gd name="T100" fmla="*/ 28 w 984"/>
                    <a:gd name="T101" fmla="*/ 27 h 844"/>
                    <a:gd name="T102" fmla="*/ 12 w 984"/>
                    <a:gd name="T103" fmla="*/ 7 h 844"/>
                    <a:gd name="T104" fmla="*/ 6 w 984"/>
                    <a:gd name="T105" fmla="*/ 4 h 844"/>
                    <a:gd name="T106" fmla="*/ 9 w 984"/>
                    <a:gd name="T107" fmla="*/ 2 h 844"/>
                    <a:gd name="T108" fmla="*/ 19 w 984"/>
                    <a:gd name="T109" fmla="*/ 8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4" name="任意多边形 138273">
                  <a:extLst>
                    <a:ext uri="{FF2B5EF4-FFF2-40B4-BE49-F238E27FC236}">
                      <a16:creationId xmlns:a16="http://schemas.microsoft.com/office/drawing/2014/main" id="{3B3FF059-D73C-4830-88B7-10B1842A8B2C}"/>
                    </a:ext>
                  </a:extLst>
                </p:cNvPr>
                <p:cNvSpPr>
                  <a:spLocks noChangeArrowheads="1"/>
                </p:cNvSpPr>
                <p:nvPr/>
              </p:nvSpPr>
              <p:spPr bwMode="auto">
                <a:xfrm>
                  <a:off x="2405" y="445"/>
                  <a:ext cx="15" cy="16"/>
                </a:xfrm>
                <a:custGeom>
                  <a:avLst/>
                  <a:gdLst>
                    <a:gd name="T0" fmla="*/ 1 w 36"/>
                    <a:gd name="T1" fmla="*/ 3 h 48"/>
                    <a:gd name="T2" fmla="*/ 2 w 36"/>
                    <a:gd name="T3" fmla="*/ 5 h 48"/>
                    <a:gd name="T4" fmla="*/ 1 w 36"/>
                    <a:gd name="T5" fmla="*/ 3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5" name="任意多边形 138274">
                  <a:extLst>
                    <a:ext uri="{FF2B5EF4-FFF2-40B4-BE49-F238E27FC236}">
                      <a16:creationId xmlns:a16="http://schemas.microsoft.com/office/drawing/2014/main" id="{5C5B287C-625D-49DB-A6A0-914ADD032466}"/>
                    </a:ext>
                  </a:extLst>
                </p:cNvPr>
                <p:cNvSpPr>
                  <a:spLocks noChangeArrowheads="1"/>
                </p:cNvSpPr>
                <p:nvPr/>
              </p:nvSpPr>
              <p:spPr bwMode="auto">
                <a:xfrm>
                  <a:off x="2393" y="439"/>
                  <a:ext cx="16" cy="12"/>
                </a:xfrm>
                <a:custGeom>
                  <a:avLst/>
                  <a:gdLst>
                    <a:gd name="T0" fmla="*/ 0 w 36"/>
                    <a:gd name="T1" fmla="*/ 1 h 37"/>
                    <a:gd name="T2" fmla="*/ 2 w 36"/>
                    <a:gd name="T3" fmla="*/ 0 h 37"/>
                    <a:gd name="T4" fmla="*/ 7 w 36"/>
                    <a:gd name="T5" fmla="*/ 2 h 37"/>
                    <a:gd name="T6" fmla="*/ 2 w 36"/>
                    <a:gd name="T7" fmla="*/ 2 h 37"/>
                    <a:gd name="T8" fmla="*/ 0 w 36"/>
                    <a:gd name="T9" fmla="*/ 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6" name="任意多边形 138275">
                  <a:extLst>
                    <a:ext uri="{FF2B5EF4-FFF2-40B4-BE49-F238E27FC236}">
                      <a16:creationId xmlns:a16="http://schemas.microsoft.com/office/drawing/2014/main" id="{D3E1C97A-3EE6-441F-B3A2-745D56F87AB0}"/>
                    </a:ext>
                  </a:extLst>
                </p:cNvPr>
                <p:cNvSpPr>
                  <a:spLocks noChangeArrowheads="1"/>
                </p:cNvSpPr>
                <p:nvPr/>
              </p:nvSpPr>
              <p:spPr bwMode="auto">
                <a:xfrm>
                  <a:off x="2878" y="406"/>
                  <a:ext cx="73" cy="33"/>
                </a:xfrm>
                <a:custGeom>
                  <a:avLst/>
                  <a:gdLst>
                    <a:gd name="T0" fmla="*/ 0 w 170"/>
                    <a:gd name="T1" fmla="*/ 6 h 96"/>
                    <a:gd name="T2" fmla="*/ 5 w 170"/>
                    <a:gd name="T3" fmla="*/ 3 h 96"/>
                    <a:gd name="T4" fmla="*/ 10 w 170"/>
                    <a:gd name="T5" fmla="*/ 2 h 96"/>
                    <a:gd name="T6" fmla="*/ 15 w 170"/>
                    <a:gd name="T7" fmla="*/ 1 h 96"/>
                    <a:gd name="T8" fmla="*/ 12 w 170"/>
                    <a:gd name="T9" fmla="*/ 3 h 96"/>
                    <a:gd name="T10" fmla="*/ 23 w 170"/>
                    <a:gd name="T11" fmla="*/ 6 h 96"/>
                    <a:gd name="T12" fmla="*/ 30 w 170"/>
                    <a:gd name="T13" fmla="*/ 8 h 96"/>
                    <a:gd name="T14" fmla="*/ 21 w 170"/>
                    <a:gd name="T15" fmla="*/ 9 h 96"/>
                    <a:gd name="T16" fmla="*/ 16 w 170"/>
                    <a:gd name="T17" fmla="*/ 7 h 96"/>
                    <a:gd name="T18" fmla="*/ 14 w 170"/>
                    <a:gd name="T19" fmla="*/ 6 h 96"/>
                    <a:gd name="T20" fmla="*/ 4 w 170"/>
                    <a:gd name="T21" fmla="*/ 5 h 96"/>
                    <a:gd name="T22" fmla="*/ 0 w 170"/>
                    <a:gd name="T23" fmla="*/ 6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7" name="任意多边形 138276">
                  <a:extLst>
                    <a:ext uri="{FF2B5EF4-FFF2-40B4-BE49-F238E27FC236}">
                      <a16:creationId xmlns:a16="http://schemas.microsoft.com/office/drawing/2014/main" id="{1D065265-B167-46D7-B12F-F61230D38321}"/>
                    </a:ext>
                  </a:extLst>
                </p:cNvPr>
                <p:cNvSpPr>
                  <a:spLocks noChangeArrowheads="1"/>
                </p:cNvSpPr>
                <p:nvPr/>
              </p:nvSpPr>
              <p:spPr bwMode="auto">
                <a:xfrm>
                  <a:off x="2955" y="433"/>
                  <a:ext cx="59" cy="15"/>
                </a:xfrm>
                <a:custGeom>
                  <a:avLst/>
                  <a:gdLst>
                    <a:gd name="T0" fmla="*/ 0 w 138"/>
                    <a:gd name="T1" fmla="*/ 0 h 44"/>
                    <a:gd name="T2" fmla="*/ 9 w 138"/>
                    <a:gd name="T3" fmla="*/ 0 h 44"/>
                    <a:gd name="T4" fmla="*/ 16 w 138"/>
                    <a:gd name="T5" fmla="*/ 3 h 44"/>
                    <a:gd name="T6" fmla="*/ 21 w 138"/>
                    <a:gd name="T7" fmla="*/ 2 h 44"/>
                    <a:gd name="T8" fmla="*/ 20 w 138"/>
                    <a:gd name="T9" fmla="*/ 5 h 44"/>
                    <a:gd name="T10" fmla="*/ 12 w 138"/>
                    <a:gd name="T11" fmla="*/ 5 h 44"/>
                    <a:gd name="T12" fmla="*/ 0 w 138"/>
                    <a:gd name="T13" fmla="*/ 4 h 44"/>
                    <a:gd name="T14" fmla="*/ 5 w 138"/>
                    <a:gd name="T15" fmla="*/ 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8" name="任意多边形 138277">
                  <a:extLst>
                    <a:ext uri="{FF2B5EF4-FFF2-40B4-BE49-F238E27FC236}">
                      <a16:creationId xmlns:a16="http://schemas.microsoft.com/office/drawing/2014/main" id="{DF33FD58-BE23-400A-BCD4-C77586FE3B3A}"/>
                    </a:ext>
                  </a:extLst>
                </p:cNvPr>
                <p:cNvSpPr>
                  <a:spLocks noChangeArrowheads="1"/>
                </p:cNvSpPr>
                <p:nvPr/>
              </p:nvSpPr>
              <p:spPr bwMode="auto">
                <a:xfrm>
                  <a:off x="2924" y="441"/>
                  <a:ext cx="24" cy="14"/>
                </a:xfrm>
                <a:custGeom>
                  <a:avLst/>
                  <a:gdLst>
                    <a:gd name="T0" fmla="*/ 3 w 57"/>
                    <a:gd name="T1" fmla="*/ 3 h 42"/>
                    <a:gd name="T2" fmla="*/ 7 w 57"/>
                    <a:gd name="T3" fmla="*/ 1 h 42"/>
                    <a:gd name="T4" fmla="*/ 3 w 57"/>
                    <a:gd name="T5" fmla="*/ 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69" name="任意多边形 138278">
                  <a:extLst>
                    <a:ext uri="{FF2B5EF4-FFF2-40B4-BE49-F238E27FC236}">
                      <a16:creationId xmlns:a16="http://schemas.microsoft.com/office/drawing/2014/main" id="{3860AD3D-C537-4942-AB25-3F81A5E0027E}"/>
                    </a:ext>
                  </a:extLst>
                </p:cNvPr>
                <p:cNvSpPr>
                  <a:spLocks noChangeArrowheads="1"/>
                </p:cNvSpPr>
                <p:nvPr/>
              </p:nvSpPr>
              <p:spPr bwMode="auto">
                <a:xfrm>
                  <a:off x="2908" y="398"/>
                  <a:ext cx="16" cy="18"/>
                </a:xfrm>
                <a:custGeom>
                  <a:avLst/>
                  <a:gdLst>
                    <a:gd name="T0" fmla="*/ 3 w 39"/>
                    <a:gd name="T1" fmla="*/ 4 h 52"/>
                    <a:gd name="T2" fmla="*/ 3 w 39"/>
                    <a:gd name="T3" fmla="*/ 0 h 52"/>
                    <a:gd name="T4" fmla="*/ 3 w 39"/>
                    <a:gd name="T5" fmla="*/ 4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0" name="任意多边形 138279">
                  <a:extLst>
                    <a:ext uri="{FF2B5EF4-FFF2-40B4-BE49-F238E27FC236}">
                      <a16:creationId xmlns:a16="http://schemas.microsoft.com/office/drawing/2014/main" id="{9E3D389F-F966-49DC-87E6-3B73C509E1EB}"/>
                    </a:ext>
                  </a:extLst>
                </p:cNvPr>
                <p:cNvSpPr>
                  <a:spLocks noChangeArrowheads="1"/>
                </p:cNvSpPr>
                <p:nvPr/>
              </p:nvSpPr>
              <p:spPr bwMode="auto">
                <a:xfrm>
                  <a:off x="3035" y="452"/>
                  <a:ext cx="19" cy="27"/>
                </a:xfrm>
                <a:custGeom>
                  <a:avLst/>
                  <a:gdLst>
                    <a:gd name="T0" fmla="*/ 1 w 44"/>
                    <a:gd name="T1" fmla="*/ 1 h 80"/>
                    <a:gd name="T2" fmla="*/ 4 w 44"/>
                    <a:gd name="T3" fmla="*/ 4 h 80"/>
                    <a:gd name="T4" fmla="*/ 4 w 44"/>
                    <a:gd name="T5" fmla="*/ 6 h 80"/>
                    <a:gd name="T6" fmla="*/ 7 w 44"/>
                    <a:gd name="T7" fmla="*/ 6 h 80"/>
                    <a:gd name="T8" fmla="*/ 4 w 44"/>
                    <a:gd name="T9" fmla="*/ 8 h 80"/>
                    <a:gd name="T10" fmla="*/ 0 w 44"/>
                    <a:gd name="T11" fmla="*/ 2 h 80"/>
                    <a:gd name="T12" fmla="*/ 1 w 44"/>
                    <a:gd name="T13" fmla="*/ 1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1" name="任意多边形 138280">
                  <a:extLst>
                    <a:ext uri="{FF2B5EF4-FFF2-40B4-BE49-F238E27FC236}">
                      <a16:creationId xmlns:a16="http://schemas.microsoft.com/office/drawing/2014/main" id="{8DDDDD96-5DD9-45C9-9DF4-B90B2B4288DC}"/>
                    </a:ext>
                  </a:extLst>
                </p:cNvPr>
                <p:cNvSpPr>
                  <a:spLocks noChangeArrowheads="1"/>
                </p:cNvSpPr>
                <p:nvPr/>
              </p:nvSpPr>
              <p:spPr bwMode="auto">
                <a:xfrm>
                  <a:off x="2696" y="247"/>
                  <a:ext cx="205" cy="41"/>
                </a:xfrm>
                <a:custGeom>
                  <a:avLst/>
                  <a:gdLst>
                    <a:gd name="T0" fmla="*/ 89 w 323"/>
                    <a:gd name="T1" fmla="*/ 1 h 64"/>
                    <a:gd name="T2" fmla="*/ 93 w 323"/>
                    <a:gd name="T3" fmla="*/ 3 h 64"/>
                    <a:gd name="T4" fmla="*/ 95 w 323"/>
                    <a:gd name="T5" fmla="*/ 0 h 64"/>
                    <a:gd name="T6" fmla="*/ 107 w 323"/>
                    <a:gd name="T7" fmla="*/ 0 h 64"/>
                    <a:gd name="T8" fmla="*/ 116 w 323"/>
                    <a:gd name="T9" fmla="*/ 7 h 64"/>
                    <a:gd name="T10" fmla="*/ 128 w 323"/>
                    <a:gd name="T11" fmla="*/ 4 h 64"/>
                    <a:gd name="T12" fmla="*/ 126 w 323"/>
                    <a:gd name="T13" fmla="*/ 12 h 64"/>
                    <a:gd name="T14" fmla="*/ 120 w 323"/>
                    <a:gd name="T15" fmla="*/ 19 h 64"/>
                    <a:gd name="T16" fmla="*/ 119 w 323"/>
                    <a:gd name="T17" fmla="*/ 12 h 64"/>
                    <a:gd name="T18" fmla="*/ 116 w 323"/>
                    <a:gd name="T19" fmla="*/ 13 h 64"/>
                    <a:gd name="T20" fmla="*/ 112 w 323"/>
                    <a:gd name="T21" fmla="*/ 12 h 64"/>
                    <a:gd name="T22" fmla="*/ 106 w 323"/>
                    <a:gd name="T23" fmla="*/ 8 h 64"/>
                    <a:gd name="T24" fmla="*/ 92 w 323"/>
                    <a:gd name="T25" fmla="*/ 15 h 64"/>
                    <a:gd name="T26" fmla="*/ 81 w 323"/>
                    <a:gd name="T27" fmla="*/ 18 h 64"/>
                    <a:gd name="T28" fmla="*/ 86 w 323"/>
                    <a:gd name="T29" fmla="*/ 24 h 64"/>
                    <a:gd name="T30" fmla="*/ 76 w 323"/>
                    <a:gd name="T31" fmla="*/ 26 h 64"/>
                    <a:gd name="T32" fmla="*/ 68 w 323"/>
                    <a:gd name="T33" fmla="*/ 25 h 64"/>
                    <a:gd name="T34" fmla="*/ 71 w 323"/>
                    <a:gd name="T35" fmla="*/ 24 h 64"/>
                    <a:gd name="T36" fmla="*/ 69 w 323"/>
                    <a:gd name="T37" fmla="*/ 17 h 64"/>
                    <a:gd name="T38" fmla="*/ 68 w 323"/>
                    <a:gd name="T39" fmla="*/ 13 h 64"/>
                    <a:gd name="T40" fmla="*/ 63 w 323"/>
                    <a:gd name="T41" fmla="*/ 10 h 64"/>
                    <a:gd name="T42" fmla="*/ 57 w 323"/>
                    <a:gd name="T43" fmla="*/ 11 h 64"/>
                    <a:gd name="T44" fmla="*/ 54 w 323"/>
                    <a:gd name="T45" fmla="*/ 11 h 64"/>
                    <a:gd name="T46" fmla="*/ 50 w 323"/>
                    <a:gd name="T47" fmla="*/ 10 h 64"/>
                    <a:gd name="T48" fmla="*/ 34 w 323"/>
                    <a:gd name="T49" fmla="*/ 1 h 64"/>
                    <a:gd name="T50" fmla="*/ 23 w 323"/>
                    <a:gd name="T51" fmla="*/ 6 h 64"/>
                    <a:gd name="T52" fmla="*/ 1 w 323"/>
                    <a:gd name="T53" fmla="*/ 0 h 64"/>
                    <a:gd name="T54" fmla="*/ 89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2" name="任意多边形 138281">
                  <a:extLst>
                    <a:ext uri="{FF2B5EF4-FFF2-40B4-BE49-F238E27FC236}">
                      <a16:creationId xmlns:a16="http://schemas.microsoft.com/office/drawing/2014/main" id="{C0E798EA-2420-47C0-9F14-22AF683AF814}"/>
                    </a:ext>
                  </a:extLst>
                </p:cNvPr>
                <p:cNvSpPr>
                  <a:spLocks noChangeArrowheads="1"/>
                </p:cNvSpPr>
                <p:nvPr/>
              </p:nvSpPr>
              <p:spPr bwMode="auto">
                <a:xfrm>
                  <a:off x="2515" y="246"/>
                  <a:ext cx="190" cy="20"/>
                </a:xfrm>
                <a:custGeom>
                  <a:avLst/>
                  <a:gdLst>
                    <a:gd name="T0" fmla="*/ 42 w 300"/>
                    <a:gd name="T1" fmla="*/ 13 h 31"/>
                    <a:gd name="T2" fmla="*/ 12 w 300"/>
                    <a:gd name="T3" fmla="*/ 1 h 31"/>
                    <a:gd name="T4" fmla="*/ 115 w 300"/>
                    <a:gd name="T5" fmla="*/ 0 h 31"/>
                    <a:gd name="T6" fmla="*/ 118 w 300"/>
                    <a:gd name="T7" fmla="*/ 6 h 31"/>
                    <a:gd name="T8" fmla="*/ 106 w 300"/>
                    <a:gd name="T9" fmla="*/ 6 h 31"/>
                    <a:gd name="T10" fmla="*/ 42 w 300"/>
                    <a:gd name="T11" fmla="*/ 13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3" name="任意多边形 138282">
                  <a:extLst>
                    <a:ext uri="{FF2B5EF4-FFF2-40B4-BE49-F238E27FC236}">
                      <a16:creationId xmlns:a16="http://schemas.microsoft.com/office/drawing/2014/main" id="{81A4632A-2B38-40C1-BE25-D52008ECF085}"/>
                    </a:ext>
                  </a:extLst>
                </p:cNvPr>
                <p:cNvSpPr>
                  <a:spLocks noChangeArrowheads="1"/>
                </p:cNvSpPr>
                <p:nvPr/>
              </p:nvSpPr>
              <p:spPr bwMode="auto">
                <a:xfrm>
                  <a:off x="2096" y="275"/>
                  <a:ext cx="18" cy="10"/>
                </a:xfrm>
                <a:custGeom>
                  <a:avLst/>
                  <a:gdLst>
                    <a:gd name="T0" fmla="*/ 0 w 41"/>
                    <a:gd name="T1" fmla="*/ 3 h 29"/>
                    <a:gd name="T2" fmla="*/ 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4" name="任意多边形 138283">
                  <a:extLst>
                    <a:ext uri="{FF2B5EF4-FFF2-40B4-BE49-F238E27FC236}">
                      <a16:creationId xmlns:a16="http://schemas.microsoft.com/office/drawing/2014/main" id="{F8F30C96-83E9-4A6B-9EDF-9F3658C36D56}"/>
                    </a:ext>
                  </a:extLst>
                </p:cNvPr>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5" name="任意多边形 138284">
                  <a:extLst>
                    <a:ext uri="{FF2B5EF4-FFF2-40B4-BE49-F238E27FC236}">
                      <a16:creationId xmlns:a16="http://schemas.microsoft.com/office/drawing/2014/main" id="{6B7C089C-F7DA-4F1A-92B6-162AAAE7EEDB}"/>
                    </a:ext>
                  </a:extLst>
                </p:cNvPr>
                <p:cNvSpPr>
                  <a:spLocks noChangeArrowheads="1"/>
                </p:cNvSpPr>
                <p:nvPr/>
              </p:nvSpPr>
              <p:spPr bwMode="auto">
                <a:xfrm>
                  <a:off x="2043" y="241"/>
                  <a:ext cx="20" cy="55"/>
                </a:xfrm>
                <a:custGeom>
                  <a:avLst/>
                  <a:gdLst>
                    <a:gd name="T0" fmla="*/ 1 w 47"/>
                    <a:gd name="T1" fmla="*/ 17 h 165"/>
                    <a:gd name="T2" fmla="*/ 3 w 47"/>
                    <a:gd name="T3" fmla="*/ 12 h 165"/>
                    <a:gd name="T4" fmla="*/ 3 w 47"/>
                    <a:gd name="T5" fmla="*/ 8 h 165"/>
                    <a:gd name="T6" fmla="*/ 2 w 47"/>
                    <a:gd name="T7" fmla="*/ 4 h 165"/>
                    <a:gd name="T8" fmla="*/ 3 w 47"/>
                    <a:gd name="T9" fmla="*/ 1 h 165"/>
                    <a:gd name="T10" fmla="*/ 4 w 47"/>
                    <a:gd name="T11" fmla="*/ 0 h 165"/>
                    <a:gd name="T12" fmla="*/ 6 w 47"/>
                    <a:gd name="T13" fmla="*/ 3 h 165"/>
                    <a:gd name="T14" fmla="*/ 9 w 47"/>
                    <a:gd name="T15" fmla="*/ 11 h 165"/>
                    <a:gd name="T16" fmla="*/ 6 w 47"/>
                    <a:gd name="T17" fmla="*/ 12 h 165"/>
                    <a:gd name="T18" fmla="*/ 4 w 47"/>
                    <a:gd name="T19" fmla="*/ 14 h 165"/>
                    <a:gd name="T20" fmla="*/ 4 w 47"/>
                    <a:gd name="T21" fmla="*/ 15 h 165"/>
                    <a:gd name="T22" fmla="*/ 5 w 47"/>
                    <a:gd name="T23" fmla="*/ 15 h 165"/>
                    <a:gd name="T24" fmla="*/ 6 w 47"/>
                    <a:gd name="T25" fmla="*/ 16 h 165"/>
                    <a:gd name="T26" fmla="*/ 3 w 47"/>
                    <a:gd name="T27" fmla="*/ 16 h 165"/>
                    <a:gd name="T28" fmla="*/ 1 w 47"/>
                    <a:gd name="T29" fmla="*/ 18 h 165"/>
                    <a:gd name="T30" fmla="*/ 0 w 47"/>
                    <a:gd name="T31" fmla="*/ 17 h 165"/>
                    <a:gd name="T32" fmla="*/ 1 w 47"/>
                    <a:gd name="T33" fmla="*/ 17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6" name="任意多边形 138285">
                  <a:extLst>
                    <a:ext uri="{FF2B5EF4-FFF2-40B4-BE49-F238E27FC236}">
                      <a16:creationId xmlns:a16="http://schemas.microsoft.com/office/drawing/2014/main" id="{AE66E842-A1A5-427D-BD2F-6637B763A01A}"/>
                    </a:ext>
                  </a:extLst>
                </p:cNvPr>
                <p:cNvSpPr>
                  <a:spLocks noChangeArrowheads="1"/>
                </p:cNvSpPr>
                <p:nvPr/>
              </p:nvSpPr>
              <p:spPr bwMode="auto">
                <a:xfrm>
                  <a:off x="2031" y="287"/>
                  <a:ext cx="59" cy="34"/>
                </a:xfrm>
                <a:custGeom>
                  <a:avLst/>
                  <a:gdLst>
                    <a:gd name="T0" fmla="*/ 5 w 138"/>
                    <a:gd name="T1" fmla="*/ 7 h 103"/>
                    <a:gd name="T2" fmla="*/ 6 w 138"/>
                    <a:gd name="T3" fmla="*/ 5 h 103"/>
                    <a:gd name="T4" fmla="*/ 9 w 138"/>
                    <a:gd name="T5" fmla="*/ 4 h 103"/>
                    <a:gd name="T6" fmla="*/ 10 w 138"/>
                    <a:gd name="T7" fmla="*/ 5 h 103"/>
                    <a:gd name="T8" fmla="*/ 12 w 138"/>
                    <a:gd name="T9" fmla="*/ 5 h 103"/>
                    <a:gd name="T10" fmla="*/ 15 w 138"/>
                    <a:gd name="T11" fmla="*/ 6 h 103"/>
                    <a:gd name="T12" fmla="*/ 21 w 138"/>
                    <a:gd name="T13" fmla="*/ 4 h 103"/>
                    <a:gd name="T14" fmla="*/ 24 w 138"/>
                    <a:gd name="T15" fmla="*/ 2 h 103"/>
                    <a:gd name="T16" fmla="*/ 25 w 138"/>
                    <a:gd name="T17" fmla="*/ 1 h 103"/>
                    <a:gd name="T18" fmla="*/ 19 w 138"/>
                    <a:gd name="T19" fmla="*/ 5 h 103"/>
                    <a:gd name="T20" fmla="*/ 15 w 138"/>
                    <a:gd name="T21" fmla="*/ 7 h 103"/>
                    <a:gd name="T22" fmla="*/ 12 w 138"/>
                    <a:gd name="T23" fmla="*/ 9 h 103"/>
                    <a:gd name="T24" fmla="*/ 9 w 138"/>
                    <a:gd name="T25" fmla="*/ 11 h 103"/>
                    <a:gd name="T26" fmla="*/ 5 w 138"/>
                    <a:gd name="T27" fmla="*/ 10 h 103"/>
                    <a:gd name="T28" fmla="*/ 4 w 138"/>
                    <a:gd name="T29" fmla="*/ 10 h 103"/>
                    <a:gd name="T30" fmla="*/ 4 w 138"/>
                    <a:gd name="T31" fmla="*/ 11 h 103"/>
                    <a:gd name="T32" fmla="*/ 0 w 138"/>
                    <a:gd name="T33" fmla="*/ 11 h 103"/>
                    <a:gd name="T34" fmla="*/ 2 w 138"/>
                    <a:gd name="T35" fmla="*/ 9 h 103"/>
                    <a:gd name="T36" fmla="*/ 5 w 138"/>
                    <a:gd name="T37" fmla="*/ 7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7" name="任意多边形 138286">
                  <a:extLst>
                    <a:ext uri="{FF2B5EF4-FFF2-40B4-BE49-F238E27FC236}">
                      <a16:creationId xmlns:a16="http://schemas.microsoft.com/office/drawing/2014/main" id="{F143AE0E-52CC-4946-A452-4A793E362653}"/>
                    </a:ext>
                  </a:extLst>
                </p:cNvPr>
                <p:cNvSpPr>
                  <a:spLocks noChangeArrowheads="1"/>
                </p:cNvSpPr>
                <p:nvPr/>
              </p:nvSpPr>
              <p:spPr bwMode="auto">
                <a:xfrm>
                  <a:off x="1968" y="319"/>
                  <a:ext cx="80" cy="72"/>
                </a:xfrm>
                <a:custGeom>
                  <a:avLst/>
                  <a:gdLst>
                    <a:gd name="T0" fmla="*/ 29 w 188"/>
                    <a:gd name="T1" fmla="*/ 3 h 214"/>
                    <a:gd name="T2" fmla="*/ 29 w 188"/>
                    <a:gd name="T3" fmla="*/ 1 h 214"/>
                    <a:gd name="T4" fmla="*/ 31 w 188"/>
                    <a:gd name="T5" fmla="*/ 0 h 214"/>
                    <a:gd name="T6" fmla="*/ 33 w 188"/>
                    <a:gd name="T7" fmla="*/ 3 h 214"/>
                    <a:gd name="T8" fmla="*/ 34 w 188"/>
                    <a:gd name="T9" fmla="*/ 5 h 214"/>
                    <a:gd name="T10" fmla="*/ 32 w 188"/>
                    <a:gd name="T11" fmla="*/ 7 h 214"/>
                    <a:gd name="T12" fmla="*/ 31 w 188"/>
                    <a:gd name="T13" fmla="*/ 9 h 214"/>
                    <a:gd name="T14" fmla="*/ 29 w 188"/>
                    <a:gd name="T15" fmla="*/ 14 h 214"/>
                    <a:gd name="T16" fmla="*/ 26 w 188"/>
                    <a:gd name="T17" fmla="*/ 15 h 214"/>
                    <a:gd name="T18" fmla="*/ 22 w 188"/>
                    <a:gd name="T19" fmla="*/ 15 h 214"/>
                    <a:gd name="T20" fmla="*/ 20 w 188"/>
                    <a:gd name="T21" fmla="*/ 14 h 214"/>
                    <a:gd name="T22" fmla="*/ 18 w 188"/>
                    <a:gd name="T23" fmla="*/ 16 h 214"/>
                    <a:gd name="T24" fmla="*/ 16 w 188"/>
                    <a:gd name="T25" fmla="*/ 17 h 214"/>
                    <a:gd name="T26" fmla="*/ 14 w 188"/>
                    <a:gd name="T27" fmla="*/ 15 h 214"/>
                    <a:gd name="T28" fmla="*/ 11 w 188"/>
                    <a:gd name="T29" fmla="*/ 16 h 214"/>
                    <a:gd name="T30" fmla="*/ 14 w 188"/>
                    <a:gd name="T31" fmla="*/ 16 h 214"/>
                    <a:gd name="T32" fmla="*/ 14 w 188"/>
                    <a:gd name="T33" fmla="*/ 18 h 214"/>
                    <a:gd name="T34" fmla="*/ 11 w 188"/>
                    <a:gd name="T35" fmla="*/ 19 h 214"/>
                    <a:gd name="T36" fmla="*/ 6 w 188"/>
                    <a:gd name="T37" fmla="*/ 19 h 214"/>
                    <a:gd name="T38" fmla="*/ 6 w 188"/>
                    <a:gd name="T39" fmla="*/ 17 h 214"/>
                    <a:gd name="T40" fmla="*/ 9 w 188"/>
                    <a:gd name="T41" fmla="*/ 16 h 214"/>
                    <a:gd name="T42" fmla="*/ 6 w 188"/>
                    <a:gd name="T43" fmla="*/ 17 h 214"/>
                    <a:gd name="T44" fmla="*/ 5 w 188"/>
                    <a:gd name="T45" fmla="*/ 19 h 214"/>
                    <a:gd name="T46" fmla="*/ 6 w 188"/>
                    <a:gd name="T47" fmla="*/ 22 h 214"/>
                    <a:gd name="T48" fmla="*/ 3 w 188"/>
                    <a:gd name="T49" fmla="*/ 23 h 214"/>
                    <a:gd name="T50" fmla="*/ 0 w 188"/>
                    <a:gd name="T51" fmla="*/ 24 h 214"/>
                    <a:gd name="T52" fmla="*/ 1 w 188"/>
                    <a:gd name="T53" fmla="*/ 21 h 214"/>
                    <a:gd name="T54" fmla="*/ 0 w 188"/>
                    <a:gd name="T55" fmla="*/ 19 h 214"/>
                    <a:gd name="T56" fmla="*/ 3 w 188"/>
                    <a:gd name="T57" fmla="*/ 17 h 214"/>
                    <a:gd name="T58" fmla="*/ 6 w 188"/>
                    <a:gd name="T59" fmla="*/ 15 h 214"/>
                    <a:gd name="T60" fmla="*/ 8 w 188"/>
                    <a:gd name="T61" fmla="*/ 13 h 214"/>
                    <a:gd name="T62" fmla="*/ 13 w 188"/>
                    <a:gd name="T63" fmla="*/ 13 h 214"/>
                    <a:gd name="T64" fmla="*/ 15 w 188"/>
                    <a:gd name="T65" fmla="*/ 13 h 214"/>
                    <a:gd name="T66" fmla="*/ 21 w 188"/>
                    <a:gd name="T67" fmla="*/ 9 h 214"/>
                    <a:gd name="T68" fmla="*/ 22 w 188"/>
                    <a:gd name="T69" fmla="*/ 10 h 214"/>
                    <a:gd name="T70" fmla="*/ 24 w 188"/>
                    <a:gd name="T71" fmla="*/ 9 h 214"/>
                    <a:gd name="T72" fmla="*/ 27 w 188"/>
                    <a:gd name="T73" fmla="*/ 6 h 214"/>
                    <a:gd name="T74" fmla="*/ 28 w 188"/>
                    <a:gd name="T75" fmla="*/ 5 h 214"/>
                    <a:gd name="T76" fmla="*/ 27 w 188"/>
                    <a:gd name="T77" fmla="*/ 4 h 214"/>
                    <a:gd name="T78" fmla="*/ 28 w 188"/>
                    <a:gd name="T79" fmla="*/ 4 h 214"/>
                    <a:gd name="T80" fmla="*/ 29 w 188"/>
                    <a:gd name="T81" fmla="*/ 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8" name="任意多边形 138287">
                  <a:extLst>
                    <a:ext uri="{FF2B5EF4-FFF2-40B4-BE49-F238E27FC236}">
                      <a16:creationId xmlns:a16="http://schemas.microsoft.com/office/drawing/2014/main" id="{7A28C025-EC53-4665-A7D0-7B2F7E4AB0DD}"/>
                    </a:ext>
                  </a:extLst>
                </p:cNvPr>
                <p:cNvSpPr>
                  <a:spLocks noChangeArrowheads="1"/>
                </p:cNvSpPr>
                <p:nvPr/>
              </p:nvSpPr>
              <p:spPr bwMode="auto">
                <a:xfrm>
                  <a:off x="2021" y="340"/>
                  <a:ext cx="6" cy="4"/>
                </a:xfrm>
                <a:custGeom>
                  <a:avLst/>
                  <a:gdLst>
                    <a:gd name="T0" fmla="*/ 0 w 13"/>
                    <a:gd name="T1" fmla="*/ 1 h 13"/>
                    <a:gd name="T2" fmla="*/ 1 w 13"/>
                    <a:gd name="T3" fmla="*/ 1 h 13"/>
                    <a:gd name="T4" fmla="*/ 0 w 13"/>
                    <a:gd name="T5" fmla="*/ 1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79" name="任意多边形 138288">
                  <a:extLst>
                    <a:ext uri="{FF2B5EF4-FFF2-40B4-BE49-F238E27FC236}">
                      <a16:creationId xmlns:a16="http://schemas.microsoft.com/office/drawing/2014/main" id="{C9D3FDC1-C4EE-4D0A-8AA3-F1D339E886D0}"/>
                    </a:ext>
                  </a:extLst>
                </p:cNvPr>
                <p:cNvSpPr>
                  <a:spLocks noChangeArrowheads="1"/>
                </p:cNvSpPr>
                <p:nvPr/>
              </p:nvSpPr>
              <p:spPr bwMode="auto">
                <a:xfrm>
                  <a:off x="1573" y="389"/>
                  <a:ext cx="347" cy="189"/>
                </a:xfrm>
                <a:custGeom>
                  <a:avLst/>
                  <a:gdLst>
                    <a:gd name="T0" fmla="*/ 148 w 812"/>
                    <a:gd name="T1" fmla="*/ 3 h 564"/>
                    <a:gd name="T2" fmla="*/ 142 w 812"/>
                    <a:gd name="T3" fmla="*/ 9 h 564"/>
                    <a:gd name="T4" fmla="*/ 137 w 812"/>
                    <a:gd name="T5" fmla="*/ 14 h 564"/>
                    <a:gd name="T6" fmla="*/ 132 w 812"/>
                    <a:gd name="T7" fmla="*/ 16 h 564"/>
                    <a:gd name="T8" fmla="*/ 116 w 812"/>
                    <a:gd name="T9" fmla="*/ 20 h 564"/>
                    <a:gd name="T10" fmla="*/ 115 w 812"/>
                    <a:gd name="T11" fmla="*/ 23 h 564"/>
                    <a:gd name="T12" fmla="*/ 110 w 812"/>
                    <a:gd name="T13" fmla="*/ 26 h 564"/>
                    <a:gd name="T14" fmla="*/ 113 w 812"/>
                    <a:gd name="T15" fmla="*/ 20 h 564"/>
                    <a:gd name="T16" fmla="*/ 105 w 812"/>
                    <a:gd name="T17" fmla="*/ 21 h 564"/>
                    <a:gd name="T18" fmla="*/ 102 w 812"/>
                    <a:gd name="T19" fmla="*/ 24 h 564"/>
                    <a:gd name="T20" fmla="*/ 109 w 812"/>
                    <a:gd name="T21" fmla="*/ 32 h 564"/>
                    <a:gd name="T22" fmla="*/ 109 w 812"/>
                    <a:gd name="T23" fmla="*/ 41 h 564"/>
                    <a:gd name="T24" fmla="*/ 99 w 812"/>
                    <a:gd name="T25" fmla="*/ 46 h 564"/>
                    <a:gd name="T26" fmla="*/ 95 w 812"/>
                    <a:gd name="T27" fmla="*/ 43 h 564"/>
                    <a:gd name="T28" fmla="*/ 88 w 812"/>
                    <a:gd name="T29" fmla="*/ 39 h 564"/>
                    <a:gd name="T30" fmla="*/ 84 w 812"/>
                    <a:gd name="T31" fmla="*/ 39 h 564"/>
                    <a:gd name="T32" fmla="*/ 82 w 812"/>
                    <a:gd name="T33" fmla="*/ 44 h 564"/>
                    <a:gd name="T34" fmla="*/ 91 w 812"/>
                    <a:gd name="T35" fmla="*/ 52 h 564"/>
                    <a:gd name="T36" fmla="*/ 93 w 812"/>
                    <a:gd name="T37" fmla="*/ 59 h 564"/>
                    <a:gd name="T38" fmla="*/ 96 w 812"/>
                    <a:gd name="T39" fmla="*/ 63 h 564"/>
                    <a:gd name="T40" fmla="*/ 90 w 812"/>
                    <a:gd name="T41" fmla="*/ 61 h 564"/>
                    <a:gd name="T42" fmla="*/ 86 w 812"/>
                    <a:gd name="T43" fmla="*/ 58 h 564"/>
                    <a:gd name="T44" fmla="*/ 77 w 812"/>
                    <a:gd name="T45" fmla="*/ 48 h 564"/>
                    <a:gd name="T46" fmla="*/ 78 w 812"/>
                    <a:gd name="T47" fmla="*/ 35 h 564"/>
                    <a:gd name="T48" fmla="*/ 77 w 812"/>
                    <a:gd name="T49" fmla="*/ 30 h 564"/>
                    <a:gd name="T50" fmla="*/ 75 w 812"/>
                    <a:gd name="T51" fmla="*/ 31 h 564"/>
                    <a:gd name="T52" fmla="*/ 71 w 812"/>
                    <a:gd name="T53" fmla="*/ 30 h 564"/>
                    <a:gd name="T54" fmla="*/ 66 w 812"/>
                    <a:gd name="T55" fmla="*/ 19 h 564"/>
                    <a:gd name="T56" fmla="*/ 60 w 812"/>
                    <a:gd name="T57" fmla="*/ 19 h 564"/>
                    <a:gd name="T58" fmla="*/ 53 w 812"/>
                    <a:gd name="T59" fmla="*/ 19 h 564"/>
                    <a:gd name="T60" fmla="*/ 44 w 812"/>
                    <a:gd name="T61" fmla="*/ 26 h 564"/>
                    <a:gd name="T62" fmla="*/ 36 w 812"/>
                    <a:gd name="T63" fmla="*/ 30 h 564"/>
                    <a:gd name="T64" fmla="*/ 34 w 812"/>
                    <a:gd name="T65" fmla="*/ 31 h 564"/>
                    <a:gd name="T66" fmla="*/ 29 w 812"/>
                    <a:gd name="T67" fmla="*/ 37 h 564"/>
                    <a:gd name="T68" fmla="*/ 28 w 812"/>
                    <a:gd name="T69" fmla="*/ 40 h 564"/>
                    <a:gd name="T70" fmla="*/ 24 w 812"/>
                    <a:gd name="T71" fmla="*/ 45 h 564"/>
                    <a:gd name="T72" fmla="*/ 17 w 812"/>
                    <a:gd name="T73" fmla="*/ 44 h 564"/>
                    <a:gd name="T74" fmla="*/ 12 w 812"/>
                    <a:gd name="T75" fmla="*/ 29 h 564"/>
                    <a:gd name="T76" fmla="*/ 13 w 812"/>
                    <a:gd name="T77" fmla="*/ 17 h 564"/>
                    <a:gd name="T78" fmla="*/ 8 w 812"/>
                    <a:gd name="T79" fmla="*/ 20 h 564"/>
                    <a:gd name="T80" fmla="*/ 4 w 812"/>
                    <a:gd name="T81" fmla="*/ 17 h 564"/>
                    <a:gd name="T82" fmla="*/ 4 w 812"/>
                    <a:gd name="T83" fmla="*/ 15 h 564"/>
                    <a:gd name="T84" fmla="*/ 0 w 812"/>
                    <a:gd name="T85" fmla="*/ 10 h 564"/>
                    <a:gd name="T86" fmla="*/ 146 w 812"/>
                    <a:gd name="T87" fmla="*/ 1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0" name="任意多边形 138289">
                  <a:extLst>
                    <a:ext uri="{FF2B5EF4-FFF2-40B4-BE49-F238E27FC236}">
                      <a16:creationId xmlns:a16="http://schemas.microsoft.com/office/drawing/2014/main" id="{E6B29E71-7DFA-47B7-ADD6-D3AB75064081}"/>
                    </a:ext>
                  </a:extLst>
                </p:cNvPr>
                <p:cNvSpPr>
                  <a:spLocks noChangeArrowheads="1"/>
                </p:cNvSpPr>
                <p:nvPr/>
              </p:nvSpPr>
              <p:spPr bwMode="auto">
                <a:xfrm>
                  <a:off x="1634" y="519"/>
                  <a:ext cx="19" cy="29"/>
                </a:xfrm>
                <a:custGeom>
                  <a:avLst/>
                  <a:gdLst>
                    <a:gd name="T0" fmla="*/ 1 w 43"/>
                    <a:gd name="T1" fmla="*/ 1 h 85"/>
                    <a:gd name="T2" fmla="*/ 4 w 43"/>
                    <a:gd name="T3" fmla="*/ 0 h 85"/>
                    <a:gd name="T4" fmla="*/ 7 w 43"/>
                    <a:gd name="T5" fmla="*/ 4 h 85"/>
                    <a:gd name="T6" fmla="*/ 4 w 43"/>
                    <a:gd name="T7" fmla="*/ 10 h 85"/>
                    <a:gd name="T8" fmla="*/ 0 w 43"/>
                    <a:gd name="T9" fmla="*/ 8 h 85"/>
                    <a:gd name="T10" fmla="*/ 1 w 43"/>
                    <a:gd name="T11" fmla="*/ 1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1" name="任意多边形 138290">
                  <a:extLst>
                    <a:ext uri="{FF2B5EF4-FFF2-40B4-BE49-F238E27FC236}">
                      <a16:creationId xmlns:a16="http://schemas.microsoft.com/office/drawing/2014/main" id="{B83BE70F-78AE-4FD4-B50F-55A5320165B2}"/>
                    </a:ext>
                  </a:extLst>
                </p:cNvPr>
                <p:cNvSpPr>
                  <a:spLocks noChangeArrowheads="1"/>
                </p:cNvSpPr>
                <p:nvPr/>
              </p:nvSpPr>
              <p:spPr bwMode="auto">
                <a:xfrm>
                  <a:off x="1900" y="421"/>
                  <a:ext cx="18" cy="24"/>
                </a:xfrm>
                <a:custGeom>
                  <a:avLst/>
                  <a:gdLst>
                    <a:gd name="T0" fmla="*/ 2 w 44"/>
                    <a:gd name="T1" fmla="*/ 3 h 74"/>
                    <a:gd name="T2" fmla="*/ 5 w 44"/>
                    <a:gd name="T3" fmla="*/ 0 h 74"/>
                    <a:gd name="T4" fmla="*/ 7 w 44"/>
                    <a:gd name="T5" fmla="*/ 0 h 74"/>
                    <a:gd name="T6" fmla="*/ 7 w 44"/>
                    <a:gd name="T7" fmla="*/ 3 h 74"/>
                    <a:gd name="T8" fmla="*/ 2 w 44"/>
                    <a:gd name="T9" fmla="*/ 8 h 74"/>
                    <a:gd name="T10" fmla="*/ 1 w 44"/>
                    <a:gd name="T11" fmla="*/ 6 h 74"/>
                    <a:gd name="T12" fmla="*/ 0 w 44"/>
                    <a:gd name="T13" fmla="*/ 4 h 74"/>
                    <a:gd name="T14" fmla="*/ 2 w 44"/>
                    <a:gd name="T15" fmla="*/ 3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2" name="任意多边形 138291">
                  <a:extLst>
                    <a:ext uri="{FF2B5EF4-FFF2-40B4-BE49-F238E27FC236}">
                      <a16:creationId xmlns:a16="http://schemas.microsoft.com/office/drawing/2014/main" id="{C87BADF2-D273-4048-BFA8-A783B1AA95A0}"/>
                    </a:ext>
                  </a:extLst>
                </p:cNvPr>
                <p:cNvSpPr>
                  <a:spLocks noChangeArrowheads="1"/>
                </p:cNvSpPr>
                <p:nvPr/>
              </p:nvSpPr>
              <p:spPr bwMode="auto">
                <a:xfrm>
                  <a:off x="1951" y="409"/>
                  <a:ext cx="9" cy="10"/>
                </a:xfrm>
                <a:custGeom>
                  <a:avLst/>
                  <a:gdLst>
                    <a:gd name="T0" fmla="*/ 1 w 20"/>
                    <a:gd name="T1" fmla="*/ 2 h 30"/>
                    <a:gd name="T2" fmla="*/ 1 w 20"/>
                    <a:gd name="T3" fmla="*/ 3 h 30"/>
                    <a:gd name="T4" fmla="*/ 1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3" name="任意多边形 138292">
                  <a:extLst>
                    <a:ext uri="{FF2B5EF4-FFF2-40B4-BE49-F238E27FC236}">
                      <a16:creationId xmlns:a16="http://schemas.microsoft.com/office/drawing/2014/main" id="{6EBF3771-11D2-4989-8CF9-BAB8E0C44DE7}"/>
                    </a:ext>
                  </a:extLst>
                </p:cNvPr>
                <p:cNvSpPr>
                  <a:spLocks noChangeArrowheads="1"/>
                </p:cNvSpPr>
                <p:nvPr/>
              </p:nvSpPr>
              <p:spPr bwMode="auto">
                <a:xfrm>
                  <a:off x="1021" y="314"/>
                  <a:ext cx="433" cy="354"/>
                </a:xfrm>
                <a:custGeom>
                  <a:avLst/>
                  <a:gdLst>
                    <a:gd name="T0" fmla="*/ 194 w 682"/>
                    <a:gd name="T1" fmla="*/ 187 h 557"/>
                    <a:gd name="T2" fmla="*/ 196 w 682"/>
                    <a:gd name="T3" fmla="*/ 182 h 557"/>
                    <a:gd name="T4" fmla="*/ 201 w 682"/>
                    <a:gd name="T5" fmla="*/ 167 h 557"/>
                    <a:gd name="T6" fmla="*/ 124 w 682"/>
                    <a:gd name="T7" fmla="*/ 116 h 557"/>
                    <a:gd name="T8" fmla="*/ 114 w 682"/>
                    <a:gd name="T9" fmla="*/ 140 h 557"/>
                    <a:gd name="T10" fmla="*/ 122 w 682"/>
                    <a:gd name="T11" fmla="*/ 224 h 557"/>
                    <a:gd name="T12" fmla="*/ 114 w 682"/>
                    <a:gd name="T13" fmla="*/ 200 h 557"/>
                    <a:gd name="T14" fmla="*/ 98 w 682"/>
                    <a:gd name="T15" fmla="*/ 177 h 557"/>
                    <a:gd name="T16" fmla="*/ 99 w 682"/>
                    <a:gd name="T17" fmla="*/ 167 h 557"/>
                    <a:gd name="T18" fmla="*/ 100 w 682"/>
                    <a:gd name="T19" fmla="*/ 159 h 557"/>
                    <a:gd name="T20" fmla="*/ 89 w 682"/>
                    <a:gd name="T21" fmla="*/ 151 h 557"/>
                    <a:gd name="T22" fmla="*/ 78 w 682"/>
                    <a:gd name="T23" fmla="*/ 140 h 557"/>
                    <a:gd name="T24" fmla="*/ 60 w 682"/>
                    <a:gd name="T25" fmla="*/ 143 h 557"/>
                    <a:gd name="T26" fmla="*/ 51 w 682"/>
                    <a:gd name="T27" fmla="*/ 147 h 557"/>
                    <a:gd name="T28" fmla="*/ 32 w 682"/>
                    <a:gd name="T29" fmla="*/ 147 h 557"/>
                    <a:gd name="T30" fmla="*/ 9 w 682"/>
                    <a:gd name="T31" fmla="*/ 126 h 557"/>
                    <a:gd name="T32" fmla="*/ 4 w 682"/>
                    <a:gd name="T33" fmla="*/ 119 h 557"/>
                    <a:gd name="T34" fmla="*/ 0 w 682"/>
                    <a:gd name="T35" fmla="*/ 107 h 557"/>
                    <a:gd name="T36" fmla="*/ 10 w 682"/>
                    <a:gd name="T37" fmla="*/ 86 h 557"/>
                    <a:gd name="T38" fmla="*/ 13 w 682"/>
                    <a:gd name="T39" fmla="*/ 73 h 557"/>
                    <a:gd name="T40" fmla="*/ 20 w 682"/>
                    <a:gd name="T41" fmla="*/ 58 h 557"/>
                    <a:gd name="T42" fmla="*/ 32 w 682"/>
                    <a:gd name="T43" fmla="*/ 47 h 557"/>
                    <a:gd name="T44" fmla="*/ 67 w 682"/>
                    <a:gd name="T45" fmla="*/ 27 h 557"/>
                    <a:gd name="T46" fmla="*/ 89 w 682"/>
                    <a:gd name="T47" fmla="*/ 12 h 557"/>
                    <a:gd name="T48" fmla="*/ 104 w 682"/>
                    <a:gd name="T49" fmla="*/ 3 h 557"/>
                    <a:gd name="T50" fmla="*/ 146 w 682"/>
                    <a:gd name="T51" fmla="*/ 1 h 557"/>
                    <a:gd name="T52" fmla="*/ 161 w 682"/>
                    <a:gd name="T53" fmla="*/ 0 h 557"/>
                    <a:gd name="T54" fmla="*/ 155 w 682"/>
                    <a:gd name="T55" fmla="*/ 14 h 557"/>
                    <a:gd name="T56" fmla="*/ 178 w 682"/>
                    <a:gd name="T57" fmla="*/ 34 h 557"/>
                    <a:gd name="T58" fmla="*/ 201 w 682"/>
                    <a:gd name="T59" fmla="*/ 30 h 557"/>
                    <a:gd name="T60" fmla="*/ 213 w 682"/>
                    <a:gd name="T61" fmla="*/ 33 h 557"/>
                    <a:gd name="T62" fmla="*/ 225 w 682"/>
                    <a:gd name="T63" fmla="*/ 39 h 557"/>
                    <a:gd name="T64" fmla="*/ 230 w 682"/>
                    <a:gd name="T65" fmla="*/ 76 h 557"/>
                    <a:gd name="T66" fmla="*/ 230 w 682"/>
                    <a:gd name="T67" fmla="*/ 97 h 557"/>
                    <a:gd name="T68" fmla="*/ 241 w 682"/>
                    <a:gd name="T69" fmla="*/ 114 h 557"/>
                    <a:gd name="T70" fmla="*/ 260 w 682"/>
                    <a:gd name="T71" fmla="*/ 121 h 557"/>
                    <a:gd name="T72" fmla="*/ 274 w 682"/>
                    <a:gd name="T73" fmla="*/ 119 h 557"/>
                    <a:gd name="T74" fmla="*/ 268 w 682"/>
                    <a:gd name="T75" fmla="*/ 137 h 557"/>
                    <a:gd name="T76" fmla="*/ 241 w 682"/>
                    <a:gd name="T77" fmla="*/ 165 h 557"/>
                    <a:gd name="T78" fmla="*/ 221 w 682"/>
                    <a:gd name="T79" fmla="*/ 196 h 557"/>
                    <a:gd name="T80" fmla="*/ 224 w 682"/>
                    <a:gd name="T81" fmla="*/ 205 h 557"/>
                    <a:gd name="T82" fmla="*/ 175 w 682"/>
                    <a:gd name="T83" fmla="*/ 22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4" name="任意多边形 138293">
                  <a:extLst>
                    <a:ext uri="{FF2B5EF4-FFF2-40B4-BE49-F238E27FC236}">
                      <a16:creationId xmlns:a16="http://schemas.microsoft.com/office/drawing/2014/main" id="{BA429D3D-F158-4FBA-9F05-4ABF56094F42}"/>
                    </a:ext>
                  </a:extLst>
                </p:cNvPr>
                <p:cNvSpPr>
                  <a:spLocks noChangeArrowheads="1"/>
                </p:cNvSpPr>
                <p:nvPr/>
              </p:nvSpPr>
              <p:spPr bwMode="auto">
                <a:xfrm>
                  <a:off x="1189" y="447"/>
                  <a:ext cx="163" cy="221"/>
                </a:xfrm>
                <a:custGeom>
                  <a:avLst/>
                  <a:gdLst>
                    <a:gd name="T0" fmla="*/ 98 w 257"/>
                    <a:gd name="T1" fmla="*/ 141 h 347"/>
                    <a:gd name="T2" fmla="*/ 94 w 257"/>
                    <a:gd name="T3" fmla="*/ 122 h 347"/>
                    <a:gd name="T4" fmla="*/ 88 w 257"/>
                    <a:gd name="T5" fmla="*/ 117 h 347"/>
                    <a:gd name="T6" fmla="*/ 86 w 257"/>
                    <a:gd name="T7" fmla="*/ 109 h 347"/>
                    <a:gd name="T8" fmla="*/ 84 w 257"/>
                    <a:gd name="T9" fmla="*/ 103 h 347"/>
                    <a:gd name="T10" fmla="*/ 84 w 257"/>
                    <a:gd name="T11" fmla="*/ 93 h 347"/>
                    <a:gd name="T12" fmla="*/ 83 w 257"/>
                    <a:gd name="T13" fmla="*/ 87 h 347"/>
                    <a:gd name="T14" fmla="*/ 92 w 257"/>
                    <a:gd name="T15" fmla="*/ 82 h 347"/>
                    <a:gd name="T16" fmla="*/ 103 w 257"/>
                    <a:gd name="T17" fmla="*/ 80 h 347"/>
                    <a:gd name="T18" fmla="*/ 103 w 257"/>
                    <a:gd name="T19" fmla="*/ 55 h 347"/>
                    <a:gd name="T20" fmla="*/ 22 w 257"/>
                    <a:gd name="T21" fmla="*/ 39 h 347"/>
                    <a:gd name="T22" fmla="*/ 13 w 257"/>
                    <a:gd name="T23" fmla="*/ 39 h 347"/>
                    <a:gd name="T24" fmla="*/ 6 w 257"/>
                    <a:gd name="T25" fmla="*/ 41 h 347"/>
                    <a:gd name="T26" fmla="*/ 0 w 257"/>
                    <a:gd name="T27" fmla="*/ 61 h 347"/>
                    <a:gd name="T28" fmla="*/ 37 w 257"/>
                    <a:gd name="T29" fmla="*/ 140 h 347"/>
                    <a:gd name="T30" fmla="*/ 98 w 257"/>
                    <a:gd name="T31" fmla="*/ 14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5" name="任意多边形 138294">
                  <a:extLst>
                    <a:ext uri="{FF2B5EF4-FFF2-40B4-BE49-F238E27FC236}">
                      <a16:creationId xmlns:a16="http://schemas.microsoft.com/office/drawing/2014/main" id="{CC3D4055-6DFB-488E-9082-6D5E61C5C375}"/>
                    </a:ext>
                  </a:extLst>
                </p:cNvPr>
                <p:cNvSpPr>
                  <a:spLocks noChangeArrowheads="1"/>
                </p:cNvSpPr>
                <p:nvPr/>
              </p:nvSpPr>
              <p:spPr bwMode="auto">
                <a:xfrm>
                  <a:off x="1476" y="611"/>
                  <a:ext cx="7" cy="12"/>
                </a:xfrm>
                <a:custGeom>
                  <a:avLst/>
                  <a:gdLst>
                    <a:gd name="T0" fmla="*/ 1 w 19"/>
                    <a:gd name="T1" fmla="*/ 3 h 37"/>
                    <a:gd name="T2" fmla="*/ 3 w 19"/>
                    <a:gd name="T3" fmla="*/ 2 h 37"/>
                    <a:gd name="T4" fmla="*/ 1 w 19"/>
                    <a:gd name="T5" fmla="*/ 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6" name="任意多边形 138295">
                  <a:extLst>
                    <a:ext uri="{FF2B5EF4-FFF2-40B4-BE49-F238E27FC236}">
                      <a16:creationId xmlns:a16="http://schemas.microsoft.com/office/drawing/2014/main" id="{2CA521F6-4839-4058-8593-D48981D28EEB}"/>
                    </a:ext>
                  </a:extLst>
                </p:cNvPr>
                <p:cNvSpPr>
                  <a:spLocks noChangeArrowheads="1"/>
                </p:cNvSpPr>
                <p:nvPr/>
              </p:nvSpPr>
              <p:spPr bwMode="auto">
                <a:xfrm>
                  <a:off x="1467" y="497"/>
                  <a:ext cx="9" cy="7"/>
                </a:xfrm>
                <a:custGeom>
                  <a:avLst/>
                  <a:gdLst>
                    <a:gd name="T0" fmla="*/ 2 w 22"/>
                    <a:gd name="T1" fmla="*/ 1 h 20"/>
                    <a:gd name="T2" fmla="*/ 3 w 22"/>
                    <a:gd name="T3" fmla="*/ 0 h 20"/>
                    <a:gd name="T4" fmla="*/ 3 w 22"/>
                    <a:gd name="T5" fmla="*/ 1 h 20"/>
                    <a:gd name="T6" fmla="*/ 1 w 22"/>
                    <a:gd name="T7" fmla="*/ 2 h 20"/>
                    <a:gd name="T8" fmla="*/ 2 w 22"/>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7" name="任意多边形 138296">
                  <a:extLst>
                    <a:ext uri="{FF2B5EF4-FFF2-40B4-BE49-F238E27FC236}">
                      <a16:creationId xmlns:a16="http://schemas.microsoft.com/office/drawing/2014/main" id="{DFF54346-A8BF-4FDC-BA3C-26BA488253BD}"/>
                    </a:ext>
                  </a:extLst>
                </p:cNvPr>
                <p:cNvSpPr>
                  <a:spLocks noChangeArrowheads="1"/>
                </p:cNvSpPr>
                <p:nvPr/>
              </p:nvSpPr>
              <p:spPr bwMode="auto">
                <a:xfrm>
                  <a:off x="1072" y="357"/>
                  <a:ext cx="25" cy="10"/>
                </a:xfrm>
                <a:custGeom>
                  <a:avLst/>
                  <a:gdLst>
                    <a:gd name="T0" fmla="*/ 5 w 57"/>
                    <a:gd name="T1" fmla="*/ 2 h 30"/>
                    <a:gd name="T2" fmla="*/ 6 w 57"/>
                    <a:gd name="T3" fmla="*/ 1 h 30"/>
                    <a:gd name="T4" fmla="*/ 7 w 57"/>
                    <a:gd name="T5" fmla="*/ 3 h 30"/>
                    <a:gd name="T6" fmla="*/ 5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 name="任意多边形 138297">
                  <a:extLst>
                    <a:ext uri="{FF2B5EF4-FFF2-40B4-BE49-F238E27FC236}">
                      <a16:creationId xmlns:a16="http://schemas.microsoft.com/office/drawing/2014/main" id="{B89303D3-44EE-478B-B0BC-33DEFC5307F6}"/>
                    </a:ext>
                  </a:extLst>
                </p:cNvPr>
                <p:cNvSpPr>
                  <a:spLocks noChangeArrowheads="1"/>
                </p:cNvSpPr>
                <p:nvPr/>
              </p:nvSpPr>
              <p:spPr bwMode="auto">
                <a:xfrm>
                  <a:off x="1374" y="265"/>
                  <a:ext cx="295" cy="233"/>
                </a:xfrm>
                <a:custGeom>
                  <a:avLst/>
                  <a:gdLst>
                    <a:gd name="T0" fmla="*/ 86 w 693"/>
                    <a:gd name="T1" fmla="*/ 52 h 696"/>
                    <a:gd name="T2" fmla="*/ 71 w 693"/>
                    <a:gd name="T3" fmla="*/ 51 h 696"/>
                    <a:gd name="T4" fmla="*/ 59 w 693"/>
                    <a:gd name="T5" fmla="*/ 46 h 696"/>
                    <a:gd name="T6" fmla="*/ 48 w 693"/>
                    <a:gd name="T7" fmla="*/ 45 h 696"/>
                    <a:gd name="T8" fmla="*/ 43 w 693"/>
                    <a:gd name="T9" fmla="*/ 47 h 696"/>
                    <a:gd name="T10" fmla="*/ 47 w 693"/>
                    <a:gd name="T11" fmla="*/ 48 h 696"/>
                    <a:gd name="T12" fmla="*/ 53 w 693"/>
                    <a:gd name="T13" fmla="*/ 53 h 696"/>
                    <a:gd name="T14" fmla="*/ 58 w 693"/>
                    <a:gd name="T15" fmla="*/ 53 h 696"/>
                    <a:gd name="T16" fmla="*/ 60 w 693"/>
                    <a:gd name="T17" fmla="*/ 60 h 696"/>
                    <a:gd name="T18" fmla="*/ 57 w 693"/>
                    <a:gd name="T19" fmla="*/ 62 h 696"/>
                    <a:gd name="T20" fmla="*/ 47 w 693"/>
                    <a:gd name="T21" fmla="*/ 69 h 696"/>
                    <a:gd name="T22" fmla="*/ 41 w 693"/>
                    <a:gd name="T23" fmla="*/ 70 h 696"/>
                    <a:gd name="T24" fmla="*/ 17 w 693"/>
                    <a:gd name="T25" fmla="*/ 78 h 696"/>
                    <a:gd name="T26" fmla="*/ 14 w 693"/>
                    <a:gd name="T27" fmla="*/ 69 h 696"/>
                    <a:gd name="T28" fmla="*/ 8 w 693"/>
                    <a:gd name="T29" fmla="*/ 59 h 696"/>
                    <a:gd name="T30" fmla="*/ 6 w 693"/>
                    <a:gd name="T31" fmla="*/ 50 h 696"/>
                    <a:gd name="T32" fmla="*/ 10 w 693"/>
                    <a:gd name="T33" fmla="*/ 38 h 696"/>
                    <a:gd name="T34" fmla="*/ 3 w 693"/>
                    <a:gd name="T35" fmla="*/ 44 h 696"/>
                    <a:gd name="T36" fmla="*/ 14 w 693"/>
                    <a:gd name="T37" fmla="*/ 31 h 696"/>
                    <a:gd name="T38" fmla="*/ 20 w 693"/>
                    <a:gd name="T39" fmla="*/ 23 h 696"/>
                    <a:gd name="T40" fmla="*/ 7 w 693"/>
                    <a:gd name="T41" fmla="*/ 23 h 696"/>
                    <a:gd name="T42" fmla="*/ 0 w 693"/>
                    <a:gd name="T43" fmla="*/ 22 h 696"/>
                    <a:gd name="T44" fmla="*/ 5 w 693"/>
                    <a:gd name="T45" fmla="*/ 16 h 696"/>
                    <a:gd name="T46" fmla="*/ 17 w 693"/>
                    <a:gd name="T47" fmla="*/ 12 h 696"/>
                    <a:gd name="T48" fmla="*/ 40 w 693"/>
                    <a:gd name="T49" fmla="*/ 14 h 696"/>
                    <a:gd name="T50" fmla="*/ 41 w 693"/>
                    <a:gd name="T51" fmla="*/ 7 h 696"/>
                    <a:gd name="T52" fmla="*/ 47 w 693"/>
                    <a:gd name="T53" fmla="*/ 0 h 696"/>
                    <a:gd name="T54" fmla="*/ 65 w 693"/>
                    <a:gd name="T55" fmla="*/ 5 h 696"/>
                    <a:gd name="T56" fmla="*/ 60 w 693"/>
                    <a:gd name="T57" fmla="*/ 10 h 696"/>
                    <a:gd name="T58" fmla="*/ 54 w 693"/>
                    <a:gd name="T59" fmla="*/ 20 h 696"/>
                    <a:gd name="T60" fmla="*/ 66 w 693"/>
                    <a:gd name="T61" fmla="*/ 21 h 696"/>
                    <a:gd name="T62" fmla="*/ 68 w 693"/>
                    <a:gd name="T63" fmla="*/ 15 h 696"/>
                    <a:gd name="T64" fmla="*/ 76 w 693"/>
                    <a:gd name="T65" fmla="*/ 10 h 696"/>
                    <a:gd name="T66" fmla="*/ 90 w 693"/>
                    <a:gd name="T67" fmla="*/ 10 h 696"/>
                    <a:gd name="T68" fmla="*/ 96 w 693"/>
                    <a:gd name="T69" fmla="*/ 6 h 696"/>
                    <a:gd name="T70" fmla="*/ 98 w 693"/>
                    <a:gd name="T71" fmla="*/ 52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89" name="任意多边形 138298">
                  <a:extLst>
                    <a:ext uri="{FF2B5EF4-FFF2-40B4-BE49-F238E27FC236}">
                      <a16:creationId xmlns:a16="http://schemas.microsoft.com/office/drawing/2014/main" id="{E1A83ABE-9DE2-4D4B-B29D-C89BC0414E06}"/>
                    </a:ext>
                  </a:extLst>
                </p:cNvPr>
                <p:cNvSpPr>
                  <a:spLocks noChangeArrowheads="1"/>
                </p:cNvSpPr>
                <p:nvPr/>
              </p:nvSpPr>
              <p:spPr bwMode="auto">
                <a:xfrm>
                  <a:off x="1173" y="247"/>
                  <a:ext cx="591" cy="95"/>
                </a:xfrm>
                <a:custGeom>
                  <a:avLst/>
                  <a:gdLst>
                    <a:gd name="T0" fmla="*/ 333 w 931"/>
                    <a:gd name="T1" fmla="*/ 0 h 149"/>
                    <a:gd name="T2" fmla="*/ 58 w 931"/>
                    <a:gd name="T3" fmla="*/ 11 h 149"/>
                    <a:gd name="T4" fmla="*/ 37 w 931"/>
                    <a:gd name="T5" fmla="*/ 17 h 149"/>
                    <a:gd name="T6" fmla="*/ 25 w 931"/>
                    <a:gd name="T7" fmla="*/ 17 h 149"/>
                    <a:gd name="T8" fmla="*/ 9 w 931"/>
                    <a:gd name="T9" fmla="*/ 31 h 149"/>
                    <a:gd name="T10" fmla="*/ 0 w 931"/>
                    <a:gd name="T11" fmla="*/ 43 h 149"/>
                    <a:gd name="T12" fmla="*/ 23 w 931"/>
                    <a:gd name="T13" fmla="*/ 47 h 149"/>
                    <a:gd name="T14" fmla="*/ 39 w 931"/>
                    <a:gd name="T15" fmla="*/ 39 h 149"/>
                    <a:gd name="T16" fmla="*/ 44 w 931"/>
                    <a:gd name="T17" fmla="*/ 34 h 149"/>
                    <a:gd name="T18" fmla="*/ 67 w 931"/>
                    <a:gd name="T19" fmla="*/ 21 h 149"/>
                    <a:gd name="T20" fmla="*/ 86 w 931"/>
                    <a:gd name="T21" fmla="*/ 18 h 149"/>
                    <a:gd name="T22" fmla="*/ 95 w 931"/>
                    <a:gd name="T23" fmla="*/ 38 h 149"/>
                    <a:gd name="T24" fmla="*/ 76 w 931"/>
                    <a:gd name="T25" fmla="*/ 44 h 149"/>
                    <a:gd name="T26" fmla="*/ 93 w 931"/>
                    <a:gd name="T27" fmla="*/ 46 h 149"/>
                    <a:gd name="T28" fmla="*/ 101 w 931"/>
                    <a:gd name="T29" fmla="*/ 36 h 149"/>
                    <a:gd name="T30" fmla="*/ 107 w 931"/>
                    <a:gd name="T31" fmla="*/ 38 h 149"/>
                    <a:gd name="T32" fmla="*/ 102 w 931"/>
                    <a:gd name="T33" fmla="*/ 22 h 149"/>
                    <a:gd name="T34" fmla="*/ 107 w 931"/>
                    <a:gd name="T35" fmla="*/ 18 h 149"/>
                    <a:gd name="T36" fmla="*/ 112 w 931"/>
                    <a:gd name="T37" fmla="*/ 36 h 149"/>
                    <a:gd name="T38" fmla="*/ 107 w 931"/>
                    <a:gd name="T39" fmla="*/ 46 h 149"/>
                    <a:gd name="T40" fmla="*/ 119 w 931"/>
                    <a:gd name="T41" fmla="*/ 53 h 149"/>
                    <a:gd name="T42" fmla="*/ 121 w 931"/>
                    <a:gd name="T43" fmla="*/ 38 h 149"/>
                    <a:gd name="T44" fmla="*/ 133 w 931"/>
                    <a:gd name="T45" fmla="*/ 42 h 149"/>
                    <a:gd name="T46" fmla="*/ 154 w 931"/>
                    <a:gd name="T47" fmla="*/ 30 h 149"/>
                    <a:gd name="T48" fmla="*/ 165 w 931"/>
                    <a:gd name="T49" fmla="*/ 20 h 149"/>
                    <a:gd name="T50" fmla="*/ 177 w 931"/>
                    <a:gd name="T51" fmla="*/ 23 h 149"/>
                    <a:gd name="T52" fmla="*/ 183 w 931"/>
                    <a:gd name="T53" fmla="*/ 20 h 149"/>
                    <a:gd name="T54" fmla="*/ 174 w 931"/>
                    <a:gd name="T55" fmla="*/ 18 h 149"/>
                    <a:gd name="T56" fmla="*/ 191 w 931"/>
                    <a:gd name="T57" fmla="*/ 14 h 149"/>
                    <a:gd name="T58" fmla="*/ 219 w 931"/>
                    <a:gd name="T59" fmla="*/ 22 h 149"/>
                    <a:gd name="T60" fmla="*/ 234 w 931"/>
                    <a:gd name="T61" fmla="*/ 17 h 149"/>
                    <a:gd name="T62" fmla="*/ 236 w 931"/>
                    <a:gd name="T63" fmla="*/ 26 h 149"/>
                    <a:gd name="T64" fmla="*/ 229 w 931"/>
                    <a:gd name="T65" fmla="*/ 41 h 149"/>
                    <a:gd name="T66" fmla="*/ 246 w 931"/>
                    <a:gd name="T67" fmla="*/ 36 h 149"/>
                    <a:gd name="T68" fmla="*/ 251 w 931"/>
                    <a:gd name="T69" fmla="*/ 33 h 149"/>
                    <a:gd name="T70" fmla="*/ 261 w 931"/>
                    <a:gd name="T71" fmla="*/ 25 h 149"/>
                    <a:gd name="T72" fmla="*/ 320 w 931"/>
                    <a:gd name="T73" fmla="*/ 3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90" name="任意多边形 138299">
                  <a:extLst>
                    <a:ext uri="{FF2B5EF4-FFF2-40B4-BE49-F238E27FC236}">
                      <a16:creationId xmlns:a16="http://schemas.microsoft.com/office/drawing/2014/main" id="{9A694E86-76C5-4C6B-B8D3-4E75B60AD9C7}"/>
                    </a:ext>
                  </a:extLst>
                </p:cNvPr>
                <p:cNvSpPr>
                  <a:spLocks noChangeArrowheads="1"/>
                </p:cNvSpPr>
                <p:nvPr/>
              </p:nvSpPr>
              <p:spPr bwMode="auto">
                <a:xfrm>
                  <a:off x="1293" y="282"/>
                  <a:ext cx="13" cy="10"/>
                </a:xfrm>
                <a:custGeom>
                  <a:avLst/>
                  <a:gdLst>
                    <a:gd name="T0" fmla="*/ 0 w 31"/>
                    <a:gd name="T1" fmla="*/ 3 h 30"/>
                    <a:gd name="T2" fmla="*/ 5 w 31"/>
                    <a:gd name="T3" fmla="*/ 0 h 30"/>
                    <a:gd name="T4" fmla="*/ 3 w 31"/>
                    <a:gd name="T5" fmla="*/ 3 h 30"/>
                    <a:gd name="T6" fmla="*/ 0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91" name="任意多边形 138300">
                  <a:extLst>
                    <a:ext uri="{FF2B5EF4-FFF2-40B4-BE49-F238E27FC236}">
                      <a16:creationId xmlns:a16="http://schemas.microsoft.com/office/drawing/2014/main" id="{EBC6EADE-414C-413F-A94A-33F9C0BD967D}"/>
                    </a:ext>
                  </a:extLst>
                </p:cNvPr>
                <p:cNvSpPr>
                  <a:spLocks noChangeArrowheads="1"/>
                </p:cNvSpPr>
                <p:nvPr/>
              </p:nvSpPr>
              <p:spPr bwMode="auto">
                <a:xfrm>
                  <a:off x="1278" y="296"/>
                  <a:ext cx="19" cy="11"/>
                </a:xfrm>
                <a:custGeom>
                  <a:avLst/>
                  <a:gdLst>
                    <a:gd name="T0" fmla="*/ 1 w 44"/>
                    <a:gd name="T1" fmla="*/ 4 h 32"/>
                    <a:gd name="T2" fmla="*/ 4 w 44"/>
                    <a:gd name="T3" fmla="*/ 0 h 32"/>
                    <a:gd name="T4" fmla="*/ 7 w 44"/>
                    <a:gd name="T5" fmla="*/ 0 h 32"/>
                    <a:gd name="T6" fmla="*/ 1 w 44"/>
                    <a:gd name="T7" fmla="*/ 4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92" name="任意多边形 138301">
                  <a:extLst>
                    <a:ext uri="{FF2B5EF4-FFF2-40B4-BE49-F238E27FC236}">
                      <a16:creationId xmlns:a16="http://schemas.microsoft.com/office/drawing/2014/main" id="{E6A73383-A0D4-4B43-AEE2-7F4AAB1C27AD}"/>
                    </a:ext>
                  </a:extLst>
                </p:cNvPr>
                <p:cNvSpPr>
                  <a:spLocks noChangeArrowheads="1"/>
                </p:cNvSpPr>
                <p:nvPr/>
              </p:nvSpPr>
              <p:spPr bwMode="auto">
                <a:xfrm>
                  <a:off x="1340" y="337"/>
                  <a:ext cx="32" cy="6"/>
                </a:xfrm>
                <a:custGeom>
                  <a:avLst/>
                  <a:gdLst>
                    <a:gd name="T0" fmla="*/ 7 w 76"/>
                    <a:gd name="T1" fmla="*/ 2 h 18"/>
                    <a:gd name="T2" fmla="*/ 5 w 76"/>
                    <a:gd name="T3" fmla="*/ 0 h 18"/>
                    <a:gd name="T4" fmla="*/ 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93" name="任意多边形 138302">
                  <a:extLst>
                    <a:ext uri="{FF2B5EF4-FFF2-40B4-BE49-F238E27FC236}">
                      <a16:creationId xmlns:a16="http://schemas.microsoft.com/office/drawing/2014/main" id="{1563FB7A-905A-4A7D-9D69-84EE6B947A13}"/>
                    </a:ext>
                  </a:extLst>
                </p:cNvPr>
                <p:cNvSpPr>
                  <a:spLocks noChangeArrowheads="1"/>
                </p:cNvSpPr>
                <p:nvPr/>
              </p:nvSpPr>
              <p:spPr bwMode="auto">
                <a:xfrm>
                  <a:off x="1395" y="336"/>
                  <a:ext cx="18" cy="15"/>
                </a:xfrm>
                <a:custGeom>
                  <a:avLst/>
                  <a:gdLst>
                    <a:gd name="T0" fmla="*/ 0 w 42"/>
                    <a:gd name="T1" fmla="*/ 2 h 44"/>
                    <a:gd name="T2" fmla="*/ 2 w 42"/>
                    <a:gd name="T3" fmla="*/ 1 h 44"/>
                    <a:gd name="T4" fmla="*/ 0 w 42"/>
                    <a:gd name="T5" fmla="*/ 2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94" name="任意多边形 138303">
                  <a:extLst>
                    <a:ext uri="{FF2B5EF4-FFF2-40B4-BE49-F238E27FC236}">
                      <a16:creationId xmlns:a16="http://schemas.microsoft.com/office/drawing/2014/main" id="{FDD36360-0989-4B74-88FC-00F6BAFD3FA5}"/>
                    </a:ext>
                  </a:extLst>
                </p:cNvPr>
                <p:cNvSpPr>
                  <a:spLocks noChangeArrowheads="1"/>
                </p:cNvSpPr>
                <p:nvPr/>
              </p:nvSpPr>
              <p:spPr bwMode="auto">
                <a:xfrm>
                  <a:off x="1248" y="295"/>
                  <a:ext cx="14" cy="10"/>
                </a:xfrm>
                <a:custGeom>
                  <a:avLst/>
                  <a:gdLst>
                    <a:gd name="T0" fmla="*/ 1 w 31"/>
                    <a:gd name="T1" fmla="*/ 2 h 30"/>
                    <a:gd name="T2" fmla="*/ 6 w 31"/>
                    <a:gd name="T3" fmla="*/ 1 h 30"/>
                    <a:gd name="T4" fmla="*/ 1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grpSp>
            <p:nvGrpSpPr>
              <p:cNvPr id="1096" name="组合 138304">
                <a:extLst>
                  <a:ext uri="{FF2B5EF4-FFF2-40B4-BE49-F238E27FC236}">
                    <a16:creationId xmlns:a16="http://schemas.microsoft.com/office/drawing/2014/main" id="{F133E31E-D690-4FE8-8B17-F51BD1310BAC}"/>
                  </a:ext>
                </a:extLst>
              </p:cNvPr>
              <p:cNvGrpSpPr>
                <a:grpSpLocks/>
              </p:cNvGrpSpPr>
              <p:nvPr/>
            </p:nvGrpSpPr>
            <p:grpSpPr bwMode="auto">
              <a:xfrm>
                <a:off x="3709" y="240"/>
                <a:ext cx="1139" cy="429"/>
                <a:chOff x="3709" y="240"/>
                <a:chExt cx="1139" cy="429"/>
              </a:xfrm>
            </p:grpSpPr>
            <p:sp>
              <p:nvSpPr>
                <p:cNvPr id="1097" name="任意多边形 138305">
                  <a:extLst>
                    <a:ext uri="{FF2B5EF4-FFF2-40B4-BE49-F238E27FC236}">
                      <a16:creationId xmlns:a16="http://schemas.microsoft.com/office/drawing/2014/main" id="{83704292-0786-4866-AA39-869DDA7D649B}"/>
                    </a:ext>
                  </a:extLst>
                </p:cNvPr>
                <p:cNvSpPr>
                  <a:spLocks noChangeArrowheads="1"/>
                </p:cNvSpPr>
                <p:nvPr/>
              </p:nvSpPr>
              <p:spPr bwMode="auto">
                <a:xfrm>
                  <a:off x="4808" y="616"/>
                  <a:ext cx="13" cy="14"/>
                </a:xfrm>
                <a:custGeom>
                  <a:avLst/>
                  <a:gdLst>
                    <a:gd name="T0" fmla="*/ 3 w 30"/>
                    <a:gd name="T1" fmla="*/ 4 h 42"/>
                    <a:gd name="T2" fmla="*/ 1 w 30"/>
                    <a:gd name="T3" fmla="*/ 2 h 42"/>
                    <a:gd name="T4" fmla="*/ 0 w 30"/>
                    <a:gd name="T5" fmla="*/ 1 h 42"/>
                    <a:gd name="T6" fmla="*/ 3 w 30"/>
                    <a:gd name="T7" fmla="*/ 0 h 42"/>
                    <a:gd name="T8" fmla="*/ 6 w 30"/>
                    <a:gd name="T9" fmla="*/ 3 h 42"/>
                    <a:gd name="T10" fmla="*/ 5 w 30"/>
                    <a:gd name="T11" fmla="*/ 3 h 42"/>
                    <a:gd name="T12" fmla="*/ 3 w 30"/>
                    <a:gd name="T13" fmla="*/ 4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098" name="任意多边形 138306">
                  <a:extLst>
                    <a:ext uri="{FF2B5EF4-FFF2-40B4-BE49-F238E27FC236}">
                      <a16:creationId xmlns:a16="http://schemas.microsoft.com/office/drawing/2014/main" id="{F4BA4FDB-F38F-4C7C-82D9-F71060ED4FAA}"/>
                    </a:ext>
                  </a:extLst>
                </p:cNvPr>
                <p:cNvSpPr>
                  <a:spLocks noChangeArrowheads="1"/>
                </p:cNvSpPr>
                <p:nvPr/>
              </p:nvSpPr>
              <p:spPr bwMode="auto">
                <a:xfrm>
                  <a:off x="4655" y="629"/>
                  <a:ext cx="11" cy="5"/>
                </a:xfrm>
                <a:custGeom>
                  <a:avLst/>
                  <a:gdLst>
                    <a:gd name="T0" fmla="*/ 3 w 25"/>
                    <a:gd name="T1" fmla="*/ 2 h 16"/>
                    <a:gd name="T2" fmla="*/ 0 w 25"/>
                    <a:gd name="T3" fmla="*/ 1 h 16"/>
                    <a:gd name="T4" fmla="*/ 3 w 25"/>
                    <a:gd name="T5" fmla="*/ 0 h 16"/>
                    <a:gd name="T6" fmla="*/ 3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099" name="任意多边形 138307">
                  <a:extLst>
                    <a:ext uri="{FF2B5EF4-FFF2-40B4-BE49-F238E27FC236}">
                      <a16:creationId xmlns:a16="http://schemas.microsoft.com/office/drawing/2014/main" id="{4B7A4D23-8C6B-42CA-8887-42A9D0334AE2}"/>
                    </a:ext>
                  </a:extLst>
                </p:cNvPr>
                <p:cNvSpPr>
                  <a:spLocks noChangeArrowheads="1"/>
                </p:cNvSpPr>
                <p:nvPr/>
              </p:nvSpPr>
              <p:spPr bwMode="auto">
                <a:xfrm>
                  <a:off x="4609" y="635"/>
                  <a:ext cx="28" cy="16"/>
                </a:xfrm>
                <a:custGeom>
                  <a:avLst/>
                  <a:gdLst>
                    <a:gd name="T0" fmla="*/ 3 w 65"/>
                    <a:gd name="T1" fmla="*/ 3 h 46"/>
                    <a:gd name="T2" fmla="*/ 6 w 65"/>
                    <a:gd name="T3" fmla="*/ 0 h 46"/>
                    <a:gd name="T4" fmla="*/ 8 w 65"/>
                    <a:gd name="T5" fmla="*/ 0 h 46"/>
                    <a:gd name="T6" fmla="*/ 11 w 65"/>
                    <a:gd name="T7" fmla="*/ 1 h 46"/>
                    <a:gd name="T8" fmla="*/ 6 w 65"/>
                    <a:gd name="T9" fmla="*/ 3 h 46"/>
                    <a:gd name="T10" fmla="*/ 2 w 65"/>
                    <a:gd name="T11" fmla="*/ 6 h 46"/>
                    <a:gd name="T12" fmla="*/ 1 w 65"/>
                    <a:gd name="T13" fmla="*/ 2 h 46"/>
                    <a:gd name="T14" fmla="*/ 2 w 65"/>
                    <a:gd name="T15" fmla="*/ 2 h 46"/>
                    <a:gd name="T16" fmla="*/ 3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0" name="任意多边形 138308">
                  <a:extLst>
                    <a:ext uri="{FF2B5EF4-FFF2-40B4-BE49-F238E27FC236}">
                      <a16:creationId xmlns:a16="http://schemas.microsoft.com/office/drawing/2014/main" id="{92EDC9B1-DF92-4178-A71A-2389C42AB6FF}"/>
                    </a:ext>
                  </a:extLst>
                </p:cNvPr>
                <p:cNvSpPr>
                  <a:spLocks noChangeArrowheads="1"/>
                </p:cNvSpPr>
                <p:nvPr/>
              </p:nvSpPr>
              <p:spPr bwMode="auto">
                <a:xfrm>
                  <a:off x="4580" y="634"/>
                  <a:ext cx="29" cy="16"/>
                </a:xfrm>
                <a:custGeom>
                  <a:avLst/>
                  <a:gdLst>
                    <a:gd name="T0" fmla="*/ 0 w 69"/>
                    <a:gd name="T1" fmla="*/ 4 h 47"/>
                    <a:gd name="T2" fmla="*/ 3 w 69"/>
                    <a:gd name="T3" fmla="*/ 3 h 47"/>
                    <a:gd name="T4" fmla="*/ 9 w 69"/>
                    <a:gd name="T5" fmla="*/ 0 h 47"/>
                    <a:gd name="T6" fmla="*/ 11 w 69"/>
                    <a:gd name="T7" fmla="*/ 0 h 47"/>
                    <a:gd name="T8" fmla="*/ 9 w 69"/>
                    <a:gd name="T9" fmla="*/ 2 h 47"/>
                    <a:gd name="T10" fmla="*/ 5 w 69"/>
                    <a:gd name="T11" fmla="*/ 4 h 47"/>
                    <a:gd name="T12" fmla="*/ 4 w 69"/>
                    <a:gd name="T13" fmla="*/ 5 h 47"/>
                    <a:gd name="T14" fmla="*/ 3 w 69"/>
                    <a:gd name="T15" fmla="*/ 5 h 47"/>
                    <a:gd name="T16" fmla="*/ 2 w 69"/>
                    <a:gd name="T17" fmla="*/ 4 h 47"/>
                    <a:gd name="T18" fmla="*/ 0 w 69"/>
                    <a:gd name="T19" fmla="*/ 4 h 47"/>
                    <a:gd name="T20" fmla="*/ 0 w 69"/>
                    <a:gd name="T21" fmla="*/ 4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1" name="任意多边形 138309">
                  <a:extLst>
                    <a:ext uri="{FF2B5EF4-FFF2-40B4-BE49-F238E27FC236}">
                      <a16:creationId xmlns:a16="http://schemas.microsoft.com/office/drawing/2014/main" id="{FC3237E2-5F6B-4401-8D25-D486C97B4189}"/>
                    </a:ext>
                  </a:extLst>
                </p:cNvPr>
                <p:cNvSpPr>
                  <a:spLocks noChangeArrowheads="1"/>
                </p:cNvSpPr>
                <p:nvPr/>
              </p:nvSpPr>
              <p:spPr bwMode="auto">
                <a:xfrm>
                  <a:off x="4423" y="547"/>
                  <a:ext cx="151" cy="93"/>
                </a:xfrm>
                <a:custGeom>
                  <a:avLst/>
                  <a:gdLst>
                    <a:gd name="T0" fmla="*/ 2 w 355"/>
                    <a:gd name="T1" fmla="*/ 0 h 277"/>
                    <a:gd name="T2" fmla="*/ 6 w 355"/>
                    <a:gd name="T3" fmla="*/ 2 h 277"/>
                    <a:gd name="T4" fmla="*/ 9 w 355"/>
                    <a:gd name="T5" fmla="*/ 3 h 277"/>
                    <a:gd name="T6" fmla="*/ 14 w 355"/>
                    <a:gd name="T7" fmla="*/ 6 h 277"/>
                    <a:gd name="T8" fmla="*/ 17 w 355"/>
                    <a:gd name="T9" fmla="*/ 7 h 277"/>
                    <a:gd name="T10" fmla="*/ 22 w 355"/>
                    <a:gd name="T11" fmla="*/ 11 h 277"/>
                    <a:gd name="T12" fmla="*/ 25 w 355"/>
                    <a:gd name="T13" fmla="*/ 14 h 277"/>
                    <a:gd name="T14" fmla="*/ 27 w 355"/>
                    <a:gd name="T15" fmla="*/ 15 h 277"/>
                    <a:gd name="T16" fmla="*/ 28 w 355"/>
                    <a:gd name="T17" fmla="*/ 17 h 277"/>
                    <a:gd name="T18" fmla="*/ 32 w 355"/>
                    <a:gd name="T19" fmla="*/ 17 h 277"/>
                    <a:gd name="T20" fmla="*/ 31 w 355"/>
                    <a:gd name="T21" fmla="*/ 22 h 277"/>
                    <a:gd name="T22" fmla="*/ 33 w 355"/>
                    <a:gd name="T23" fmla="*/ 25 h 277"/>
                    <a:gd name="T24" fmla="*/ 36 w 355"/>
                    <a:gd name="T25" fmla="*/ 26 h 277"/>
                    <a:gd name="T26" fmla="*/ 39 w 355"/>
                    <a:gd name="T27" fmla="*/ 27 h 277"/>
                    <a:gd name="T28" fmla="*/ 43 w 355"/>
                    <a:gd name="T29" fmla="*/ 27 h 277"/>
                    <a:gd name="T30" fmla="*/ 46 w 355"/>
                    <a:gd name="T31" fmla="*/ 27 h 277"/>
                    <a:gd name="T32" fmla="*/ 49 w 355"/>
                    <a:gd name="T33" fmla="*/ 28 h 277"/>
                    <a:gd name="T34" fmla="*/ 54 w 355"/>
                    <a:gd name="T35" fmla="*/ 29 h 277"/>
                    <a:gd name="T36" fmla="*/ 57 w 355"/>
                    <a:gd name="T37" fmla="*/ 30 h 277"/>
                    <a:gd name="T38" fmla="*/ 64 w 355"/>
                    <a:gd name="T39" fmla="*/ 30 h 277"/>
                    <a:gd name="T40" fmla="*/ 62 w 355"/>
                    <a:gd name="T41" fmla="*/ 31 h 277"/>
                    <a:gd name="T42" fmla="*/ 58 w 355"/>
                    <a:gd name="T43" fmla="*/ 31 h 277"/>
                    <a:gd name="T44" fmla="*/ 54 w 355"/>
                    <a:gd name="T45" fmla="*/ 31 h 277"/>
                    <a:gd name="T46" fmla="*/ 52 w 355"/>
                    <a:gd name="T47" fmla="*/ 30 h 277"/>
                    <a:gd name="T48" fmla="*/ 46 w 355"/>
                    <a:gd name="T49" fmla="*/ 30 h 277"/>
                    <a:gd name="T50" fmla="*/ 43 w 355"/>
                    <a:gd name="T51" fmla="*/ 29 h 277"/>
                    <a:gd name="T52" fmla="*/ 31 w 355"/>
                    <a:gd name="T53" fmla="*/ 27 h 277"/>
                    <a:gd name="T54" fmla="*/ 29 w 355"/>
                    <a:gd name="T55" fmla="*/ 25 h 277"/>
                    <a:gd name="T56" fmla="*/ 23 w 355"/>
                    <a:gd name="T57" fmla="*/ 22 h 277"/>
                    <a:gd name="T58" fmla="*/ 20 w 355"/>
                    <a:gd name="T59" fmla="*/ 21 h 277"/>
                    <a:gd name="T60" fmla="*/ 17 w 355"/>
                    <a:gd name="T61" fmla="*/ 18 h 277"/>
                    <a:gd name="T62" fmla="*/ 12 w 355"/>
                    <a:gd name="T63" fmla="*/ 12 h 277"/>
                    <a:gd name="T64" fmla="*/ 11 w 355"/>
                    <a:gd name="T65" fmla="*/ 11 h 277"/>
                    <a:gd name="T66" fmla="*/ 11 w 355"/>
                    <a:gd name="T67" fmla="*/ 11 h 277"/>
                    <a:gd name="T68" fmla="*/ 10 w 355"/>
                    <a:gd name="T69" fmla="*/ 10 h 277"/>
                    <a:gd name="T70" fmla="*/ 7 w 355"/>
                    <a:gd name="T71" fmla="*/ 6 h 277"/>
                    <a:gd name="T72" fmla="*/ 4 w 355"/>
                    <a:gd name="T73" fmla="*/ 4 h 277"/>
                    <a:gd name="T74" fmla="*/ 1 w 355"/>
                    <a:gd name="T75" fmla="*/ 2 h 277"/>
                    <a:gd name="T76" fmla="*/ 2 w 355"/>
                    <a:gd name="T77" fmla="*/ 0 h 277"/>
                    <a:gd name="T78" fmla="*/ 2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2" name="任意多边形 138310">
                  <a:extLst>
                    <a:ext uri="{FF2B5EF4-FFF2-40B4-BE49-F238E27FC236}">
                      <a16:creationId xmlns:a16="http://schemas.microsoft.com/office/drawing/2014/main" id="{612F0025-4557-49D2-89DA-D15BA74F1E04}"/>
                    </a:ext>
                  </a:extLst>
                </p:cNvPr>
                <p:cNvSpPr>
                  <a:spLocks noChangeArrowheads="1"/>
                </p:cNvSpPr>
                <p:nvPr/>
              </p:nvSpPr>
              <p:spPr bwMode="auto">
                <a:xfrm>
                  <a:off x="4515" y="541"/>
                  <a:ext cx="67" cy="68"/>
                </a:xfrm>
                <a:custGeom>
                  <a:avLst/>
                  <a:gdLst>
                    <a:gd name="T0" fmla="*/ 10 w 156"/>
                    <a:gd name="T1" fmla="*/ 7 h 206"/>
                    <a:gd name="T2" fmla="*/ 12 w 156"/>
                    <a:gd name="T3" fmla="*/ 6 h 206"/>
                    <a:gd name="T4" fmla="*/ 12 w 156"/>
                    <a:gd name="T5" fmla="*/ 6 h 206"/>
                    <a:gd name="T6" fmla="*/ 15 w 156"/>
                    <a:gd name="T7" fmla="*/ 5 h 206"/>
                    <a:gd name="T8" fmla="*/ 20 w 156"/>
                    <a:gd name="T9" fmla="*/ 2 h 206"/>
                    <a:gd name="T10" fmla="*/ 21 w 156"/>
                    <a:gd name="T11" fmla="*/ 0 h 206"/>
                    <a:gd name="T12" fmla="*/ 23 w 156"/>
                    <a:gd name="T13" fmla="*/ 0 h 206"/>
                    <a:gd name="T14" fmla="*/ 27 w 156"/>
                    <a:gd name="T15" fmla="*/ 3 h 206"/>
                    <a:gd name="T16" fmla="*/ 27 w 156"/>
                    <a:gd name="T17" fmla="*/ 5 h 206"/>
                    <a:gd name="T18" fmla="*/ 23 w 156"/>
                    <a:gd name="T19" fmla="*/ 7 h 206"/>
                    <a:gd name="T20" fmla="*/ 24 w 156"/>
                    <a:gd name="T21" fmla="*/ 10 h 206"/>
                    <a:gd name="T22" fmla="*/ 26 w 156"/>
                    <a:gd name="T23" fmla="*/ 12 h 206"/>
                    <a:gd name="T24" fmla="*/ 27 w 156"/>
                    <a:gd name="T25" fmla="*/ 14 h 206"/>
                    <a:gd name="T26" fmla="*/ 24 w 156"/>
                    <a:gd name="T27" fmla="*/ 14 h 206"/>
                    <a:gd name="T28" fmla="*/ 21 w 156"/>
                    <a:gd name="T29" fmla="*/ 16 h 206"/>
                    <a:gd name="T30" fmla="*/ 19 w 156"/>
                    <a:gd name="T31" fmla="*/ 17 h 206"/>
                    <a:gd name="T32" fmla="*/ 18 w 156"/>
                    <a:gd name="T33" fmla="*/ 21 h 206"/>
                    <a:gd name="T34" fmla="*/ 16 w 156"/>
                    <a:gd name="T35" fmla="*/ 22 h 206"/>
                    <a:gd name="T36" fmla="*/ 15 w 156"/>
                    <a:gd name="T37" fmla="*/ 22 h 206"/>
                    <a:gd name="T38" fmla="*/ 14 w 156"/>
                    <a:gd name="T39" fmla="*/ 22 h 206"/>
                    <a:gd name="T40" fmla="*/ 13 w 156"/>
                    <a:gd name="T41" fmla="*/ 21 h 206"/>
                    <a:gd name="T42" fmla="*/ 11 w 156"/>
                    <a:gd name="T43" fmla="*/ 20 h 206"/>
                    <a:gd name="T44" fmla="*/ 8 w 156"/>
                    <a:gd name="T45" fmla="*/ 21 h 206"/>
                    <a:gd name="T46" fmla="*/ 5 w 156"/>
                    <a:gd name="T47" fmla="*/ 20 h 206"/>
                    <a:gd name="T48" fmla="*/ 2 w 156"/>
                    <a:gd name="T49" fmla="*/ 16 h 206"/>
                    <a:gd name="T50" fmla="*/ 1 w 156"/>
                    <a:gd name="T51" fmla="*/ 14 h 206"/>
                    <a:gd name="T52" fmla="*/ 0 w 156"/>
                    <a:gd name="T53" fmla="*/ 13 h 206"/>
                    <a:gd name="T54" fmla="*/ 4 w 156"/>
                    <a:gd name="T55" fmla="*/ 11 h 206"/>
                    <a:gd name="T56" fmla="*/ 6 w 156"/>
                    <a:gd name="T57" fmla="*/ 11 h 206"/>
                    <a:gd name="T58" fmla="*/ 6 w 156"/>
                    <a:gd name="T59" fmla="*/ 9 h 206"/>
                    <a:gd name="T60" fmla="*/ 9 w 156"/>
                    <a:gd name="T61" fmla="*/ 8 h 206"/>
                    <a:gd name="T62" fmla="*/ 10 w 156"/>
                    <a:gd name="T63" fmla="*/ 7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3" name="任意多边形 138311">
                  <a:extLst>
                    <a:ext uri="{FF2B5EF4-FFF2-40B4-BE49-F238E27FC236}">
                      <a16:creationId xmlns:a16="http://schemas.microsoft.com/office/drawing/2014/main" id="{8C1549B8-71AB-4547-A970-D6254593C870}"/>
                    </a:ext>
                  </a:extLst>
                </p:cNvPr>
                <p:cNvSpPr>
                  <a:spLocks noChangeArrowheads="1"/>
                </p:cNvSpPr>
                <p:nvPr/>
              </p:nvSpPr>
              <p:spPr bwMode="auto">
                <a:xfrm>
                  <a:off x="4580" y="572"/>
                  <a:ext cx="47" cy="13"/>
                </a:xfrm>
                <a:custGeom>
                  <a:avLst/>
                  <a:gdLst>
                    <a:gd name="T0" fmla="*/ 1 w 109"/>
                    <a:gd name="T1" fmla="*/ 4 h 38"/>
                    <a:gd name="T2" fmla="*/ 3 w 109"/>
                    <a:gd name="T3" fmla="*/ 1 h 38"/>
                    <a:gd name="T4" fmla="*/ 9 w 109"/>
                    <a:gd name="T5" fmla="*/ 2 h 38"/>
                    <a:gd name="T6" fmla="*/ 13 w 109"/>
                    <a:gd name="T7" fmla="*/ 2 h 38"/>
                    <a:gd name="T8" fmla="*/ 17 w 109"/>
                    <a:gd name="T9" fmla="*/ 0 h 38"/>
                    <a:gd name="T10" fmla="*/ 14 w 109"/>
                    <a:gd name="T11" fmla="*/ 3 h 38"/>
                    <a:gd name="T12" fmla="*/ 11 w 109"/>
                    <a:gd name="T13" fmla="*/ 4 h 38"/>
                    <a:gd name="T14" fmla="*/ 8 w 109"/>
                    <a:gd name="T15" fmla="*/ 4 h 38"/>
                    <a:gd name="T16" fmla="*/ 3 w 109"/>
                    <a:gd name="T17" fmla="*/ 3 h 38"/>
                    <a:gd name="T18" fmla="*/ 1 w 109"/>
                    <a:gd name="T19" fmla="*/ 4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4" name="任意多边形 138312">
                  <a:extLst>
                    <a:ext uri="{FF2B5EF4-FFF2-40B4-BE49-F238E27FC236}">
                      <a16:creationId xmlns:a16="http://schemas.microsoft.com/office/drawing/2014/main" id="{77ABEA24-A4F1-428A-8749-87116CB7E86A}"/>
                    </a:ext>
                  </a:extLst>
                </p:cNvPr>
                <p:cNvSpPr>
                  <a:spLocks noChangeArrowheads="1"/>
                </p:cNvSpPr>
                <p:nvPr/>
              </p:nvSpPr>
              <p:spPr bwMode="auto">
                <a:xfrm>
                  <a:off x="4578" y="588"/>
                  <a:ext cx="32" cy="34"/>
                </a:xfrm>
                <a:custGeom>
                  <a:avLst/>
                  <a:gdLst>
                    <a:gd name="T0" fmla="*/ 1 w 76"/>
                    <a:gd name="T1" fmla="*/ 2 h 104"/>
                    <a:gd name="T2" fmla="*/ 3 w 76"/>
                    <a:gd name="T3" fmla="*/ 0 h 104"/>
                    <a:gd name="T4" fmla="*/ 6 w 76"/>
                    <a:gd name="T5" fmla="*/ 2 h 104"/>
                    <a:gd name="T6" fmla="*/ 11 w 76"/>
                    <a:gd name="T7" fmla="*/ 0 h 104"/>
                    <a:gd name="T8" fmla="*/ 8 w 76"/>
                    <a:gd name="T9" fmla="*/ 4 h 104"/>
                    <a:gd name="T10" fmla="*/ 10 w 76"/>
                    <a:gd name="T11" fmla="*/ 5 h 104"/>
                    <a:gd name="T12" fmla="*/ 10 w 76"/>
                    <a:gd name="T13" fmla="*/ 7 h 104"/>
                    <a:gd name="T14" fmla="*/ 8 w 76"/>
                    <a:gd name="T15" fmla="*/ 8 h 104"/>
                    <a:gd name="T16" fmla="*/ 6 w 76"/>
                    <a:gd name="T17" fmla="*/ 7 h 104"/>
                    <a:gd name="T18" fmla="*/ 4 w 76"/>
                    <a:gd name="T19" fmla="*/ 5 h 104"/>
                    <a:gd name="T20" fmla="*/ 5 w 76"/>
                    <a:gd name="T21" fmla="*/ 7 h 104"/>
                    <a:gd name="T22" fmla="*/ 5 w 76"/>
                    <a:gd name="T23" fmla="*/ 8 h 104"/>
                    <a:gd name="T24" fmla="*/ 3 w 76"/>
                    <a:gd name="T25" fmla="*/ 11 h 104"/>
                    <a:gd name="T26" fmla="*/ 2 w 76"/>
                    <a:gd name="T27" fmla="*/ 11 h 104"/>
                    <a:gd name="T28" fmla="*/ 1 w 76"/>
                    <a:gd name="T29" fmla="*/ 9 h 104"/>
                    <a:gd name="T30" fmla="*/ 0 w 76"/>
                    <a:gd name="T31" fmla="*/ 6 h 104"/>
                    <a:gd name="T32" fmla="*/ 0 w 76"/>
                    <a:gd name="T33" fmla="*/ 3 h 104"/>
                    <a:gd name="T34" fmla="*/ 1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5" name="任意多边形 138313">
                  <a:extLst>
                    <a:ext uri="{FF2B5EF4-FFF2-40B4-BE49-F238E27FC236}">
                      <a16:creationId xmlns:a16="http://schemas.microsoft.com/office/drawing/2014/main" id="{51980249-6ADD-4F1B-9987-14D70BFFDD79}"/>
                    </a:ext>
                  </a:extLst>
                </p:cNvPr>
                <p:cNvSpPr>
                  <a:spLocks noChangeArrowheads="1"/>
                </p:cNvSpPr>
                <p:nvPr/>
              </p:nvSpPr>
              <p:spPr bwMode="auto">
                <a:xfrm>
                  <a:off x="4632" y="569"/>
                  <a:ext cx="16" cy="20"/>
                </a:xfrm>
                <a:custGeom>
                  <a:avLst/>
                  <a:gdLst>
                    <a:gd name="T0" fmla="*/ 0 w 37"/>
                    <a:gd name="T1" fmla="*/ 3 h 61"/>
                    <a:gd name="T2" fmla="*/ 3 w 37"/>
                    <a:gd name="T3" fmla="*/ 0 h 61"/>
                    <a:gd name="T4" fmla="*/ 3 w 37"/>
                    <a:gd name="T5" fmla="*/ 3 h 61"/>
                    <a:gd name="T6" fmla="*/ 7 w 37"/>
                    <a:gd name="T7" fmla="*/ 4 h 61"/>
                    <a:gd name="T8" fmla="*/ 3 w 37"/>
                    <a:gd name="T9" fmla="*/ 5 h 61"/>
                    <a:gd name="T10" fmla="*/ 1 w 37"/>
                    <a:gd name="T11" fmla="*/ 6 h 61"/>
                    <a:gd name="T12" fmla="*/ 0 w 37"/>
                    <a:gd name="T13" fmla="*/ 4 h 61"/>
                    <a:gd name="T14" fmla="*/ 0 w 37"/>
                    <a:gd name="T15" fmla="*/ 3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6" name="任意多边形 138314">
                  <a:extLst>
                    <a:ext uri="{FF2B5EF4-FFF2-40B4-BE49-F238E27FC236}">
                      <a16:creationId xmlns:a16="http://schemas.microsoft.com/office/drawing/2014/main" id="{9CB7463A-65A1-4AC3-A3B5-EBAC383D72A5}"/>
                    </a:ext>
                  </a:extLst>
                </p:cNvPr>
                <p:cNvSpPr>
                  <a:spLocks noChangeArrowheads="1"/>
                </p:cNvSpPr>
                <p:nvPr/>
              </p:nvSpPr>
              <p:spPr bwMode="auto">
                <a:xfrm>
                  <a:off x="4636" y="600"/>
                  <a:ext cx="20" cy="10"/>
                </a:xfrm>
                <a:custGeom>
                  <a:avLst/>
                  <a:gdLst>
                    <a:gd name="T0" fmla="*/ 1 w 49"/>
                    <a:gd name="T1" fmla="*/ 0 h 29"/>
                    <a:gd name="T2" fmla="*/ 5 w 49"/>
                    <a:gd name="T3" fmla="*/ 0 h 29"/>
                    <a:gd name="T4" fmla="*/ 8 w 49"/>
                    <a:gd name="T5" fmla="*/ 2 h 29"/>
                    <a:gd name="T6" fmla="*/ 6 w 49"/>
                    <a:gd name="T7" fmla="*/ 2 h 29"/>
                    <a:gd name="T8" fmla="*/ 0 w 49"/>
                    <a:gd name="T9" fmla="*/ 2 h 29"/>
                    <a:gd name="T10" fmla="*/ 1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7" name="任意多边形 138315">
                  <a:extLst>
                    <a:ext uri="{FF2B5EF4-FFF2-40B4-BE49-F238E27FC236}">
                      <a16:creationId xmlns:a16="http://schemas.microsoft.com/office/drawing/2014/main" id="{7E94142F-138E-476C-BA7E-EE2605AB1423}"/>
                    </a:ext>
                  </a:extLst>
                </p:cNvPr>
                <p:cNvSpPr>
                  <a:spLocks noChangeArrowheads="1"/>
                </p:cNvSpPr>
                <p:nvPr/>
              </p:nvSpPr>
              <p:spPr bwMode="auto">
                <a:xfrm>
                  <a:off x="4657" y="585"/>
                  <a:ext cx="26" cy="17"/>
                </a:xfrm>
                <a:custGeom>
                  <a:avLst/>
                  <a:gdLst>
                    <a:gd name="T0" fmla="*/ 4 w 61"/>
                    <a:gd name="T1" fmla="*/ 5 h 48"/>
                    <a:gd name="T2" fmla="*/ 3 w 61"/>
                    <a:gd name="T3" fmla="*/ 3 h 48"/>
                    <a:gd name="T4" fmla="*/ 0 w 61"/>
                    <a:gd name="T5" fmla="*/ 3 h 48"/>
                    <a:gd name="T6" fmla="*/ 3 w 61"/>
                    <a:gd name="T7" fmla="*/ 1 h 48"/>
                    <a:gd name="T8" fmla="*/ 5 w 61"/>
                    <a:gd name="T9" fmla="*/ 0 h 48"/>
                    <a:gd name="T10" fmla="*/ 9 w 61"/>
                    <a:gd name="T11" fmla="*/ 1 h 48"/>
                    <a:gd name="T12" fmla="*/ 10 w 61"/>
                    <a:gd name="T13" fmla="*/ 2 h 48"/>
                    <a:gd name="T14" fmla="*/ 11 w 61"/>
                    <a:gd name="T15" fmla="*/ 4 h 48"/>
                    <a:gd name="T16" fmla="*/ 7 w 61"/>
                    <a:gd name="T17" fmla="*/ 5 h 48"/>
                    <a:gd name="T18" fmla="*/ 4 w 61"/>
                    <a:gd name="T19" fmla="*/ 6 h 48"/>
                    <a:gd name="T20" fmla="*/ 4 w 61"/>
                    <a:gd name="T21" fmla="*/ 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8" name="任意多边形 138316">
                  <a:extLst>
                    <a:ext uri="{FF2B5EF4-FFF2-40B4-BE49-F238E27FC236}">
                      <a16:creationId xmlns:a16="http://schemas.microsoft.com/office/drawing/2014/main" id="{3FED0ED7-8392-4B3A-AF6F-176BDEC98C55}"/>
                    </a:ext>
                  </a:extLst>
                </p:cNvPr>
                <p:cNvSpPr>
                  <a:spLocks noChangeArrowheads="1"/>
                </p:cNvSpPr>
                <p:nvPr/>
              </p:nvSpPr>
              <p:spPr bwMode="auto">
                <a:xfrm>
                  <a:off x="4664" y="593"/>
                  <a:ext cx="122" cy="61"/>
                </a:xfrm>
                <a:custGeom>
                  <a:avLst/>
                  <a:gdLst>
                    <a:gd name="T0" fmla="*/ 9 w 286"/>
                    <a:gd name="T1" fmla="*/ 3 h 182"/>
                    <a:gd name="T2" fmla="*/ 6 w 286"/>
                    <a:gd name="T3" fmla="*/ 2 h 182"/>
                    <a:gd name="T4" fmla="*/ 5 w 286"/>
                    <a:gd name="T5" fmla="*/ 3 h 182"/>
                    <a:gd name="T6" fmla="*/ 0 w 286"/>
                    <a:gd name="T7" fmla="*/ 3 h 182"/>
                    <a:gd name="T8" fmla="*/ 2 w 286"/>
                    <a:gd name="T9" fmla="*/ 5 h 182"/>
                    <a:gd name="T10" fmla="*/ 3 w 286"/>
                    <a:gd name="T11" fmla="*/ 7 h 182"/>
                    <a:gd name="T12" fmla="*/ 4 w 286"/>
                    <a:gd name="T13" fmla="*/ 5 h 182"/>
                    <a:gd name="T14" fmla="*/ 6 w 286"/>
                    <a:gd name="T15" fmla="*/ 5 h 182"/>
                    <a:gd name="T16" fmla="*/ 9 w 286"/>
                    <a:gd name="T17" fmla="*/ 6 h 182"/>
                    <a:gd name="T18" fmla="*/ 13 w 286"/>
                    <a:gd name="T19" fmla="*/ 7 h 182"/>
                    <a:gd name="T20" fmla="*/ 16 w 286"/>
                    <a:gd name="T21" fmla="*/ 8 h 182"/>
                    <a:gd name="T22" fmla="*/ 19 w 286"/>
                    <a:gd name="T23" fmla="*/ 11 h 182"/>
                    <a:gd name="T24" fmla="*/ 19 w 286"/>
                    <a:gd name="T25" fmla="*/ 14 h 182"/>
                    <a:gd name="T26" fmla="*/ 18 w 286"/>
                    <a:gd name="T27" fmla="*/ 15 h 182"/>
                    <a:gd name="T28" fmla="*/ 22 w 286"/>
                    <a:gd name="T29" fmla="*/ 14 h 182"/>
                    <a:gd name="T30" fmla="*/ 26 w 286"/>
                    <a:gd name="T31" fmla="*/ 16 h 182"/>
                    <a:gd name="T32" fmla="*/ 31 w 286"/>
                    <a:gd name="T33" fmla="*/ 17 h 182"/>
                    <a:gd name="T34" fmla="*/ 32 w 286"/>
                    <a:gd name="T35" fmla="*/ 16 h 182"/>
                    <a:gd name="T36" fmla="*/ 31 w 286"/>
                    <a:gd name="T37" fmla="*/ 15 h 182"/>
                    <a:gd name="T38" fmla="*/ 32 w 286"/>
                    <a:gd name="T39" fmla="*/ 15 h 182"/>
                    <a:gd name="T40" fmla="*/ 34 w 286"/>
                    <a:gd name="T41" fmla="*/ 13 h 182"/>
                    <a:gd name="T42" fmla="*/ 37 w 286"/>
                    <a:gd name="T43" fmla="*/ 14 h 182"/>
                    <a:gd name="T44" fmla="*/ 39 w 286"/>
                    <a:gd name="T45" fmla="*/ 15 h 182"/>
                    <a:gd name="T46" fmla="*/ 44 w 286"/>
                    <a:gd name="T47" fmla="*/ 19 h 182"/>
                    <a:gd name="T48" fmla="*/ 48 w 286"/>
                    <a:gd name="T49" fmla="*/ 20 h 182"/>
                    <a:gd name="T50" fmla="*/ 52 w 286"/>
                    <a:gd name="T51" fmla="*/ 19 h 182"/>
                    <a:gd name="T52" fmla="*/ 49 w 286"/>
                    <a:gd name="T53" fmla="*/ 18 h 182"/>
                    <a:gd name="T54" fmla="*/ 46 w 286"/>
                    <a:gd name="T55" fmla="*/ 15 h 182"/>
                    <a:gd name="T56" fmla="*/ 46 w 286"/>
                    <a:gd name="T57" fmla="*/ 15 h 182"/>
                    <a:gd name="T58" fmla="*/ 45 w 286"/>
                    <a:gd name="T59" fmla="*/ 14 h 182"/>
                    <a:gd name="T60" fmla="*/ 43 w 286"/>
                    <a:gd name="T61" fmla="*/ 13 h 182"/>
                    <a:gd name="T62" fmla="*/ 44 w 286"/>
                    <a:gd name="T63" fmla="*/ 11 h 182"/>
                    <a:gd name="T64" fmla="*/ 40 w 286"/>
                    <a:gd name="T65" fmla="*/ 10 h 182"/>
                    <a:gd name="T66" fmla="*/ 38 w 286"/>
                    <a:gd name="T67" fmla="*/ 8 h 182"/>
                    <a:gd name="T68" fmla="*/ 35 w 286"/>
                    <a:gd name="T69" fmla="*/ 6 h 182"/>
                    <a:gd name="T70" fmla="*/ 31 w 286"/>
                    <a:gd name="T71" fmla="*/ 4 h 182"/>
                    <a:gd name="T72" fmla="*/ 29 w 286"/>
                    <a:gd name="T73" fmla="*/ 4 h 182"/>
                    <a:gd name="T74" fmla="*/ 22 w 286"/>
                    <a:gd name="T75" fmla="*/ 2 h 182"/>
                    <a:gd name="T76" fmla="*/ 19 w 286"/>
                    <a:gd name="T77" fmla="*/ 0 h 182"/>
                    <a:gd name="T78" fmla="*/ 17 w 286"/>
                    <a:gd name="T79" fmla="*/ 0 h 182"/>
                    <a:gd name="T80" fmla="*/ 13 w 286"/>
                    <a:gd name="T81" fmla="*/ 1 h 182"/>
                    <a:gd name="T82" fmla="*/ 10 w 286"/>
                    <a:gd name="T83" fmla="*/ 4 h 182"/>
                    <a:gd name="T84" fmla="*/ 9 w 286"/>
                    <a:gd name="T85" fmla="*/ 3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09" name="任意多边形 138317">
                  <a:extLst>
                    <a:ext uri="{FF2B5EF4-FFF2-40B4-BE49-F238E27FC236}">
                      <a16:creationId xmlns:a16="http://schemas.microsoft.com/office/drawing/2014/main" id="{A764B503-35C1-4DFD-B5CB-E5308A11E2F2}"/>
                    </a:ext>
                  </a:extLst>
                </p:cNvPr>
                <p:cNvSpPr>
                  <a:spLocks noChangeArrowheads="1"/>
                </p:cNvSpPr>
                <p:nvPr/>
              </p:nvSpPr>
              <p:spPr bwMode="auto">
                <a:xfrm>
                  <a:off x="4770" y="599"/>
                  <a:ext cx="33" cy="26"/>
                </a:xfrm>
                <a:custGeom>
                  <a:avLst/>
                  <a:gdLst>
                    <a:gd name="T0" fmla="*/ 0 w 78"/>
                    <a:gd name="T1" fmla="*/ 6 h 78"/>
                    <a:gd name="T2" fmla="*/ 5 w 78"/>
                    <a:gd name="T3" fmla="*/ 7 h 78"/>
                    <a:gd name="T4" fmla="*/ 8 w 78"/>
                    <a:gd name="T5" fmla="*/ 5 h 78"/>
                    <a:gd name="T6" fmla="*/ 10 w 78"/>
                    <a:gd name="T7" fmla="*/ 3 h 78"/>
                    <a:gd name="T8" fmla="*/ 8 w 78"/>
                    <a:gd name="T9" fmla="*/ 2 h 78"/>
                    <a:gd name="T10" fmla="*/ 8 w 78"/>
                    <a:gd name="T11" fmla="*/ 0 h 78"/>
                    <a:gd name="T12" fmla="*/ 13 w 78"/>
                    <a:gd name="T13" fmla="*/ 3 h 78"/>
                    <a:gd name="T14" fmla="*/ 12 w 78"/>
                    <a:gd name="T15" fmla="*/ 6 h 78"/>
                    <a:gd name="T16" fmla="*/ 6 w 78"/>
                    <a:gd name="T17" fmla="*/ 9 h 78"/>
                    <a:gd name="T18" fmla="*/ 2 w 78"/>
                    <a:gd name="T19" fmla="*/ 7 h 78"/>
                    <a:gd name="T20" fmla="*/ 0 w 78"/>
                    <a:gd name="T21" fmla="*/ 7 h 78"/>
                    <a:gd name="T22" fmla="*/ 0 w 78"/>
                    <a:gd name="T23" fmla="*/ 6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0" name="任意多边形 138318">
                  <a:extLst>
                    <a:ext uri="{FF2B5EF4-FFF2-40B4-BE49-F238E27FC236}">
                      <a16:creationId xmlns:a16="http://schemas.microsoft.com/office/drawing/2014/main" id="{1F552626-ED0F-474E-A876-3CF57592B26A}"/>
                    </a:ext>
                  </a:extLst>
                </p:cNvPr>
                <p:cNvSpPr>
                  <a:spLocks noChangeArrowheads="1"/>
                </p:cNvSpPr>
                <p:nvPr/>
              </p:nvSpPr>
              <p:spPr bwMode="auto">
                <a:xfrm>
                  <a:off x="4840" y="544"/>
                  <a:ext cx="8" cy="6"/>
                </a:xfrm>
                <a:custGeom>
                  <a:avLst/>
                  <a:gdLst>
                    <a:gd name="T0" fmla="*/ 0 w 17"/>
                    <a:gd name="T1" fmla="*/ 0 h 18"/>
                    <a:gd name="T2" fmla="*/ 0 w 17"/>
                    <a:gd name="T3" fmla="*/ 2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1" name="任意多边形 138319">
                  <a:extLst>
                    <a:ext uri="{FF2B5EF4-FFF2-40B4-BE49-F238E27FC236}">
                      <a16:creationId xmlns:a16="http://schemas.microsoft.com/office/drawing/2014/main" id="{CE20D565-046A-489B-AA49-A66692A0C296}"/>
                    </a:ext>
                  </a:extLst>
                </p:cNvPr>
                <p:cNvSpPr>
                  <a:spLocks noChangeArrowheads="1"/>
                </p:cNvSpPr>
                <p:nvPr/>
              </p:nvSpPr>
              <p:spPr bwMode="auto">
                <a:xfrm>
                  <a:off x="4747" y="494"/>
                  <a:ext cx="8" cy="5"/>
                </a:xfrm>
                <a:custGeom>
                  <a:avLst/>
                  <a:gdLst>
                    <a:gd name="T0" fmla="*/ 1 w 20"/>
                    <a:gd name="T1" fmla="*/ 1 h 15"/>
                    <a:gd name="T2" fmla="*/ 3 w 20"/>
                    <a:gd name="T3" fmla="*/ 0 h 15"/>
                    <a:gd name="T4" fmla="*/ 2 w 20"/>
                    <a:gd name="T5" fmla="*/ 1 h 15"/>
                    <a:gd name="T6" fmla="*/ 1 w 20"/>
                    <a:gd name="T7" fmla="*/ 1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2" name="任意多边形 138320">
                  <a:extLst>
                    <a:ext uri="{FF2B5EF4-FFF2-40B4-BE49-F238E27FC236}">
                      <a16:creationId xmlns:a16="http://schemas.microsoft.com/office/drawing/2014/main" id="{A48D4297-D537-4DFE-BD24-CAFD60DF7FCF}"/>
                    </a:ext>
                  </a:extLst>
                </p:cNvPr>
                <p:cNvSpPr>
                  <a:spLocks noChangeArrowheads="1"/>
                </p:cNvSpPr>
                <p:nvPr/>
              </p:nvSpPr>
              <p:spPr bwMode="auto">
                <a:xfrm>
                  <a:off x="4676" y="536"/>
                  <a:ext cx="8" cy="5"/>
                </a:xfrm>
                <a:custGeom>
                  <a:avLst/>
                  <a:gdLst>
                    <a:gd name="T0" fmla="*/ 1 w 20"/>
                    <a:gd name="T1" fmla="*/ 1 h 15"/>
                    <a:gd name="T2" fmla="*/ 2 w 20"/>
                    <a:gd name="T3" fmla="*/ 0 h 15"/>
                    <a:gd name="T4" fmla="*/ 2 w 20"/>
                    <a:gd name="T5" fmla="*/ 2 h 15"/>
                    <a:gd name="T6" fmla="*/ 1 w 20"/>
                    <a:gd name="T7" fmla="*/ 1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3" name="任意多边形 138321">
                  <a:extLst>
                    <a:ext uri="{FF2B5EF4-FFF2-40B4-BE49-F238E27FC236}">
                      <a16:creationId xmlns:a16="http://schemas.microsoft.com/office/drawing/2014/main" id="{5E78EFBA-79F8-405E-AEBD-E0C3F9D6566F}"/>
                    </a:ext>
                  </a:extLst>
                </p:cNvPr>
                <p:cNvSpPr>
                  <a:spLocks noChangeArrowheads="1"/>
                </p:cNvSpPr>
                <p:nvPr/>
              </p:nvSpPr>
              <p:spPr bwMode="auto">
                <a:xfrm>
                  <a:off x="4598" y="523"/>
                  <a:ext cx="34" cy="27"/>
                </a:xfrm>
                <a:custGeom>
                  <a:avLst/>
                  <a:gdLst>
                    <a:gd name="T0" fmla="*/ 0 w 80"/>
                    <a:gd name="T1" fmla="*/ 6 h 80"/>
                    <a:gd name="T2" fmla="*/ 3 w 80"/>
                    <a:gd name="T3" fmla="*/ 3 h 80"/>
                    <a:gd name="T4" fmla="*/ 5 w 80"/>
                    <a:gd name="T5" fmla="*/ 2 h 80"/>
                    <a:gd name="T6" fmla="*/ 9 w 80"/>
                    <a:gd name="T7" fmla="*/ 2 h 80"/>
                    <a:gd name="T8" fmla="*/ 11 w 80"/>
                    <a:gd name="T9" fmla="*/ 0 h 80"/>
                    <a:gd name="T10" fmla="*/ 14 w 80"/>
                    <a:gd name="T11" fmla="*/ 5 h 80"/>
                    <a:gd name="T12" fmla="*/ 13 w 80"/>
                    <a:gd name="T13" fmla="*/ 6 h 80"/>
                    <a:gd name="T14" fmla="*/ 10 w 80"/>
                    <a:gd name="T15" fmla="*/ 7 h 80"/>
                    <a:gd name="T16" fmla="*/ 9 w 80"/>
                    <a:gd name="T17" fmla="*/ 9 h 80"/>
                    <a:gd name="T18" fmla="*/ 6 w 80"/>
                    <a:gd name="T19" fmla="*/ 8 h 80"/>
                    <a:gd name="T20" fmla="*/ 7 w 80"/>
                    <a:gd name="T21" fmla="*/ 6 h 80"/>
                    <a:gd name="T22" fmla="*/ 6 w 80"/>
                    <a:gd name="T23" fmla="*/ 3 h 80"/>
                    <a:gd name="T24" fmla="*/ 4 w 80"/>
                    <a:gd name="T25" fmla="*/ 5 h 80"/>
                    <a:gd name="T26" fmla="*/ 1 w 80"/>
                    <a:gd name="T27" fmla="*/ 6 h 80"/>
                    <a:gd name="T28" fmla="*/ 0 w 80"/>
                    <a:gd name="T29" fmla="*/ 6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4" name="任意多边形 138322">
                  <a:extLst>
                    <a:ext uri="{FF2B5EF4-FFF2-40B4-BE49-F238E27FC236}">
                      <a16:creationId xmlns:a16="http://schemas.microsoft.com/office/drawing/2014/main" id="{FCA77BED-AF07-4C45-AED3-F37B3CFB26AE}"/>
                    </a:ext>
                  </a:extLst>
                </p:cNvPr>
                <p:cNvSpPr>
                  <a:spLocks noChangeArrowheads="1"/>
                </p:cNvSpPr>
                <p:nvPr/>
              </p:nvSpPr>
              <p:spPr bwMode="auto">
                <a:xfrm>
                  <a:off x="4587" y="466"/>
                  <a:ext cx="40" cy="58"/>
                </a:xfrm>
                <a:custGeom>
                  <a:avLst/>
                  <a:gdLst>
                    <a:gd name="T0" fmla="*/ 3 w 94"/>
                    <a:gd name="T1" fmla="*/ 11 h 174"/>
                    <a:gd name="T2" fmla="*/ 5 w 94"/>
                    <a:gd name="T3" fmla="*/ 14 h 174"/>
                    <a:gd name="T4" fmla="*/ 6 w 94"/>
                    <a:gd name="T5" fmla="*/ 12 h 174"/>
                    <a:gd name="T6" fmla="*/ 9 w 94"/>
                    <a:gd name="T7" fmla="*/ 11 h 174"/>
                    <a:gd name="T8" fmla="*/ 9 w 94"/>
                    <a:gd name="T9" fmla="*/ 14 h 174"/>
                    <a:gd name="T10" fmla="*/ 12 w 94"/>
                    <a:gd name="T11" fmla="*/ 14 h 174"/>
                    <a:gd name="T12" fmla="*/ 14 w 94"/>
                    <a:gd name="T13" fmla="*/ 16 h 174"/>
                    <a:gd name="T14" fmla="*/ 11 w 94"/>
                    <a:gd name="T15" fmla="*/ 16 h 174"/>
                    <a:gd name="T16" fmla="*/ 13 w 94"/>
                    <a:gd name="T17" fmla="*/ 19 h 174"/>
                    <a:gd name="T18" fmla="*/ 15 w 94"/>
                    <a:gd name="T19" fmla="*/ 17 h 174"/>
                    <a:gd name="T20" fmla="*/ 15 w 94"/>
                    <a:gd name="T21" fmla="*/ 12 h 174"/>
                    <a:gd name="T22" fmla="*/ 11 w 94"/>
                    <a:gd name="T23" fmla="*/ 12 h 174"/>
                    <a:gd name="T24" fmla="*/ 9 w 94"/>
                    <a:gd name="T25" fmla="*/ 9 h 174"/>
                    <a:gd name="T26" fmla="*/ 6 w 94"/>
                    <a:gd name="T27" fmla="*/ 9 h 174"/>
                    <a:gd name="T28" fmla="*/ 6 w 94"/>
                    <a:gd name="T29" fmla="*/ 8 h 174"/>
                    <a:gd name="T30" fmla="*/ 8 w 94"/>
                    <a:gd name="T31" fmla="*/ 5 h 174"/>
                    <a:gd name="T32" fmla="*/ 6 w 94"/>
                    <a:gd name="T33" fmla="*/ 0 h 174"/>
                    <a:gd name="T34" fmla="*/ 3 w 94"/>
                    <a:gd name="T35" fmla="*/ 2 h 174"/>
                    <a:gd name="T36" fmla="*/ 1 w 94"/>
                    <a:gd name="T37" fmla="*/ 5 h 174"/>
                    <a:gd name="T38" fmla="*/ 3 w 94"/>
                    <a:gd name="T39" fmla="*/ 8 h 174"/>
                    <a:gd name="T40" fmla="*/ 3 w 94"/>
                    <a:gd name="T41" fmla="*/ 11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5" name="任意多边形 138323">
                  <a:extLst>
                    <a:ext uri="{FF2B5EF4-FFF2-40B4-BE49-F238E27FC236}">
                      <a16:creationId xmlns:a16="http://schemas.microsoft.com/office/drawing/2014/main" id="{0C67697D-0FFF-4FF6-9310-E5A5FC751CCA}"/>
                    </a:ext>
                  </a:extLst>
                </p:cNvPr>
                <p:cNvSpPr>
                  <a:spLocks noChangeArrowheads="1"/>
                </p:cNvSpPr>
                <p:nvPr/>
              </p:nvSpPr>
              <p:spPr bwMode="auto">
                <a:xfrm>
                  <a:off x="4597" y="508"/>
                  <a:ext cx="14" cy="17"/>
                </a:xfrm>
                <a:custGeom>
                  <a:avLst/>
                  <a:gdLst>
                    <a:gd name="T0" fmla="*/ 1 w 32"/>
                    <a:gd name="T1" fmla="*/ 3 h 50"/>
                    <a:gd name="T2" fmla="*/ 2 w 32"/>
                    <a:gd name="T3" fmla="*/ 0 h 50"/>
                    <a:gd name="T4" fmla="*/ 4 w 32"/>
                    <a:gd name="T5" fmla="*/ 2 h 50"/>
                    <a:gd name="T6" fmla="*/ 4 w 32"/>
                    <a:gd name="T7" fmla="*/ 3 h 50"/>
                    <a:gd name="T8" fmla="*/ 5 w 32"/>
                    <a:gd name="T9" fmla="*/ 3 h 50"/>
                    <a:gd name="T10" fmla="*/ 6 w 32"/>
                    <a:gd name="T11" fmla="*/ 4 h 50"/>
                    <a:gd name="T12" fmla="*/ 4 w 32"/>
                    <a:gd name="T13" fmla="*/ 6 h 50"/>
                    <a:gd name="T14" fmla="*/ 1 w 32"/>
                    <a:gd name="T15" fmla="*/ 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6" name="任意多边形 138324">
                  <a:extLst>
                    <a:ext uri="{FF2B5EF4-FFF2-40B4-BE49-F238E27FC236}">
                      <a16:creationId xmlns:a16="http://schemas.microsoft.com/office/drawing/2014/main" id="{0F0D6CC5-B608-4FC2-BC0B-34B621E4FD51}"/>
                    </a:ext>
                  </a:extLst>
                </p:cNvPr>
                <p:cNvSpPr>
                  <a:spLocks noChangeArrowheads="1"/>
                </p:cNvSpPr>
                <p:nvPr/>
              </p:nvSpPr>
              <p:spPr bwMode="auto">
                <a:xfrm>
                  <a:off x="4569" y="512"/>
                  <a:ext cx="19" cy="17"/>
                </a:xfrm>
                <a:custGeom>
                  <a:avLst/>
                  <a:gdLst>
                    <a:gd name="T0" fmla="*/ 0 w 43"/>
                    <a:gd name="T1" fmla="*/ 5 h 50"/>
                    <a:gd name="T2" fmla="*/ 4 w 43"/>
                    <a:gd name="T3" fmla="*/ 2 h 50"/>
                    <a:gd name="T4" fmla="*/ 7 w 43"/>
                    <a:gd name="T5" fmla="*/ 0 h 50"/>
                    <a:gd name="T6" fmla="*/ 5 w 43"/>
                    <a:gd name="T7" fmla="*/ 3 h 50"/>
                    <a:gd name="T8" fmla="*/ 0 w 43"/>
                    <a:gd name="T9" fmla="*/ 6 h 50"/>
                    <a:gd name="T10" fmla="*/ 0 w 43"/>
                    <a:gd name="T11" fmla="*/ 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7" name="任意多边形 138325">
                  <a:extLst>
                    <a:ext uri="{FF2B5EF4-FFF2-40B4-BE49-F238E27FC236}">
                      <a16:creationId xmlns:a16="http://schemas.microsoft.com/office/drawing/2014/main" id="{88FB5446-BF60-4BCD-BBB0-A19BA4088805}"/>
                    </a:ext>
                  </a:extLst>
                </p:cNvPr>
                <p:cNvSpPr>
                  <a:spLocks noChangeArrowheads="1"/>
                </p:cNvSpPr>
                <p:nvPr/>
              </p:nvSpPr>
              <p:spPr bwMode="auto">
                <a:xfrm>
                  <a:off x="4784" y="275"/>
                  <a:ext cx="18" cy="10"/>
                </a:xfrm>
                <a:custGeom>
                  <a:avLst/>
                  <a:gdLst>
                    <a:gd name="T0" fmla="*/ 0 w 41"/>
                    <a:gd name="T1" fmla="*/ 3 h 29"/>
                    <a:gd name="T2" fmla="*/ 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8" name="任意多边形 138326">
                  <a:extLst>
                    <a:ext uri="{FF2B5EF4-FFF2-40B4-BE49-F238E27FC236}">
                      <a16:creationId xmlns:a16="http://schemas.microsoft.com/office/drawing/2014/main" id="{126A00B6-F862-491D-A8F3-D7DA480B0194}"/>
                    </a:ext>
                  </a:extLst>
                </p:cNvPr>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19" name="任意多边形 138327">
                  <a:extLst>
                    <a:ext uri="{FF2B5EF4-FFF2-40B4-BE49-F238E27FC236}">
                      <a16:creationId xmlns:a16="http://schemas.microsoft.com/office/drawing/2014/main" id="{9E1917E4-68CA-4F20-81BE-B29EC396BE14}"/>
                    </a:ext>
                  </a:extLst>
                </p:cNvPr>
                <p:cNvSpPr>
                  <a:spLocks noChangeArrowheads="1"/>
                </p:cNvSpPr>
                <p:nvPr/>
              </p:nvSpPr>
              <p:spPr bwMode="auto">
                <a:xfrm>
                  <a:off x="4731" y="240"/>
                  <a:ext cx="20" cy="55"/>
                </a:xfrm>
                <a:custGeom>
                  <a:avLst/>
                  <a:gdLst>
                    <a:gd name="T0" fmla="*/ 1 w 47"/>
                    <a:gd name="T1" fmla="*/ 17 h 165"/>
                    <a:gd name="T2" fmla="*/ 3 w 47"/>
                    <a:gd name="T3" fmla="*/ 12 h 165"/>
                    <a:gd name="T4" fmla="*/ 3 w 47"/>
                    <a:gd name="T5" fmla="*/ 8 h 165"/>
                    <a:gd name="T6" fmla="*/ 2 w 47"/>
                    <a:gd name="T7" fmla="*/ 4 h 165"/>
                    <a:gd name="T8" fmla="*/ 3 w 47"/>
                    <a:gd name="T9" fmla="*/ 1 h 165"/>
                    <a:gd name="T10" fmla="*/ 4 w 47"/>
                    <a:gd name="T11" fmla="*/ 0 h 165"/>
                    <a:gd name="T12" fmla="*/ 6 w 47"/>
                    <a:gd name="T13" fmla="*/ 3 h 165"/>
                    <a:gd name="T14" fmla="*/ 9 w 47"/>
                    <a:gd name="T15" fmla="*/ 11 h 165"/>
                    <a:gd name="T16" fmla="*/ 6 w 47"/>
                    <a:gd name="T17" fmla="*/ 12 h 165"/>
                    <a:gd name="T18" fmla="*/ 4 w 47"/>
                    <a:gd name="T19" fmla="*/ 14 h 165"/>
                    <a:gd name="T20" fmla="*/ 4 w 47"/>
                    <a:gd name="T21" fmla="*/ 15 h 165"/>
                    <a:gd name="T22" fmla="*/ 5 w 47"/>
                    <a:gd name="T23" fmla="*/ 15 h 165"/>
                    <a:gd name="T24" fmla="*/ 6 w 47"/>
                    <a:gd name="T25" fmla="*/ 16 h 165"/>
                    <a:gd name="T26" fmla="*/ 3 w 47"/>
                    <a:gd name="T27" fmla="*/ 16 h 165"/>
                    <a:gd name="T28" fmla="*/ 1 w 47"/>
                    <a:gd name="T29" fmla="*/ 18 h 165"/>
                    <a:gd name="T30" fmla="*/ 0 w 47"/>
                    <a:gd name="T31" fmla="*/ 17 h 165"/>
                    <a:gd name="T32" fmla="*/ 1 w 47"/>
                    <a:gd name="T33" fmla="*/ 17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0" name="任意多边形 138328">
                  <a:extLst>
                    <a:ext uri="{FF2B5EF4-FFF2-40B4-BE49-F238E27FC236}">
                      <a16:creationId xmlns:a16="http://schemas.microsoft.com/office/drawing/2014/main" id="{BA485B7F-5B8A-4FE9-91C3-E0F9D3F6399F}"/>
                    </a:ext>
                  </a:extLst>
                </p:cNvPr>
                <p:cNvSpPr>
                  <a:spLocks noChangeArrowheads="1"/>
                </p:cNvSpPr>
                <p:nvPr/>
              </p:nvSpPr>
              <p:spPr bwMode="auto">
                <a:xfrm>
                  <a:off x="4719" y="287"/>
                  <a:ext cx="59" cy="34"/>
                </a:xfrm>
                <a:custGeom>
                  <a:avLst/>
                  <a:gdLst>
                    <a:gd name="T0" fmla="*/ 5 w 138"/>
                    <a:gd name="T1" fmla="*/ 7 h 103"/>
                    <a:gd name="T2" fmla="*/ 6 w 138"/>
                    <a:gd name="T3" fmla="*/ 5 h 103"/>
                    <a:gd name="T4" fmla="*/ 9 w 138"/>
                    <a:gd name="T5" fmla="*/ 4 h 103"/>
                    <a:gd name="T6" fmla="*/ 10 w 138"/>
                    <a:gd name="T7" fmla="*/ 5 h 103"/>
                    <a:gd name="T8" fmla="*/ 12 w 138"/>
                    <a:gd name="T9" fmla="*/ 5 h 103"/>
                    <a:gd name="T10" fmla="*/ 15 w 138"/>
                    <a:gd name="T11" fmla="*/ 6 h 103"/>
                    <a:gd name="T12" fmla="*/ 21 w 138"/>
                    <a:gd name="T13" fmla="*/ 4 h 103"/>
                    <a:gd name="T14" fmla="*/ 24 w 138"/>
                    <a:gd name="T15" fmla="*/ 2 h 103"/>
                    <a:gd name="T16" fmla="*/ 25 w 138"/>
                    <a:gd name="T17" fmla="*/ 1 h 103"/>
                    <a:gd name="T18" fmla="*/ 19 w 138"/>
                    <a:gd name="T19" fmla="*/ 5 h 103"/>
                    <a:gd name="T20" fmla="*/ 15 w 138"/>
                    <a:gd name="T21" fmla="*/ 7 h 103"/>
                    <a:gd name="T22" fmla="*/ 12 w 138"/>
                    <a:gd name="T23" fmla="*/ 9 h 103"/>
                    <a:gd name="T24" fmla="*/ 9 w 138"/>
                    <a:gd name="T25" fmla="*/ 11 h 103"/>
                    <a:gd name="T26" fmla="*/ 5 w 138"/>
                    <a:gd name="T27" fmla="*/ 10 h 103"/>
                    <a:gd name="T28" fmla="*/ 4 w 138"/>
                    <a:gd name="T29" fmla="*/ 10 h 103"/>
                    <a:gd name="T30" fmla="*/ 4 w 138"/>
                    <a:gd name="T31" fmla="*/ 11 h 103"/>
                    <a:gd name="T32" fmla="*/ 0 w 138"/>
                    <a:gd name="T33" fmla="*/ 11 h 103"/>
                    <a:gd name="T34" fmla="*/ 2 w 138"/>
                    <a:gd name="T35" fmla="*/ 9 h 103"/>
                    <a:gd name="T36" fmla="*/ 5 w 138"/>
                    <a:gd name="T37" fmla="*/ 7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1" name="任意多边形 138329">
                  <a:extLst>
                    <a:ext uri="{FF2B5EF4-FFF2-40B4-BE49-F238E27FC236}">
                      <a16:creationId xmlns:a16="http://schemas.microsoft.com/office/drawing/2014/main" id="{EDB87A5F-053E-4222-B6DE-F434DC1E3364}"/>
                    </a:ext>
                  </a:extLst>
                </p:cNvPr>
                <p:cNvSpPr>
                  <a:spLocks noChangeArrowheads="1"/>
                </p:cNvSpPr>
                <p:nvPr/>
              </p:nvSpPr>
              <p:spPr bwMode="auto">
                <a:xfrm>
                  <a:off x="4656" y="319"/>
                  <a:ext cx="80" cy="72"/>
                </a:xfrm>
                <a:custGeom>
                  <a:avLst/>
                  <a:gdLst>
                    <a:gd name="T0" fmla="*/ 29 w 188"/>
                    <a:gd name="T1" fmla="*/ 3 h 214"/>
                    <a:gd name="T2" fmla="*/ 29 w 188"/>
                    <a:gd name="T3" fmla="*/ 1 h 214"/>
                    <a:gd name="T4" fmla="*/ 31 w 188"/>
                    <a:gd name="T5" fmla="*/ 0 h 214"/>
                    <a:gd name="T6" fmla="*/ 33 w 188"/>
                    <a:gd name="T7" fmla="*/ 3 h 214"/>
                    <a:gd name="T8" fmla="*/ 34 w 188"/>
                    <a:gd name="T9" fmla="*/ 5 h 214"/>
                    <a:gd name="T10" fmla="*/ 32 w 188"/>
                    <a:gd name="T11" fmla="*/ 7 h 214"/>
                    <a:gd name="T12" fmla="*/ 31 w 188"/>
                    <a:gd name="T13" fmla="*/ 9 h 214"/>
                    <a:gd name="T14" fmla="*/ 29 w 188"/>
                    <a:gd name="T15" fmla="*/ 14 h 214"/>
                    <a:gd name="T16" fmla="*/ 26 w 188"/>
                    <a:gd name="T17" fmla="*/ 15 h 214"/>
                    <a:gd name="T18" fmla="*/ 22 w 188"/>
                    <a:gd name="T19" fmla="*/ 15 h 214"/>
                    <a:gd name="T20" fmla="*/ 20 w 188"/>
                    <a:gd name="T21" fmla="*/ 14 h 214"/>
                    <a:gd name="T22" fmla="*/ 18 w 188"/>
                    <a:gd name="T23" fmla="*/ 16 h 214"/>
                    <a:gd name="T24" fmla="*/ 16 w 188"/>
                    <a:gd name="T25" fmla="*/ 17 h 214"/>
                    <a:gd name="T26" fmla="*/ 14 w 188"/>
                    <a:gd name="T27" fmla="*/ 15 h 214"/>
                    <a:gd name="T28" fmla="*/ 11 w 188"/>
                    <a:gd name="T29" fmla="*/ 16 h 214"/>
                    <a:gd name="T30" fmla="*/ 14 w 188"/>
                    <a:gd name="T31" fmla="*/ 16 h 214"/>
                    <a:gd name="T32" fmla="*/ 14 w 188"/>
                    <a:gd name="T33" fmla="*/ 18 h 214"/>
                    <a:gd name="T34" fmla="*/ 11 w 188"/>
                    <a:gd name="T35" fmla="*/ 19 h 214"/>
                    <a:gd name="T36" fmla="*/ 6 w 188"/>
                    <a:gd name="T37" fmla="*/ 19 h 214"/>
                    <a:gd name="T38" fmla="*/ 6 w 188"/>
                    <a:gd name="T39" fmla="*/ 17 h 214"/>
                    <a:gd name="T40" fmla="*/ 9 w 188"/>
                    <a:gd name="T41" fmla="*/ 16 h 214"/>
                    <a:gd name="T42" fmla="*/ 6 w 188"/>
                    <a:gd name="T43" fmla="*/ 17 h 214"/>
                    <a:gd name="T44" fmla="*/ 5 w 188"/>
                    <a:gd name="T45" fmla="*/ 19 h 214"/>
                    <a:gd name="T46" fmla="*/ 6 w 188"/>
                    <a:gd name="T47" fmla="*/ 22 h 214"/>
                    <a:gd name="T48" fmla="*/ 3 w 188"/>
                    <a:gd name="T49" fmla="*/ 23 h 214"/>
                    <a:gd name="T50" fmla="*/ 0 w 188"/>
                    <a:gd name="T51" fmla="*/ 24 h 214"/>
                    <a:gd name="T52" fmla="*/ 1 w 188"/>
                    <a:gd name="T53" fmla="*/ 21 h 214"/>
                    <a:gd name="T54" fmla="*/ 0 w 188"/>
                    <a:gd name="T55" fmla="*/ 19 h 214"/>
                    <a:gd name="T56" fmla="*/ 3 w 188"/>
                    <a:gd name="T57" fmla="*/ 17 h 214"/>
                    <a:gd name="T58" fmla="*/ 6 w 188"/>
                    <a:gd name="T59" fmla="*/ 15 h 214"/>
                    <a:gd name="T60" fmla="*/ 8 w 188"/>
                    <a:gd name="T61" fmla="*/ 13 h 214"/>
                    <a:gd name="T62" fmla="*/ 13 w 188"/>
                    <a:gd name="T63" fmla="*/ 13 h 214"/>
                    <a:gd name="T64" fmla="*/ 15 w 188"/>
                    <a:gd name="T65" fmla="*/ 13 h 214"/>
                    <a:gd name="T66" fmla="*/ 21 w 188"/>
                    <a:gd name="T67" fmla="*/ 9 h 214"/>
                    <a:gd name="T68" fmla="*/ 22 w 188"/>
                    <a:gd name="T69" fmla="*/ 10 h 214"/>
                    <a:gd name="T70" fmla="*/ 24 w 188"/>
                    <a:gd name="T71" fmla="*/ 9 h 214"/>
                    <a:gd name="T72" fmla="*/ 27 w 188"/>
                    <a:gd name="T73" fmla="*/ 6 h 214"/>
                    <a:gd name="T74" fmla="*/ 28 w 188"/>
                    <a:gd name="T75" fmla="*/ 5 h 214"/>
                    <a:gd name="T76" fmla="*/ 27 w 188"/>
                    <a:gd name="T77" fmla="*/ 4 h 214"/>
                    <a:gd name="T78" fmla="*/ 28 w 188"/>
                    <a:gd name="T79" fmla="*/ 4 h 214"/>
                    <a:gd name="T80" fmla="*/ 29 w 188"/>
                    <a:gd name="T81" fmla="*/ 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2" name="任意多边形 138330">
                  <a:extLst>
                    <a:ext uri="{FF2B5EF4-FFF2-40B4-BE49-F238E27FC236}">
                      <a16:creationId xmlns:a16="http://schemas.microsoft.com/office/drawing/2014/main" id="{4C2D92DA-40F8-420C-B757-A0A6CDFDB193}"/>
                    </a:ext>
                  </a:extLst>
                </p:cNvPr>
                <p:cNvSpPr>
                  <a:spLocks noChangeArrowheads="1"/>
                </p:cNvSpPr>
                <p:nvPr/>
              </p:nvSpPr>
              <p:spPr bwMode="auto">
                <a:xfrm>
                  <a:off x="4709" y="340"/>
                  <a:ext cx="6" cy="4"/>
                </a:xfrm>
                <a:custGeom>
                  <a:avLst/>
                  <a:gdLst>
                    <a:gd name="T0" fmla="*/ 0 w 13"/>
                    <a:gd name="T1" fmla="*/ 1 h 13"/>
                    <a:gd name="T2" fmla="*/ 1 w 13"/>
                    <a:gd name="T3" fmla="*/ 1 h 13"/>
                    <a:gd name="T4" fmla="*/ 0 w 13"/>
                    <a:gd name="T5" fmla="*/ 1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3" name="任意多边形 138331">
                  <a:extLst>
                    <a:ext uri="{FF2B5EF4-FFF2-40B4-BE49-F238E27FC236}">
                      <a16:creationId xmlns:a16="http://schemas.microsoft.com/office/drawing/2014/main" id="{124FD647-671C-494F-9047-AF19409063DB}"/>
                    </a:ext>
                  </a:extLst>
                </p:cNvPr>
                <p:cNvSpPr>
                  <a:spLocks noChangeArrowheads="1"/>
                </p:cNvSpPr>
                <p:nvPr/>
              </p:nvSpPr>
              <p:spPr bwMode="auto">
                <a:xfrm>
                  <a:off x="4261" y="389"/>
                  <a:ext cx="347" cy="189"/>
                </a:xfrm>
                <a:custGeom>
                  <a:avLst/>
                  <a:gdLst>
                    <a:gd name="T0" fmla="*/ 148 w 812"/>
                    <a:gd name="T1" fmla="*/ 3 h 564"/>
                    <a:gd name="T2" fmla="*/ 142 w 812"/>
                    <a:gd name="T3" fmla="*/ 9 h 564"/>
                    <a:gd name="T4" fmla="*/ 137 w 812"/>
                    <a:gd name="T5" fmla="*/ 14 h 564"/>
                    <a:gd name="T6" fmla="*/ 132 w 812"/>
                    <a:gd name="T7" fmla="*/ 16 h 564"/>
                    <a:gd name="T8" fmla="*/ 116 w 812"/>
                    <a:gd name="T9" fmla="*/ 20 h 564"/>
                    <a:gd name="T10" fmla="*/ 115 w 812"/>
                    <a:gd name="T11" fmla="*/ 23 h 564"/>
                    <a:gd name="T12" fmla="*/ 110 w 812"/>
                    <a:gd name="T13" fmla="*/ 26 h 564"/>
                    <a:gd name="T14" fmla="*/ 113 w 812"/>
                    <a:gd name="T15" fmla="*/ 20 h 564"/>
                    <a:gd name="T16" fmla="*/ 105 w 812"/>
                    <a:gd name="T17" fmla="*/ 21 h 564"/>
                    <a:gd name="T18" fmla="*/ 102 w 812"/>
                    <a:gd name="T19" fmla="*/ 24 h 564"/>
                    <a:gd name="T20" fmla="*/ 109 w 812"/>
                    <a:gd name="T21" fmla="*/ 32 h 564"/>
                    <a:gd name="T22" fmla="*/ 109 w 812"/>
                    <a:gd name="T23" fmla="*/ 41 h 564"/>
                    <a:gd name="T24" fmla="*/ 99 w 812"/>
                    <a:gd name="T25" fmla="*/ 46 h 564"/>
                    <a:gd name="T26" fmla="*/ 95 w 812"/>
                    <a:gd name="T27" fmla="*/ 43 h 564"/>
                    <a:gd name="T28" fmla="*/ 88 w 812"/>
                    <a:gd name="T29" fmla="*/ 39 h 564"/>
                    <a:gd name="T30" fmla="*/ 84 w 812"/>
                    <a:gd name="T31" fmla="*/ 39 h 564"/>
                    <a:gd name="T32" fmla="*/ 82 w 812"/>
                    <a:gd name="T33" fmla="*/ 44 h 564"/>
                    <a:gd name="T34" fmla="*/ 91 w 812"/>
                    <a:gd name="T35" fmla="*/ 52 h 564"/>
                    <a:gd name="T36" fmla="*/ 93 w 812"/>
                    <a:gd name="T37" fmla="*/ 59 h 564"/>
                    <a:gd name="T38" fmla="*/ 96 w 812"/>
                    <a:gd name="T39" fmla="*/ 63 h 564"/>
                    <a:gd name="T40" fmla="*/ 90 w 812"/>
                    <a:gd name="T41" fmla="*/ 61 h 564"/>
                    <a:gd name="T42" fmla="*/ 86 w 812"/>
                    <a:gd name="T43" fmla="*/ 58 h 564"/>
                    <a:gd name="T44" fmla="*/ 77 w 812"/>
                    <a:gd name="T45" fmla="*/ 48 h 564"/>
                    <a:gd name="T46" fmla="*/ 78 w 812"/>
                    <a:gd name="T47" fmla="*/ 35 h 564"/>
                    <a:gd name="T48" fmla="*/ 77 w 812"/>
                    <a:gd name="T49" fmla="*/ 30 h 564"/>
                    <a:gd name="T50" fmla="*/ 75 w 812"/>
                    <a:gd name="T51" fmla="*/ 31 h 564"/>
                    <a:gd name="T52" fmla="*/ 71 w 812"/>
                    <a:gd name="T53" fmla="*/ 30 h 564"/>
                    <a:gd name="T54" fmla="*/ 66 w 812"/>
                    <a:gd name="T55" fmla="*/ 19 h 564"/>
                    <a:gd name="T56" fmla="*/ 60 w 812"/>
                    <a:gd name="T57" fmla="*/ 19 h 564"/>
                    <a:gd name="T58" fmla="*/ 53 w 812"/>
                    <a:gd name="T59" fmla="*/ 19 h 564"/>
                    <a:gd name="T60" fmla="*/ 44 w 812"/>
                    <a:gd name="T61" fmla="*/ 26 h 564"/>
                    <a:gd name="T62" fmla="*/ 36 w 812"/>
                    <a:gd name="T63" fmla="*/ 30 h 564"/>
                    <a:gd name="T64" fmla="*/ 34 w 812"/>
                    <a:gd name="T65" fmla="*/ 31 h 564"/>
                    <a:gd name="T66" fmla="*/ 29 w 812"/>
                    <a:gd name="T67" fmla="*/ 37 h 564"/>
                    <a:gd name="T68" fmla="*/ 28 w 812"/>
                    <a:gd name="T69" fmla="*/ 40 h 564"/>
                    <a:gd name="T70" fmla="*/ 24 w 812"/>
                    <a:gd name="T71" fmla="*/ 45 h 564"/>
                    <a:gd name="T72" fmla="*/ 17 w 812"/>
                    <a:gd name="T73" fmla="*/ 44 h 564"/>
                    <a:gd name="T74" fmla="*/ 12 w 812"/>
                    <a:gd name="T75" fmla="*/ 29 h 564"/>
                    <a:gd name="T76" fmla="*/ 13 w 812"/>
                    <a:gd name="T77" fmla="*/ 17 h 564"/>
                    <a:gd name="T78" fmla="*/ 8 w 812"/>
                    <a:gd name="T79" fmla="*/ 20 h 564"/>
                    <a:gd name="T80" fmla="*/ 4 w 812"/>
                    <a:gd name="T81" fmla="*/ 17 h 564"/>
                    <a:gd name="T82" fmla="*/ 4 w 812"/>
                    <a:gd name="T83" fmla="*/ 15 h 564"/>
                    <a:gd name="T84" fmla="*/ 0 w 812"/>
                    <a:gd name="T85" fmla="*/ 10 h 564"/>
                    <a:gd name="T86" fmla="*/ 146 w 812"/>
                    <a:gd name="T87" fmla="*/ 1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4" name="任意多边形 138332">
                  <a:extLst>
                    <a:ext uri="{FF2B5EF4-FFF2-40B4-BE49-F238E27FC236}">
                      <a16:creationId xmlns:a16="http://schemas.microsoft.com/office/drawing/2014/main" id="{B8EEB5A4-9DEC-4E17-845B-F5E6B281331D}"/>
                    </a:ext>
                  </a:extLst>
                </p:cNvPr>
                <p:cNvSpPr>
                  <a:spLocks noChangeArrowheads="1"/>
                </p:cNvSpPr>
                <p:nvPr/>
              </p:nvSpPr>
              <p:spPr bwMode="auto">
                <a:xfrm>
                  <a:off x="4322" y="519"/>
                  <a:ext cx="19" cy="29"/>
                </a:xfrm>
                <a:custGeom>
                  <a:avLst/>
                  <a:gdLst>
                    <a:gd name="T0" fmla="*/ 1 w 43"/>
                    <a:gd name="T1" fmla="*/ 1 h 85"/>
                    <a:gd name="T2" fmla="*/ 4 w 43"/>
                    <a:gd name="T3" fmla="*/ 0 h 85"/>
                    <a:gd name="T4" fmla="*/ 7 w 43"/>
                    <a:gd name="T5" fmla="*/ 4 h 85"/>
                    <a:gd name="T6" fmla="*/ 4 w 43"/>
                    <a:gd name="T7" fmla="*/ 10 h 85"/>
                    <a:gd name="T8" fmla="*/ 0 w 43"/>
                    <a:gd name="T9" fmla="*/ 8 h 85"/>
                    <a:gd name="T10" fmla="*/ 1 w 43"/>
                    <a:gd name="T11" fmla="*/ 1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5" name="任意多边形 138333">
                  <a:extLst>
                    <a:ext uri="{FF2B5EF4-FFF2-40B4-BE49-F238E27FC236}">
                      <a16:creationId xmlns:a16="http://schemas.microsoft.com/office/drawing/2014/main" id="{17C1F620-3DF1-41D9-95AE-DB8B288F367D}"/>
                    </a:ext>
                  </a:extLst>
                </p:cNvPr>
                <p:cNvSpPr>
                  <a:spLocks noChangeArrowheads="1"/>
                </p:cNvSpPr>
                <p:nvPr/>
              </p:nvSpPr>
              <p:spPr bwMode="auto">
                <a:xfrm>
                  <a:off x="4588" y="421"/>
                  <a:ext cx="18" cy="24"/>
                </a:xfrm>
                <a:custGeom>
                  <a:avLst/>
                  <a:gdLst>
                    <a:gd name="T0" fmla="*/ 2 w 44"/>
                    <a:gd name="T1" fmla="*/ 3 h 74"/>
                    <a:gd name="T2" fmla="*/ 5 w 44"/>
                    <a:gd name="T3" fmla="*/ 0 h 74"/>
                    <a:gd name="T4" fmla="*/ 7 w 44"/>
                    <a:gd name="T5" fmla="*/ 0 h 74"/>
                    <a:gd name="T6" fmla="*/ 7 w 44"/>
                    <a:gd name="T7" fmla="*/ 3 h 74"/>
                    <a:gd name="T8" fmla="*/ 2 w 44"/>
                    <a:gd name="T9" fmla="*/ 8 h 74"/>
                    <a:gd name="T10" fmla="*/ 1 w 44"/>
                    <a:gd name="T11" fmla="*/ 6 h 74"/>
                    <a:gd name="T12" fmla="*/ 0 w 44"/>
                    <a:gd name="T13" fmla="*/ 4 h 74"/>
                    <a:gd name="T14" fmla="*/ 2 w 44"/>
                    <a:gd name="T15" fmla="*/ 3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6" name="任意多边形 138334">
                  <a:extLst>
                    <a:ext uri="{FF2B5EF4-FFF2-40B4-BE49-F238E27FC236}">
                      <a16:creationId xmlns:a16="http://schemas.microsoft.com/office/drawing/2014/main" id="{8E523055-1B13-4574-A59F-6B56E0C3F196}"/>
                    </a:ext>
                  </a:extLst>
                </p:cNvPr>
                <p:cNvSpPr>
                  <a:spLocks noChangeArrowheads="1"/>
                </p:cNvSpPr>
                <p:nvPr/>
              </p:nvSpPr>
              <p:spPr bwMode="auto">
                <a:xfrm>
                  <a:off x="4639" y="409"/>
                  <a:ext cx="9" cy="10"/>
                </a:xfrm>
                <a:custGeom>
                  <a:avLst/>
                  <a:gdLst>
                    <a:gd name="T0" fmla="*/ 1 w 20"/>
                    <a:gd name="T1" fmla="*/ 2 h 30"/>
                    <a:gd name="T2" fmla="*/ 1 w 20"/>
                    <a:gd name="T3" fmla="*/ 3 h 30"/>
                    <a:gd name="T4" fmla="*/ 1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7" name="任意多边形 138335">
                  <a:extLst>
                    <a:ext uri="{FF2B5EF4-FFF2-40B4-BE49-F238E27FC236}">
                      <a16:creationId xmlns:a16="http://schemas.microsoft.com/office/drawing/2014/main" id="{F6094EBE-85D8-4B54-B69A-82C3E9D6A176}"/>
                    </a:ext>
                  </a:extLst>
                </p:cNvPr>
                <p:cNvSpPr>
                  <a:spLocks noChangeArrowheads="1"/>
                </p:cNvSpPr>
                <p:nvPr/>
              </p:nvSpPr>
              <p:spPr bwMode="auto">
                <a:xfrm>
                  <a:off x="3709" y="315"/>
                  <a:ext cx="433" cy="354"/>
                </a:xfrm>
                <a:custGeom>
                  <a:avLst/>
                  <a:gdLst>
                    <a:gd name="T0" fmla="*/ 194 w 682"/>
                    <a:gd name="T1" fmla="*/ 187 h 557"/>
                    <a:gd name="T2" fmla="*/ 196 w 682"/>
                    <a:gd name="T3" fmla="*/ 182 h 557"/>
                    <a:gd name="T4" fmla="*/ 201 w 682"/>
                    <a:gd name="T5" fmla="*/ 167 h 557"/>
                    <a:gd name="T6" fmla="*/ 124 w 682"/>
                    <a:gd name="T7" fmla="*/ 116 h 557"/>
                    <a:gd name="T8" fmla="*/ 114 w 682"/>
                    <a:gd name="T9" fmla="*/ 140 h 557"/>
                    <a:gd name="T10" fmla="*/ 122 w 682"/>
                    <a:gd name="T11" fmla="*/ 224 h 557"/>
                    <a:gd name="T12" fmla="*/ 114 w 682"/>
                    <a:gd name="T13" fmla="*/ 200 h 557"/>
                    <a:gd name="T14" fmla="*/ 98 w 682"/>
                    <a:gd name="T15" fmla="*/ 177 h 557"/>
                    <a:gd name="T16" fmla="*/ 99 w 682"/>
                    <a:gd name="T17" fmla="*/ 167 h 557"/>
                    <a:gd name="T18" fmla="*/ 100 w 682"/>
                    <a:gd name="T19" fmla="*/ 159 h 557"/>
                    <a:gd name="T20" fmla="*/ 89 w 682"/>
                    <a:gd name="T21" fmla="*/ 151 h 557"/>
                    <a:gd name="T22" fmla="*/ 78 w 682"/>
                    <a:gd name="T23" fmla="*/ 140 h 557"/>
                    <a:gd name="T24" fmla="*/ 60 w 682"/>
                    <a:gd name="T25" fmla="*/ 143 h 557"/>
                    <a:gd name="T26" fmla="*/ 51 w 682"/>
                    <a:gd name="T27" fmla="*/ 147 h 557"/>
                    <a:gd name="T28" fmla="*/ 32 w 682"/>
                    <a:gd name="T29" fmla="*/ 147 h 557"/>
                    <a:gd name="T30" fmla="*/ 9 w 682"/>
                    <a:gd name="T31" fmla="*/ 126 h 557"/>
                    <a:gd name="T32" fmla="*/ 4 w 682"/>
                    <a:gd name="T33" fmla="*/ 119 h 557"/>
                    <a:gd name="T34" fmla="*/ 0 w 682"/>
                    <a:gd name="T35" fmla="*/ 107 h 557"/>
                    <a:gd name="T36" fmla="*/ 10 w 682"/>
                    <a:gd name="T37" fmla="*/ 86 h 557"/>
                    <a:gd name="T38" fmla="*/ 13 w 682"/>
                    <a:gd name="T39" fmla="*/ 73 h 557"/>
                    <a:gd name="T40" fmla="*/ 20 w 682"/>
                    <a:gd name="T41" fmla="*/ 58 h 557"/>
                    <a:gd name="T42" fmla="*/ 32 w 682"/>
                    <a:gd name="T43" fmla="*/ 47 h 557"/>
                    <a:gd name="T44" fmla="*/ 67 w 682"/>
                    <a:gd name="T45" fmla="*/ 27 h 557"/>
                    <a:gd name="T46" fmla="*/ 89 w 682"/>
                    <a:gd name="T47" fmla="*/ 12 h 557"/>
                    <a:gd name="T48" fmla="*/ 104 w 682"/>
                    <a:gd name="T49" fmla="*/ 3 h 557"/>
                    <a:gd name="T50" fmla="*/ 146 w 682"/>
                    <a:gd name="T51" fmla="*/ 1 h 557"/>
                    <a:gd name="T52" fmla="*/ 161 w 682"/>
                    <a:gd name="T53" fmla="*/ 0 h 557"/>
                    <a:gd name="T54" fmla="*/ 155 w 682"/>
                    <a:gd name="T55" fmla="*/ 14 h 557"/>
                    <a:gd name="T56" fmla="*/ 178 w 682"/>
                    <a:gd name="T57" fmla="*/ 34 h 557"/>
                    <a:gd name="T58" fmla="*/ 201 w 682"/>
                    <a:gd name="T59" fmla="*/ 30 h 557"/>
                    <a:gd name="T60" fmla="*/ 213 w 682"/>
                    <a:gd name="T61" fmla="*/ 33 h 557"/>
                    <a:gd name="T62" fmla="*/ 225 w 682"/>
                    <a:gd name="T63" fmla="*/ 39 h 557"/>
                    <a:gd name="T64" fmla="*/ 230 w 682"/>
                    <a:gd name="T65" fmla="*/ 76 h 557"/>
                    <a:gd name="T66" fmla="*/ 230 w 682"/>
                    <a:gd name="T67" fmla="*/ 97 h 557"/>
                    <a:gd name="T68" fmla="*/ 241 w 682"/>
                    <a:gd name="T69" fmla="*/ 114 h 557"/>
                    <a:gd name="T70" fmla="*/ 260 w 682"/>
                    <a:gd name="T71" fmla="*/ 121 h 557"/>
                    <a:gd name="T72" fmla="*/ 274 w 682"/>
                    <a:gd name="T73" fmla="*/ 119 h 557"/>
                    <a:gd name="T74" fmla="*/ 268 w 682"/>
                    <a:gd name="T75" fmla="*/ 137 h 557"/>
                    <a:gd name="T76" fmla="*/ 241 w 682"/>
                    <a:gd name="T77" fmla="*/ 165 h 557"/>
                    <a:gd name="T78" fmla="*/ 221 w 682"/>
                    <a:gd name="T79" fmla="*/ 196 h 557"/>
                    <a:gd name="T80" fmla="*/ 224 w 682"/>
                    <a:gd name="T81" fmla="*/ 205 h 557"/>
                    <a:gd name="T82" fmla="*/ 175 w 682"/>
                    <a:gd name="T83" fmla="*/ 22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8" name="任意多边形 138336">
                  <a:extLst>
                    <a:ext uri="{FF2B5EF4-FFF2-40B4-BE49-F238E27FC236}">
                      <a16:creationId xmlns:a16="http://schemas.microsoft.com/office/drawing/2014/main" id="{3A6F1C93-ED9C-421C-90E6-24A5CCFDD238}"/>
                    </a:ext>
                  </a:extLst>
                </p:cNvPr>
                <p:cNvSpPr>
                  <a:spLocks noChangeArrowheads="1"/>
                </p:cNvSpPr>
                <p:nvPr/>
              </p:nvSpPr>
              <p:spPr bwMode="auto">
                <a:xfrm>
                  <a:off x="3877" y="448"/>
                  <a:ext cx="163" cy="221"/>
                </a:xfrm>
                <a:custGeom>
                  <a:avLst/>
                  <a:gdLst>
                    <a:gd name="T0" fmla="*/ 98 w 257"/>
                    <a:gd name="T1" fmla="*/ 141 h 347"/>
                    <a:gd name="T2" fmla="*/ 94 w 257"/>
                    <a:gd name="T3" fmla="*/ 122 h 347"/>
                    <a:gd name="T4" fmla="*/ 88 w 257"/>
                    <a:gd name="T5" fmla="*/ 117 h 347"/>
                    <a:gd name="T6" fmla="*/ 86 w 257"/>
                    <a:gd name="T7" fmla="*/ 109 h 347"/>
                    <a:gd name="T8" fmla="*/ 84 w 257"/>
                    <a:gd name="T9" fmla="*/ 103 h 347"/>
                    <a:gd name="T10" fmla="*/ 84 w 257"/>
                    <a:gd name="T11" fmla="*/ 93 h 347"/>
                    <a:gd name="T12" fmla="*/ 83 w 257"/>
                    <a:gd name="T13" fmla="*/ 87 h 347"/>
                    <a:gd name="T14" fmla="*/ 92 w 257"/>
                    <a:gd name="T15" fmla="*/ 82 h 347"/>
                    <a:gd name="T16" fmla="*/ 103 w 257"/>
                    <a:gd name="T17" fmla="*/ 80 h 347"/>
                    <a:gd name="T18" fmla="*/ 103 w 257"/>
                    <a:gd name="T19" fmla="*/ 55 h 347"/>
                    <a:gd name="T20" fmla="*/ 22 w 257"/>
                    <a:gd name="T21" fmla="*/ 39 h 347"/>
                    <a:gd name="T22" fmla="*/ 13 w 257"/>
                    <a:gd name="T23" fmla="*/ 39 h 347"/>
                    <a:gd name="T24" fmla="*/ 6 w 257"/>
                    <a:gd name="T25" fmla="*/ 41 h 347"/>
                    <a:gd name="T26" fmla="*/ 0 w 257"/>
                    <a:gd name="T27" fmla="*/ 61 h 347"/>
                    <a:gd name="T28" fmla="*/ 37 w 257"/>
                    <a:gd name="T29" fmla="*/ 140 h 347"/>
                    <a:gd name="T30" fmla="*/ 98 w 257"/>
                    <a:gd name="T31" fmla="*/ 14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29" name="任意多边形 138337">
                  <a:extLst>
                    <a:ext uri="{FF2B5EF4-FFF2-40B4-BE49-F238E27FC236}">
                      <a16:creationId xmlns:a16="http://schemas.microsoft.com/office/drawing/2014/main" id="{7D7DBECB-39CE-4C9C-9079-76542A568D98}"/>
                    </a:ext>
                  </a:extLst>
                </p:cNvPr>
                <p:cNvSpPr>
                  <a:spLocks noChangeArrowheads="1"/>
                </p:cNvSpPr>
                <p:nvPr/>
              </p:nvSpPr>
              <p:spPr bwMode="auto">
                <a:xfrm>
                  <a:off x="4164" y="611"/>
                  <a:ext cx="7" cy="12"/>
                </a:xfrm>
                <a:custGeom>
                  <a:avLst/>
                  <a:gdLst>
                    <a:gd name="T0" fmla="*/ 1 w 19"/>
                    <a:gd name="T1" fmla="*/ 3 h 37"/>
                    <a:gd name="T2" fmla="*/ 3 w 19"/>
                    <a:gd name="T3" fmla="*/ 2 h 37"/>
                    <a:gd name="T4" fmla="*/ 1 w 19"/>
                    <a:gd name="T5" fmla="*/ 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0" name="任意多边形 138338">
                  <a:extLst>
                    <a:ext uri="{FF2B5EF4-FFF2-40B4-BE49-F238E27FC236}">
                      <a16:creationId xmlns:a16="http://schemas.microsoft.com/office/drawing/2014/main" id="{6640D0F6-3565-426B-9CCF-49CE9154ECC7}"/>
                    </a:ext>
                  </a:extLst>
                </p:cNvPr>
                <p:cNvSpPr>
                  <a:spLocks noChangeArrowheads="1"/>
                </p:cNvSpPr>
                <p:nvPr/>
              </p:nvSpPr>
              <p:spPr bwMode="auto">
                <a:xfrm>
                  <a:off x="4155" y="497"/>
                  <a:ext cx="9" cy="7"/>
                </a:xfrm>
                <a:custGeom>
                  <a:avLst/>
                  <a:gdLst>
                    <a:gd name="T0" fmla="*/ 2 w 22"/>
                    <a:gd name="T1" fmla="*/ 1 h 20"/>
                    <a:gd name="T2" fmla="*/ 3 w 22"/>
                    <a:gd name="T3" fmla="*/ 0 h 20"/>
                    <a:gd name="T4" fmla="*/ 3 w 22"/>
                    <a:gd name="T5" fmla="*/ 1 h 20"/>
                    <a:gd name="T6" fmla="*/ 1 w 22"/>
                    <a:gd name="T7" fmla="*/ 2 h 20"/>
                    <a:gd name="T8" fmla="*/ 2 w 22"/>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1" name="任意多边形 138339">
                  <a:extLst>
                    <a:ext uri="{FF2B5EF4-FFF2-40B4-BE49-F238E27FC236}">
                      <a16:creationId xmlns:a16="http://schemas.microsoft.com/office/drawing/2014/main" id="{F8554278-9F31-47FA-8DAC-4E21CFBFCD8B}"/>
                    </a:ext>
                  </a:extLst>
                </p:cNvPr>
                <p:cNvSpPr>
                  <a:spLocks noChangeArrowheads="1"/>
                </p:cNvSpPr>
                <p:nvPr/>
              </p:nvSpPr>
              <p:spPr bwMode="auto">
                <a:xfrm>
                  <a:off x="3760" y="357"/>
                  <a:ext cx="25" cy="10"/>
                </a:xfrm>
                <a:custGeom>
                  <a:avLst/>
                  <a:gdLst>
                    <a:gd name="T0" fmla="*/ 5 w 57"/>
                    <a:gd name="T1" fmla="*/ 2 h 30"/>
                    <a:gd name="T2" fmla="*/ 6 w 57"/>
                    <a:gd name="T3" fmla="*/ 1 h 30"/>
                    <a:gd name="T4" fmla="*/ 7 w 57"/>
                    <a:gd name="T5" fmla="*/ 3 h 30"/>
                    <a:gd name="T6" fmla="*/ 5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2" name="任意多边形 138340">
                  <a:extLst>
                    <a:ext uri="{FF2B5EF4-FFF2-40B4-BE49-F238E27FC236}">
                      <a16:creationId xmlns:a16="http://schemas.microsoft.com/office/drawing/2014/main" id="{8F9A0DE1-7386-47E0-9289-3F9FA0F5FEA3}"/>
                    </a:ext>
                  </a:extLst>
                </p:cNvPr>
                <p:cNvSpPr>
                  <a:spLocks noChangeArrowheads="1"/>
                </p:cNvSpPr>
                <p:nvPr/>
              </p:nvSpPr>
              <p:spPr bwMode="auto">
                <a:xfrm>
                  <a:off x="4062" y="265"/>
                  <a:ext cx="295" cy="233"/>
                </a:xfrm>
                <a:custGeom>
                  <a:avLst/>
                  <a:gdLst>
                    <a:gd name="T0" fmla="*/ 86 w 693"/>
                    <a:gd name="T1" fmla="*/ 52 h 696"/>
                    <a:gd name="T2" fmla="*/ 71 w 693"/>
                    <a:gd name="T3" fmla="*/ 51 h 696"/>
                    <a:gd name="T4" fmla="*/ 59 w 693"/>
                    <a:gd name="T5" fmla="*/ 46 h 696"/>
                    <a:gd name="T6" fmla="*/ 48 w 693"/>
                    <a:gd name="T7" fmla="*/ 45 h 696"/>
                    <a:gd name="T8" fmla="*/ 43 w 693"/>
                    <a:gd name="T9" fmla="*/ 47 h 696"/>
                    <a:gd name="T10" fmla="*/ 47 w 693"/>
                    <a:gd name="T11" fmla="*/ 48 h 696"/>
                    <a:gd name="T12" fmla="*/ 53 w 693"/>
                    <a:gd name="T13" fmla="*/ 53 h 696"/>
                    <a:gd name="T14" fmla="*/ 58 w 693"/>
                    <a:gd name="T15" fmla="*/ 53 h 696"/>
                    <a:gd name="T16" fmla="*/ 60 w 693"/>
                    <a:gd name="T17" fmla="*/ 60 h 696"/>
                    <a:gd name="T18" fmla="*/ 57 w 693"/>
                    <a:gd name="T19" fmla="*/ 62 h 696"/>
                    <a:gd name="T20" fmla="*/ 47 w 693"/>
                    <a:gd name="T21" fmla="*/ 69 h 696"/>
                    <a:gd name="T22" fmla="*/ 41 w 693"/>
                    <a:gd name="T23" fmla="*/ 70 h 696"/>
                    <a:gd name="T24" fmla="*/ 17 w 693"/>
                    <a:gd name="T25" fmla="*/ 78 h 696"/>
                    <a:gd name="T26" fmla="*/ 14 w 693"/>
                    <a:gd name="T27" fmla="*/ 69 h 696"/>
                    <a:gd name="T28" fmla="*/ 8 w 693"/>
                    <a:gd name="T29" fmla="*/ 59 h 696"/>
                    <a:gd name="T30" fmla="*/ 6 w 693"/>
                    <a:gd name="T31" fmla="*/ 50 h 696"/>
                    <a:gd name="T32" fmla="*/ 10 w 693"/>
                    <a:gd name="T33" fmla="*/ 38 h 696"/>
                    <a:gd name="T34" fmla="*/ 3 w 693"/>
                    <a:gd name="T35" fmla="*/ 44 h 696"/>
                    <a:gd name="T36" fmla="*/ 14 w 693"/>
                    <a:gd name="T37" fmla="*/ 31 h 696"/>
                    <a:gd name="T38" fmla="*/ 20 w 693"/>
                    <a:gd name="T39" fmla="*/ 23 h 696"/>
                    <a:gd name="T40" fmla="*/ 7 w 693"/>
                    <a:gd name="T41" fmla="*/ 23 h 696"/>
                    <a:gd name="T42" fmla="*/ 0 w 693"/>
                    <a:gd name="T43" fmla="*/ 22 h 696"/>
                    <a:gd name="T44" fmla="*/ 5 w 693"/>
                    <a:gd name="T45" fmla="*/ 16 h 696"/>
                    <a:gd name="T46" fmla="*/ 17 w 693"/>
                    <a:gd name="T47" fmla="*/ 12 h 696"/>
                    <a:gd name="T48" fmla="*/ 40 w 693"/>
                    <a:gd name="T49" fmla="*/ 14 h 696"/>
                    <a:gd name="T50" fmla="*/ 41 w 693"/>
                    <a:gd name="T51" fmla="*/ 7 h 696"/>
                    <a:gd name="T52" fmla="*/ 47 w 693"/>
                    <a:gd name="T53" fmla="*/ 0 h 696"/>
                    <a:gd name="T54" fmla="*/ 65 w 693"/>
                    <a:gd name="T55" fmla="*/ 5 h 696"/>
                    <a:gd name="T56" fmla="*/ 60 w 693"/>
                    <a:gd name="T57" fmla="*/ 10 h 696"/>
                    <a:gd name="T58" fmla="*/ 54 w 693"/>
                    <a:gd name="T59" fmla="*/ 20 h 696"/>
                    <a:gd name="T60" fmla="*/ 66 w 693"/>
                    <a:gd name="T61" fmla="*/ 21 h 696"/>
                    <a:gd name="T62" fmla="*/ 68 w 693"/>
                    <a:gd name="T63" fmla="*/ 15 h 696"/>
                    <a:gd name="T64" fmla="*/ 76 w 693"/>
                    <a:gd name="T65" fmla="*/ 10 h 696"/>
                    <a:gd name="T66" fmla="*/ 90 w 693"/>
                    <a:gd name="T67" fmla="*/ 10 h 696"/>
                    <a:gd name="T68" fmla="*/ 96 w 693"/>
                    <a:gd name="T69" fmla="*/ 6 h 696"/>
                    <a:gd name="T70" fmla="*/ 98 w 693"/>
                    <a:gd name="T71" fmla="*/ 52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3" name="任意多边形 138341">
                  <a:extLst>
                    <a:ext uri="{FF2B5EF4-FFF2-40B4-BE49-F238E27FC236}">
                      <a16:creationId xmlns:a16="http://schemas.microsoft.com/office/drawing/2014/main" id="{498FAE5A-86DE-488D-89FB-7DF186A77EEE}"/>
                    </a:ext>
                  </a:extLst>
                </p:cNvPr>
                <p:cNvSpPr>
                  <a:spLocks noChangeArrowheads="1"/>
                </p:cNvSpPr>
                <p:nvPr/>
              </p:nvSpPr>
              <p:spPr bwMode="auto">
                <a:xfrm>
                  <a:off x="3861" y="247"/>
                  <a:ext cx="591" cy="95"/>
                </a:xfrm>
                <a:custGeom>
                  <a:avLst/>
                  <a:gdLst>
                    <a:gd name="T0" fmla="*/ 333 w 931"/>
                    <a:gd name="T1" fmla="*/ 0 h 149"/>
                    <a:gd name="T2" fmla="*/ 58 w 931"/>
                    <a:gd name="T3" fmla="*/ 11 h 149"/>
                    <a:gd name="T4" fmla="*/ 37 w 931"/>
                    <a:gd name="T5" fmla="*/ 17 h 149"/>
                    <a:gd name="T6" fmla="*/ 25 w 931"/>
                    <a:gd name="T7" fmla="*/ 17 h 149"/>
                    <a:gd name="T8" fmla="*/ 9 w 931"/>
                    <a:gd name="T9" fmla="*/ 31 h 149"/>
                    <a:gd name="T10" fmla="*/ 0 w 931"/>
                    <a:gd name="T11" fmla="*/ 43 h 149"/>
                    <a:gd name="T12" fmla="*/ 23 w 931"/>
                    <a:gd name="T13" fmla="*/ 47 h 149"/>
                    <a:gd name="T14" fmla="*/ 39 w 931"/>
                    <a:gd name="T15" fmla="*/ 39 h 149"/>
                    <a:gd name="T16" fmla="*/ 44 w 931"/>
                    <a:gd name="T17" fmla="*/ 34 h 149"/>
                    <a:gd name="T18" fmla="*/ 67 w 931"/>
                    <a:gd name="T19" fmla="*/ 21 h 149"/>
                    <a:gd name="T20" fmla="*/ 86 w 931"/>
                    <a:gd name="T21" fmla="*/ 18 h 149"/>
                    <a:gd name="T22" fmla="*/ 95 w 931"/>
                    <a:gd name="T23" fmla="*/ 38 h 149"/>
                    <a:gd name="T24" fmla="*/ 76 w 931"/>
                    <a:gd name="T25" fmla="*/ 44 h 149"/>
                    <a:gd name="T26" fmla="*/ 93 w 931"/>
                    <a:gd name="T27" fmla="*/ 46 h 149"/>
                    <a:gd name="T28" fmla="*/ 101 w 931"/>
                    <a:gd name="T29" fmla="*/ 36 h 149"/>
                    <a:gd name="T30" fmla="*/ 107 w 931"/>
                    <a:gd name="T31" fmla="*/ 38 h 149"/>
                    <a:gd name="T32" fmla="*/ 102 w 931"/>
                    <a:gd name="T33" fmla="*/ 22 h 149"/>
                    <a:gd name="T34" fmla="*/ 107 w 931"/>
                    <a:gd name="T35" fmla="*/ 18 h 149"/>
                    <a:gd name="T36" fmla="*/ 112 w 931"/>
                    <a:gd name="T37" fmla="*/ 36 h 149"/>
                    <a:gd name="T38" fmla="*/ 107 w 931"/>
                    <a:gd name="T39" fmla="*/ 46 h 149"/>
                    <a:gd name="T40" fmla="*/ 119 w 931"/>
                    <a:gd name="T41" fmla="*/ 53 h 149"/>
                    <a:gd name="T42" fmla="*/ 121 w 931"/>
                    <a:gd name="T43" fmla="*/ 38 h 149"/>
                    <a:gd name="T44" fmla="*/ 133 w 931"/>
                    <a:gd name="T45" fmla="*/ 42 h 149"/>
                    <a:gd name="T46" fmla="*/ 154 w 931"/>
                    <a:gd name="T47" fmla="*/ 30 h 149"/>
                    <a:gd name="T48" fmla="*/ 165 w 931"/>
                    <a:gd name="T49" fmla="*/ 20 h 149"/>
                    <a:gd name="T50" fmla="*/ 177 w 931"/>
                    <a:gd name="T51" fmla="*/ 23 h 149"/>
                    <a:gd name="T52" fmla="*/ 183 w 931"/>
                    <a:gd name="T53" fmla="*/ 20 h 149"/>
                    <a:gd name="T54" fmla="*/ 174 w 931"/>
                    <a:gd name="T55" fmla="*/ 18 h 149"/>
                    <a:gd name="T56" fmla="*/ 191 w 931"/>
                    <a:gd name="T57" fmla="*/ 14 h 149"/>
                    <a:gd name="T58" fmla="*/ 219 w 931"/>
                    <a:gd name="T59" fmla="*/ 22 h 149"/>
                    <a:gd name="T60" fmla="*/ 234 w 931"/>
                    <a:gd name="T61" fmla="*/ 17 h 149"/>
                    <a:gd name="T62" fmla="*/ 236 w 931"/>
                    <a:gd name="T63" fmla="*/ 26 h 149"/>
                    <a:gd name="T64" fmla="*/ 229 w 931"/>
                    <a:gd name="T65" fmla="*/ 41 h 149"/>
                    <a:gd name="T66" fmla="*/ 246 w 931"/>
                    <a:gd name="T67" fmla="*/ 36 h 149"/>
                    <a:gd name="T68" fmla="*/ 251 w 931"/>
                    <a:gd name="T69" fmla="*/ 33 h 149"/>
                    <a:gd name="T70" fmla="*/ 261 w 931"/>
                    <a:gd name="T71" fmla="*/ 25 h 149"/>
                    <a:gd name="T72" fmla="*/ 320 w 931"/>
                    <a:gd name="T73" fmla="*/ 3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4" name="任意多边形 138342">
                  <a:extLst>
                    <a:ext uri="{FF2B5EF4-FFF2-40B4-BE49-F238E27FC236}">
                      <a16:creationId xmlns:a16="http://schemas.microsoft.com/office/drawing/2014/main" id="{ADD01E0F-E7E0-47FC-AB2A-796AE769DBAD}"/>
                    </a:ext>
                  </a:extLst>
                </p:cNvPr>
                <p:cNvSpPr>
                  <a:spLocks noChangeArrowheads="1"/>
                </p:cNvSpPr>
                <p:nvPr/>
              </p:nvSpPr>
              <p:spPr bwMode="auto">
                <a:xfrm>
                  <a:off x="3981" y="282"/>
                  <a:ext cx="13" cy="10"/>
                </a:xfrm>
                <a:custGeom>
                  <a:avLst/>
                  <a:gdLst>
                    <a:gd name="T0" fmla="*/ 0 w 31"/>
                    <a:gd name="T1" fmla="*/ 3 h 30"/>
                    <a:gd name="T2" fmla="*/ 5 w 31"/>
                    <a:gd name="T3" fmla="*/ 0 h 30"/>
                    <a:gd name="T4" fmla="*/ 3 w 31"/>
                    <a:gd name="T5" fmla="*/ 3 h 30"/>
                    <a:gd name="T6" fmla="*/ 0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5" name="任意多边形 138343">
                  <a:extLst>
                    <a:ext uri="{FF2B5EF4-FFF2-40B4-BE49-F238E27FC236}">
                      <a16:creationId xmlns:a16="http://schemas.microsoft.com/office/drawing/2014/main" id="{1FB3E655-1D30-404D-AEAB-DD684D15FFC5}"/>
                    </a:ext>
                  </a:extLst>
                </p:cNvPr>
                <p:cNvSpPr>
                  <a:spLocks noChangeArrowheads="1"/>
                </p:cNvSpPr>
                <p:nvPr/>
              </p:nvSpPr>
              <p:spPr bwMode="auto">
                <a:xfrm>
                  <a:off x="3966" y="296"/>
                  <a:ext cx="19" cy="11"/>
                </a:xfrm>
                <a:custGeom>
                  <a:avLst/>
                  <a:gdLst>
                    <a:gd name="T0" fmla="*/ 1 w 44"/>
                    <a:gd name="T1" fmla="*/ 4 h 32"/>
                    <a:gd name="T2" fmla="*/ 4 w 44"/>
                    <a:gd name="T3" fmla="*/ 0 h 32"/>
                    <a:gd name="T4" fmla="*/ 7 w 44"/>
                    <a:gd name="T5" fmla="*/ 0 h 32"/>
                    <a:gd name="T6" fmla="*/ 1 w 44"/>
                    <a:gd name="T7" fmla="*/ 4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6" name="任意多边形 138344">
                  <a:extLst>
                    <a:ext uri="{FF2B5EF4-FFF2-40B4-BE49-F238E27FC236}">
                      <a16:creationId xmlns:a16="http://schemas.microsoft.com/office/drawing/2014/main" id="{105A2CBB-BC2B-4AC0-8425-ABF263693FEE}"/>
                    </a:ext>
                  </a:extLst>
                </p:cNvPr>
                <p:cNvSpPr>
                  <a:spLocks noChangeArrowheads="1"/>
                </p:cNvSpPr>
                <p:nvPr/>
              </p:nvSpPr>
              <p:spPr bwMode="auto">
                <a:xfrm>
                  <a:off x="4028" y="337"/>
                  <a:ext cx="32" cy="6"/>
                </a:xfrm>
                <a:custGeom>
                  <a:avLst/>
                  <a:gdLst>
                    <a:gd name="T0" fmla="*/ 7 w 76"/>
                    <a:gd name="T1" fmla="*/ 2 h 18"/>
                    <a:gd name="T2" fmla="*/ 5 w 76"/>
                    <a:gd name="T3" fmla="*/ 0 h 18"/>
                    <a:gd name="T4" fmla="*/ 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7" name="任意多边形 138345">
                  <a:extLst>
                    <a:ext uri="{FF2B5EF4-FFF2-40B4-BE49-F238E27FC236}">
                      <a16:creationId xmlns:a16="http://schemas.microsoft.com/office/drawing/2014/main" id="{B90A7C9B-4883-4927-943B-2F6D7738CFB7}"/>
                    </a:ext>
                  </a:extLst>
                </p:cNvPr>
                <p:cNvSpPr>
                  <a:spLocks noChangeArrowheads="1"/>
                </p:cNvSpPr>
                <p:nvPr/>
              </p:nvSpPr>
              <p:spPr bwMode="auto">
                <a:xfrm>
                  <a:off x="4083" y="336"/>
                  <a:ext cx="18" cy="15"/>
                </a:xfrm>
                <a:custGeom>
                  <a:avLst/>
                  <a:gdLst>
                    <a:gd name="T0" fmla="*/ 0 w 42"/>
                    <a:gd name="T1" fmla="*/ 2 h 44"/>
                    <a:gd name="T2" fmla="*/ 2 w 42"/>
                    <a:gd name="T3" fmla="*/ 1 h 44"/>
                    <a:gd name="T4" fmla="*/ 0 w 42"/>
                    <a:gd name="T5" fmla="*/ 2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38" name="任意多边形 138346">
                  <a:extLst>
                    <a:ext uri="{FF2B5EF4-FFF2-40B4-BE49-F238E27FC236}">
                      <a16:creationId xmlns:a16="http://schemas.microsoft.com/office/drawing/2014/main" id="{94603C31-5FF7-4D30-B212-5E28CEF85A1E}"/>
                    </a:ext>
                  </a:extLst>
                </p:cNvPr>
                <p:cNvSpPr>
                  <a:spLocks noChangeArrowheads="1"/>
                </p:cNvSpPr>
                <p:nvPr/>
              </p:nvSpPr>
              <p:spPr bwMode="auto">
                <a:xfrm>
                  <a:off x="3936" y="295"/>
                  <a:ext cx="14" cy="10"/>
                </a:xfrm>
                <a:custGeom>
                  <a:avLst/>
                  <a:gdLst>
                    <a:gd name="T0" fmla="*/ 1 w 31"/>
                    <a:gd name="T1" fmla="*/ 2 h 30"/>
                    <a:gd name="T2" fmla="*/ 6 w 31"/>
                    <a:gd name="T3" fmla="*/ 1 h 30"/>
                    <a:gd name="T4" fmla="*/ 1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grpSp>
        <p:grpSp>
          <p:nvGrpSpPr>
            <p:cNvPr id="1047" name="组合 138347">
              <a:extLst>
                <a:ext uri="{FF2B5EF4-FFF2-40B4-BE49-F238E27FC236}">
                  <a16:creationId xmlns:a16="http://schemas.microsoft.com/office/drawing/2014/main" id="{D75AF17F-9026-4D7F-8214-D10269B18087}"/>
                </a:ext>
              </a:extLst>
            </p:cNvPr>
            <p:cNvGrpSpPr>
              <a:grpSpLocks/>
            </p:cNvGrpSpPr>
            <p:nvPr/>
          </p:nvGrpSpPr>
          <p:grpSpPr bwMode="auto">
            <a:xfrm>
              <a:off x="798" y="111"/>
              <a:ext cx="4702" cy="418"/>
              <a:chOff x="798" y="255"/>
              <a:chExt cx="4702" cy="418"/>
            </a:xfrm>
          </p:grpSpPr>
          <p:sp>
            <p:nvSpPr>
              <p:cNvPr id="1074" name="直接连接符 138348">
                <a:extLst>
                  <a:ext uri="{FF2B5EF4-FFF2-40B4-BE49-F238E27FC236}">
                    <a16:creationId xmlns:a16="http://schemas.microsoft.com/office/drawing/2014/main" id="{E53E7ECA-E57C-400F-8129-B1B8CABE0C2C}"/>
                  </a:ext>
                </a:extLst>
              </p:cNvPr>
              <p:cNvSpPr>
                <a:spLocks noChangeShapeType="1"/>
              </p:cNvSpPr>
              <p:nvPr/>
            </p:nvSpPr>
            <p:spPr bwMode="auto">
              <a:xfrm>
                <a:off x="798" y="476"/>
                <a:ext cx="4702"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5" name="直接连接符 138349">
                <a:extLst>
                  <a:ext uri="{FF2B5EF4-FFF2-40B4-BE49-F238E27FC236}">
                    <a16:creationId xmlns:a16="http://schemas.microsoft.com/office/drawing/2014/main" id="{972CD251-C719-4BC0-B915-4770683D5AE0}"/>
                  </a:ext>
                </a:extLst>
              </p:cNvPr>
              <p:cNvSpPr>
                <a:spLocks noChangeShapeType="1"/>
              </p:cNvSpPr>
              <p:nvPr/>
            </p:nvSpPr>
            <p:spPr bwMode="auto">
              <a:xfrm>
                <a:off x="102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6" name="直接连接符 138350">
                <a:extLst>
                  <a:ext uri="{FF2B5EF4-FFF2-40B4-BE49-F238E27FC236}">
                    <a16:creationId xmlns:a16="http://schemas.microsoft.com/office/drawing/2014/main" id="{4B0EC783-2909-4ABA-BFF3-89F354AA005F}"/>
                  </a:ext>
                </a:extLst>
              </p:cNvPr>
              <p:cNvSpPr>
                <a:spLocks noChangeShapeType="1"/>
              </p:cNvSpPr>
              <p:nvPr/>
            </p:nvSpPr>
            <p:spPr bwMode="auto">
              <a:xfrm>
                <a:off x="125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7" name="直接连接符 138351">
                <a:extLst>
                  <a:ext uri="{FF2B5EF4-FFF2-40B4-BE49-F238E27FC236}">
                    <a16:creationId xmlns:a16="http://schemas.microsoft.com/office/drawing/2014/main" id="{4D0292E9-6D99-436C-8679-DE58AE275C04}"/>
                  </a:ext>
                </a:extLst>
              </p:cNvPr>
              <p:cNvSpPr>
                <a:spLocks noChangeShapeType="1"/>
              </p:cNvSpPr>
              <p:nvPr/>
            </p:nvSpPr>
            <p:spPr bwMode="auto">
              <a:xfrm>
                <a:off x="148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8" name="直接连接符 138352">
                <a:extLst>
                  <a:ext uri="{FF2B5EF4-FFF2-40B4-BE49-F238E27FC236}">
                    <a16:creationId xmlns:a16="http://schemas.microsoft.com/office/drawing/2014/main" id="{4B9E5260-B6DB-4C65-A497-AAC653423EC8}"/>
                  </a:ext>
                </a:extLst>
              </p:cNvPr>
              <p:cNvSpPr>
                <a:spLocks noChangeShapeType="1"/>
              </p:cNvSpPr>
              <p:nvPr/>
            </p:nvSpPr>
            <p:spPr bwMode="auto">
              <a:xfrm>
                <a:off x="171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9" name="直接连接符 138353">
                <a:extLst>
                  <a:ext uri="{FF2B5EF4-FFF2-40B4-BE49-F238E27FC236}">
                    <a16:creationId xmlns:a16="http://schemas.microsoft.com/office/drawing/2014/main" id="{5FD2D6FB-C709-4975-8A6B-1B3177BB1250}"/>
                  </a:ext>
                </a:extLst>
              </p:cNvPr>
              <p:cNvSpPr>
                <a:spLocks noChangeShapeType="1"/>
              </p:cNvSpPr>
              <p:nvPr/>
            </p:nvSpPr>
            <p:spPr bwMode="auto">
              <a:xfrm>
                <a:off x="193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0" name="直接连接符 138354">
                <a:extLst>
                  <a:ext uri="{FF2B5EF4-FFF2-40B4-BE49-F238E27FC236}">
                    <a16:creationId xmlns:a16="http://schemas.microsoft.com/office/drawing/2014/main" id="{A9324BC2-225B-4DF6-B11F-6D844574812E}"/>
                  </a:ext>
                </a:extLst>
              </p:cNvPr>
              <p:cNvSpPr>
                <a:spLocks noChangeShapeType="1"/>
              </p:cNvSpPr>
              <p:nvPr/>
            </p:nvSpPr>
            <p:spPr bwMode="auto">
              <a:xfrm>
                <a:off x="216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1" name="直接连接符 138355">
                <a:extLst>
                  <a:ext uri="{FF2B5EF4-FFF2-40B4-BE49-F238E27FC236}">
                    <a16:creationId xmlns:a16="http://schemas.microsoft.com/office/drawing/2014/main" id="{C6D85996-13AC-43B0-86C0-4426273FC226}"/>
                  </a:ext>
                </a:extLst>
              </p:cNvPr>
              <p:cNvSpPr>
                <a:spLocks noChangeShapeType="1"/>
              </p:cNvSpPr>
              <p:nvPr/>
            </p:nvSpPr>
            <p:spPr bwMode="auto">
              <a:xfrm>
                <a:off x="239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2" name="直接连接符 138356">
                <a:extLst>
                  <a:ext uri="{FF2B5EF4-FFF2-40B4-BE49-F238E27FC236}">
                    <a16:creationId xmlns:a16="http://schemas.microsoft.com/office/drawing/2014/main" id="{1555EBB8-15DA-4302-8D42-D08837BAFC80}"/>
                  </a:ext>
                </a:extLst>
              </p:cNvPr>
              <p:cNvSpPr>
                <a:spLocks noChangeShapeType="1"/>
              </p:cNvSpPr>
              <p:nvPr/>
            </p:nvSpPr>
            <p:spPr bwMode="auto">
              <a:xfrm>
                <a:off x="262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3" name="直接连接符 138357">
                <a:extLst>
                  <a:ext uri="{FF2B5EF4-FFF2-40B4-BE49-F238E27FC236}">
                    <a16:creationId xmlns:a16="http://schemas.microsoft.com/office/drawing/2014/main" id="{7BA76DEE-FD5D-40EE-A065-4BDEC24724DE}"/>
                  </a:ext>
                </a:extLst>
              </p:cNvPr>
              <p:cNvSpPr>
                <a:spLocks noChangeShapeType="1"/>
              </p:cNvSpPr>
              <p:nvPr/>
            </p:nvSpPr>
            <p:spPr bwMode="auto">
              <a:xfrm>
                <a:off x="285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4" name="直接连接符 138358">
                <a:extLst>
                  <a:ext uri="{FF2B5EF4-FFF2-40B4-BE49-F238E27FC236}">
                    <a16:creationId xmlns:a16="http://schemas.microsoft.com/office/drawing/2014/main" id="{FFEFD283-831C-4533-8A78-5B81B23B4BC4}"/>
                  </a:ext>
                </a:extLst>
              </p:cNvPr>
              <p:cNvSpPr>
                <a:spLocks noChangeShapeType="1"/>
              </p:cNvSpPr>
              <p:nvPr/>
            </p:nvSpPr>
            <p:spPr bwMode="auto">
              <a:xfrm>
                <a:off x="307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5" name="直接连接符 138359">
                <a:extLst>
                  <a:ext uri="{FF2B5EF4-FFF2-40B4-BE49-F238E27FC236}">
                    <a16:creationId xmlns:a16="http://schemas.microsoft.com/office/drawing/2014/main" id="{81B27F96-BD22-4806-8FA1-9F0642A2CBCE}"/>
                  </a:ext>
                </a:extLst>
              </p:cNvPr>
              <p:cNvSpPr>
                <a:spLocks noChangeShapeType="1"/>
              </p:cNvSpPr>
              <p:nvPr/>
            </p:nvSpPr>
            <p:spPr bwMode="auto">
              <a:xfrm>
                <a:off x="330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6" name="直接连接符 138360">
                <a:extLst>
                  <a:ext uri="{FF2B5EF4-FFF2-40B4-BE49-F238E27FC236}">
                    <a16:creationId xmlns:a16="http://schemas.microsoft.com/office/drawing/2014/main" id="{F4195053-A3D5-43C7-B755-D0362A2B3627}"/>
                  </a:ext>
                </a:extLst>
              </p:cNvPr>
              <p:cNvSpPr>
                <a:spLocks noChangeShapeType="1"/>
              </p:cNvSpPr>
              <p:nvPr/>
            </p:nvSpPr>
            <p:spPr bwMode="auto">
              <a:xfrm>
                <a:off x="353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7" name="直接连接符 138361">
                <a:extLst>
                  <a:ext uri="{FF2B5EF4-FFF2-40B4-BE49-F238E27FC236}">
                    <a16:creationId xmlns:a16="http://schemas.microsoft.com/office/drawing/2014/main" id="{619D3CC7-AAB3-4ACE-A752-ECBB4F0289D1}"/>
                  </a:ext>
                </a:extLst>
              </p:cNvPr>
              <p:cNvSpPr>
                <a:spLocks noChangeShapeType="1"/>
              </p:cNvSpPr>
              <p:nvPr/>
            </p:nvSpPr>
            <p:spPr bwMode="auto">
              <a:xfrm>
                <a:off x="376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8" name="直接连接符 138362">
                <a:extLst>
                  <a:ext uri="{FF2B5EF4-FFF2-40B4-BE49-F238E27FC236}">
                    <a16:creationId xmlns:a16="http://schemas.microsoft.com/office/drawing/2014/main" id="{658DE2C1-A806-4CE1-84C4-86325D947E1A}"/>
                  </a:ext>
                </a:extLst>
              </p:cNvPr>
              <p:cNvSpPr>
                <a:spLocks noChangeShapeType="1"/>
              </p:cNvSpPr>
              <p:nvPr/>
            </p:nvSpPr>
            <p:spPr bwMode="auto">
              <a:xfrm>
                <a:off x="399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89" name="直接连接符 138363">
                <a:extLst>
                  <a:ext uri="{FF2B5EF4-FFF2-40B4-BE49-F238E27FC236}">
                    <a16:creationId xmlns:a16="http://schemas.microsoft.com/office/drawing/2014/main" id="{E24F3326-6D7A-46B7-AF9E-A4822A3BC117}"/>
                  </a:ext>
                </a:extLst>
              </p:cNvPr>
              <p:cNvSpPr>
                <a:spLocks noChangeShapeType="1"/>
              </p:cNvSpPr>
              <p:nvPr/>
            </p:nvSpPr>
            <p:spPr bwMode="auto">
              <a:xfrm>
                <a:off x="421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90" name="直接连接符 138364">
                <a:extLst>
                  <a:ext uri="{FF2B5EF4-FFF2-40B4-BE49-F238E27FC236}">
                    <a16:creationId xmlns:a16="http://schemas.microsoft.com/office/drawing/2014/main" id="{0B417ACA-3A65-492A-B57F-C47392DFE760}"/>
                  </a:ext>
                </a:extLst>
              </p:cNvPr>
              <p:cNvSpPr>
                <a:spLocks noChangeShapeType="1"/>
              </p:cNvSpPr>
              <p:nvPr/>
            </p:nvSpPr>
            <p:spPr bwMode="auto">
              <a:xfrm>
                <a:off x="444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91" name="直接连接符 138365">
                <a:extLst>
                  <a:ext uri="{FF2B5EF4-FFF2-40B4-BE49-F238E27FC236}">
                    <a16:creationId xmlns:a16="http://schemas.microsoft.com/office/drawing/2014/main" id="{881139A3-4582-4CC9-8FD0-0327D8C46FC6}"/>
                  </a:ext>
                </a:extLst>
              </p:cNvPr>
              <p:cNvSpPr>
                <a:spLocks noChangeShapeType="1"/>
              </p:cNvSpPr>
              <p:nvPr/>
            </p:nvSpPr>
            <p:spPr bwMode="auto">
              <a:xfrm>
                <a:off x="467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92" name="直接连接符 138366">
                <a:extLst>
                  <a:ext uri="{FF2B5EF4-FFF2-40B4-BE49-F238E27FC236}">
                    <a16:creationId xmlns:a16="http://schemas.microsoft.com/office/drawing/2014/main" id="{4BAB8CCB-F3BC-4DD7-A805-43CF45DE3784}"/>
                  </a:ext>
                </a:extLst>
              </p:cNvPr>
              <p:cNvSpPr>
                <a:spLocks noChangeShapeType="1"/>
              </p:cNvSpPr>
              <p:nvPr/>
            </p:nvSpPr>
            <p:spPr bwMode="auto">
              <a:xfrm>
                <a:off x="490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93" name="直接连接符 138367">
                <a:extLst>
                  <a:ext uri="{FF2B5EF4-FFF2-40B4-BE49-F238E27FC236}">
                    <a16:creationId xmlns:a16="http://schemas.microsoft.com/office/drawing/2014/main" id="{D9E8826D-1660-4D4C-A54E-6148E66923EE}"/>
                  </a:ext>
                </a:extLst>
              </p:cNvPr>
              <p:cNvSpPr>
                <a:spLocks noChangeShapeType="1"/>
              </p:cNvSpPr>
              <p:nvPr/>
            </p:nvSpPr>
            <p:spPr bwMode="auto">
              <a:xfrm>
                <a:off x="513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94" name="直接连接符 138368">
                <a:extLst>
                  <a:ext uri="{FF2B5EF4-FFF2-40B4-BE49-F238E27FC236}">
                    <a16:creationId xmlns:a16="http://schemas.microsoft.com/office/drawing/2014/main" id="{E70C7DB0-2A36-4946-AA18-1D8D13D56343}"/>
                  </a:ext>
                </a:extLst>
              </p:cNvPr>
              <p:cNvSpPr>
                <a:spLocks noChangeShapeType="1"/>
              </p:cNvSpPr>
              <p:nvPr/>
            </p:nvSpPr>
            <p:spPr bwMode="auto">
              <a:xfrm>
                <a:off x="535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1048" name="组合 138369">
              <a:extLst>
                <a:ext uri="{FF2B5EF4-FFF2-40B4-BE49-F238E27FC236}">
                  <a16:creationId xmlns:a16="http://schemas.microsoft.com/office/drawing/2014/main" id="{050A9D83-CF0D-406F-908E-82DEB87E5F85}"/>
                </a:ext>
              </a:extLst>
            </p:cNvPr>
            <p:cNvGrpSpPr>
              <a:grpSpLocks/>
            </p:cNvGrpSpPr>
            <p:nvPr/>
          </p:nvGrpSpPr>
          <p:grpSpPr bwMode="auto">
            <a:xfrm>
              <a:off x="1208" y="109"/>
              <a:ext cx="3694" cy="423"/>
              <a:chOff x="1034" y="245"/>
              <a:chExt cx="3694" cy="423"/>
            </a:xfrm>
          </p:grpSpPr>
          <p:sp>
            <p:nvSpPr>
              <p:cNvPr id="1049" name="直接连接符 138370">
                <a:extLst>
                  <a:ext uri="{FF2B5EF4-FFF2-40B4-BE49-F238E27FC236}">
                    <a16:creationId xmlns:a16="http://schemas.microsoft.com/office/drawing/2014/main" id="{CF286672-ADDB-4E04-A6A7-EA01AC97AC8B}"/>
                  </a:ext>
                </a:extLst>
              </p:cNvPr>
              <p:cNvSpPr>
                <a:spLocks noChangeShapeType="1"/>
              </p:cNvSpPr>
              <p:nvPr/>
            </p:nvSpPr>
            <p:spPr bwMode="auto">
              <a:xfrm>
                <a:off x="2676" y="246"/>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0" name="直接连接符 138371">
                <a:extLst>
                  <a:ext uri="{FF2B5EF4-FFF2-40B4-BE49-F238E27FC236}">
                    <a16:creationId xmlns:a16="http://schemas.microsoft.com/office/drawing/2014/main" id="{A7942FEB-6481-419D-94A1-9C8045B964F8}"/>
                  </a:ext>
                </a:extLst>
              </p:cNvPr>
              <p:cNvSpPr>
                <a:spLocks noChangeShapeType="1"/>
              </p:cNvSpPr>
              <p:nvPr/>
            </p:nvSpPr>
            <p:spPr bwMode="auto">
              <a:xfrm>
                <a:off x="2798" y="468"/>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1" name="直接连接符 138372">
                <a:extLst>
                  <a:ext uri="{FF2B5EF4-FFF2-40B4-BE49-F238E27FC236}">
                    <a16:creationId xmlns:a16="http://schemas.microsoft.com/office/drawing/2014/main" id="{56855172-8C07-4430-934C-30848512BD17}"/>
                  </a:ext>
                </a:extLst>
              </p:cNvPr>
              <p:cNvSpPr>
                <a:spLocks noChangeShapeType="1"/>
              </p:cNvSpPr>
              <p:nvPr/>
            </p:nvSpPr>
            <p:spPr bwMode="auto">
              <a:xfrm>
                <a:off x="2904" y="486"/>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2" name="直接连接符 138373">
                <a:extLst>
                  <a:ext uri="{FF2B5EF4-FFF2-40B4-BE49-F238E27FC236}">
                    <a16:creationId xmlns:a16="http://schemas.microsoft.com/office/drawing/2014/main" id="{7D590CB4-15FC-462A-AB96-ECB90A42FA94}"/>
                  </a:ext>
                </a:extLst>
              </p:cNvPr>
              <p:cNvSpPr>
                <a:spLocks noChangeShapeType="1"/>
              </p:cNvSpPr>
              <p:nvPr/>
            </p:nvSpPr>
            <p:spPr bwMode="auto">
              <a:xfrm>
                <a:off x="3132" y="586"/>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3" name="直接连接符 138374">
                <a:extLst>
                  <a:ext uri="{FF2B5EF4-FFF2-40B4-BE49-F238E27FC236}">
                    <a16:creationId xmlns:a16="http://schemas.microsoft.com/office/drawing/2014/main" id="{025596A9-5B67-4399-A974-A8596C92F49A}"/>
                  </a:ext>
                </a:extLst>
              </p:cNvPr>
              <p:cNvSpPr>
                <a:spLocks noChangeShapeType="1"/>
              </p:cNvSpPr>
              <p:nvPr/>
            </p:nvSpPr>
            <p:spPr bwMode="auto">
              <a:xfrm>
                <a:off x="3816" y="358"/>
                <a:ext cx="0" cy="1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4" name="直接连接符 138375">
                <a:extLst>
                  <a:ext uri="{FF2B5EF4-FFF2-40B4-BE49-F238E27FC236}">
                    <a16:creationId xmlns:a16="http://schemas.microsoft.com/office/drawing/2014/main" id="{16255764-AA0C-4001-B0C8-EFD20E55BE74}"/>
                  </a:ext>
                </a:extLst>
              </p:cNvPr>
              <p:cNvSpPr>
                <a:spLocks noChangeShapeType="1"/>
              </p:cNvSpPr>
              <p:nvPr/>
            </p:nvSpPr>
            <p:spPr bwMode="auto">
              <a:xfrm>
                <a:off x="3722"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5" name="直接连接符 138376">
                <a:extLst>
                  <a:ext uri="{FF2B5EF4-FFF2-40B4-BE49-F238E27FC236}">
                    <a16:creationId xmlns:a16="http://schemas.microsoft.com/office/drawing/2014/main" id="{E13BC7D6-16F2-40D8-9904-0A0413339026}"/>
                  </a:ext>
                </a:extLst>
              </p:cNvPr>
              <p:cNvSpPr>
                <a:spLocks noChangeShapeType="1"/>
              </p:cNvSpPr>
              <p:nvPr/>
            </p:nvSpPr>
            <p:spPr bwMode="auto">
              <a:xfrm>
                <a:off x="4044" y="372"/>
                <a:ext cx="0" cy="29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6" name="直接连接符 138377">
                <a:extLst>
                  <a:ext uri="{FF2B5EF4-FFF2-40B4-BE49-F238E27FC236}">
                    <a16:creationId xmlns:a16="http://schemas.microsoft.com/office/drawing/2014/main" id="{A1A3A427-7F85-4331-BECE-5D55DD463801}"/>
                  </a:ext>
                </a:extLst>
              </p:cNvPr>
              <p:cNvSpPr>
                <a:spLocks noChangeShapeType="1"/>
              </p:cNvSpPr>
              <p:nvPr/>
            </p:nvSpPr>
            <p:spPr bwMode="auto">
              <a:xfrm flipV="1">
                <a:off x="4046" y="248"/>
                <a:ext cx="0" cy="5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7" name="直接连接符 138378">
                <a:extLst>
                  <a:ext uri="{FF2B5EF4-FFF2-40B4-BE49-F238E27FC236}">
                    <a16:creationId xmlns:a16="http://schemas.microsoft.com/office/drawing/2014/main" id="{9FE4A13F-95A6-4CB0-91B5-29100076004F}"/>
                  </a:ext>
                </a:extLst>
              </p:cNvPr>
              <p:cNvSpPr>
                <a:spLocks noChangeShapeType="1"/>
              </p:cNvSpPr>
              <p:nvPr/>
            </p:nvSpPr>
            <p:spPr bwMode="auto">
              <a:xfrm flipV="1">
                <a:off x="4272" y="246"/>
                <a:ext cx="0" cy="18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8" name="直接连接符 138379">
                <a:extLst>
                  <a:ext uri="{FF2B5EF4-FFF2-40B4-BE49-F238E27FC236}">
                    <a16:creationId xmlns:a16="http://schemas.microsoft.com/office/drawing/2014/main" id="{94F30540-8E0C-415E-A514-E3296EADB567}"/>
                  </a:ext>
                </a:extLst>
              </p:cNvPr>
              <p:cNvSpPr>
                <a:spLocks noChangeShapeType="1"/>
              </p:cNvSpPr>
              <p:nvPr/>
            </p:nvSpPr>
            <p:spPr bwMode="auto">
              <a:xfrm flipH="1">
                <a:off x="4422" y="468"/>
                <a:ext cx="7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59" name="直接连接符 138380">
                <a:extLst>
                  <a:ext uri="{FF2B5EF4-FFF2-40B4-BE49-F238E27FC236}">
                    <a16:creationId xmlns:a16="http://schemas.microsoft.com/office/drawing/2014/main" id="{ABF32F5C-3C1B-4E0E-8BCD-B32B79D40A11}"/>
                  </a:ext>
                </a:extLst>
              </p:cNvPr>
              <p:cNvSpPr>
                <a:spLocks noChangeShapeType="1"/>
              </p:cNvSpPr>
              <p:nvPr/>
            </p:nvSpPr>
            <p:spPr bwMode="auto">
              <a:xfrm flipH="1">
                <a:off x="4290" y="468"/>
                <a:ext cx="6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0" name="直接连接符 138381">
                <a:extLst>
                  <a:ext uri="{FF2B5EF4-FFF2-40B4-BE49-F238E27FC236}">
                    <a16:creationId xmlns:a16="http://schemas.microsoft.com/office/drawing/2014/main" id="{866183D8-CBC0-46AE-96DD-5FD2BE92A9F3}"/>
                  </a:ext>
                </a:extLst>
              </p:cNvPr>
              <p:cNvSpPr>
                <a:spLocks noChangeShapeType="1"/>
              </p:cNvSpPr>
              <p:nvPr/>
            </p:nvSpPr>
            <p:spPr bwMode="auto">
              <a:xfrm flipV="1">
                <a:off x="4500" y="246"/>
                <a:ext cx="0" cy="27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1" name="直接连接符 138382">
                <a:extLst>
                  <a:ext uri="{FF2B5EF4-FFF2-40B4-BE49-F238E27FC236}">
                    <a16:creationId xmlns:a16="http://schemas.microsoft.com/office/drawing/2014/main" id="{5E9DF1E4-759A-4A0E-9CFD-448B12B2ECED}"/>
                  </a:ext>
                </a:extLst>
              </p:cNvPr>
              <p:cNvSpPr>
                <a:spLocks noChangeShapeType="1"/>
              </p:cNvSpPr>
              <p:nvPr/>
            </p:nvSpPr>
            <p:spPr bwMode="auto">
              <a:xfrm>
                <a:off x="4728" y="606"/>
                <a:ext cx="0" cy="3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2" name="直接连接符 138383">
                <a:extLst>
                  <a:ext uri="{FF2B5EF4-FFF2-40B4-BE49-F238E27FC236}">
                    <a16:creationId xmlns:a16="http://schemas.microsoft.com/office/drawing/2014/main" id="{909F9C8E-16DF-475B-8959-8013DCB12134}"/>
                  </a:ext>
                </a:extLst>
              </p:cNvPr>
              <p:cNvSpPr>
                <a:spLocks noChangeShapeType="1"/>
              </p:cNvSpPr>
              <p:nvPr/>
            </p:nvSpPr>
            <p:spPr bwMode="auto">
              <a:xfrm>
                <a:off x="1992" y="250"/>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3" name="直接连接符 138384">
                <a:extLst>
                  <a:ext uri="{FF2B5EF4-FFF2-40B4-BE49-F238E27FC236}">
                    <a16:creationId xmlns:a16="http://schemas.microsoft.com/office/drawing/2014/main" id="{6703E9BE-59B3-4989-BAE9-988C8D665103}"/>
                  </a:ext>
                </a:extLst>
              </p:cNvPr>
              <p:cNvSpPr>
                <a:spLocks noChangeShapeType="1"/>
              </p:cNvSpPr>
              <p:nvPr/>
            </p:nvSpPr>
            <p:spPr bwMode="auto">
              <a:xfrm>
                <a:off x="1764" y="247"/>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4" name="直接连接符 138385">
                <a:extLst>
                  <a:ext uri="{FF2B5EF4-FFF2-40B4-BE49-F238E27FC236}">
                    <a16:creationId xmlns:a16="http://schemas.microsoft.com/office/drawing/2014/main" id="{A3B8003E-F4EB-41A4-8075-861CBA535E3A}"/>
                  </a:ext>
                </a:extLst>
              </p:cNvPr>
              <p:cNvSpPr>
                <a:spLocks noChangeShapeType="1"/>
              </p:cNvSpPr>
              <p:nvPr/>
            </p:nvSpPr>
            <p:spPr bwMode="auto">
              <a:xfrm flipH="1">
                <a:off x="1738" y="468"/>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5" name="直接连接符 138386">
                <a:extLst>
                  <a:ext uri="{FF2B5EF4-FFF2-40B4-BE49-F238E27FC236}">
                    <a16:creationId xmlns:a16="http://schemas.microsoft.com/office/drawing/2014/main" id="{56E4C1AD-89FF-44AC-BAAB-616A4E1606A5}"/>
                  </a:ext>
                </a:extLst>
              </p:cNvPr>
              <p:cNvSpPr>
                <a:spLocks noChangeShapeType="1"/>
              </p:cNvSpPr>
              <p:nvPr/>
            </p:nvSpPr>
            <p:spPr bwMode="auto">
              <a:xfrm>
                <a:off x="1604" y="468"/>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6" name="直接连接符 138387">
                <a:extLst>
                  <a:ext uri="{FF2B5EF4-FFF2-40B4-BE49-F238E27FC236}">
                    <a16:creationId xmlns:a16="http://schemas.microsoft.com/office/drawing/2014/main" id="{4FC7BDD7-4875-4F55-9E13-4FC208DA9824}"/>
                  </a:ext>
                </a:extLst>
              </p:cNvPr>
              <p:cNvSpPr>
                <a:spLocks noChangeShapeType="1"/>
              </p:cNvSpPr>
              <p:nvPr/>
            </p:nvSpPr>
            <p:spPr bwMode="auto">
              <a:xfrm flipH="1">
                <a:off x="1404" y="468"/>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7" name="直接连接符 138388">
                <a:extLst>
                  <a:ext uri="{FF2B5EF4-FFF2-40B4-BE49-F238E27FC236}">
                    <a16:creationId xmlns:a16="http://schemas.microsoft.com/office/drawing/2014/main" id="{07AABB3B-5ED1-4E0D-808D-82F33CE92A3E}"/>
                  </a:ext>
                </a:extLst>
              </p:cNvPr>
              <p:cNvSpPr>
                <a:spLocks noChangeShapeType="1"/>
              </p:cNvSpPr>
              <p:nvPr/>
            </p:nvSpPr>
            <p:spPr bwMode="auto">
              <a:xfrm>
                <a:off x="1034"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8" name="直接连接符 138389">
                <a:extLst>
                  <a:ext uri="{FF2B5EF4-FFF2-40B4-BE49-F238E27FC236}">
                    <a16:creationId xmlns:a16="http://schemas.microsoft.com/office/drawing/2014/main" id="{A079FD87-67BE-4CB7-864B-9A5A32F053CA}"/>
                  </a:ext>
                </a:extLst>
              </p:cNvPr>
              <p:cNvSpPr>
                <a:spLocks noChangeShapeType="1"/>
              </p:cNvSpPr>
              <p:nvPr/>
            </p:nvSpPr>
            <p:spPr bwMode="auto">
              <a:xfrm>
                <a:off x="1306" y="370"/>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69" name="直接连接符 138390">
                <a:extLst>
                  <a:ext uri="{FF2B5EF4-FFF2-40B4-BE49-F238E27FC236}">
                    <a16:creationId xmlns:a16="http://schemas.microsoft.com/office/drawing/2014/main" id="{FDB8B828-A521-4E12-B2FA-1F2DB4BA9DA6}"/>
                  </a:ext>
                </a:extLst>
              </p:cNvPr>
              <p:cNvSpPr>
                <a:spLocks noChangeShapeType="1"/>
              </p:cNvSpPr>
              <p:nvPr/>
            </p:nvSpPr>
            <p:spPr bwMode="auto">
              <a:xfrm>
                <a:off x="1080" y="388"/>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0" name="直接连接符 138391">
                <a:extLst>
                  <a:ext uri="{FF2B5EF4-FFF2-40B4-BE49-F238E27FC236}">
                    <a16:creationId xmlns:a16="http://schemas.microsoft.com/office/drawing/2014/main" id="{5F93B890-B15E-4C59-A83D-1BC9BDE74C80}"/>
                  </a:ext>
                </a:extLst>
              </p:cNvPr>
              <p:cNvSpPr>
                <a:spLocks noChangeShapeType="1"/>
              </p:cNvSpPr>
              <p:nvPr/>
            </p:nvSpPr>
            <p:spPr bwMode="auto">
              <a:xfrm flipH="1" flipV="1">
                <a:off x="1308" y="245"/>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1" name="直接连接符 138392">
                <a:extLst>
                  <a:ext uri="{FF2B5EF4-FFF2-40B4-BE49-F238E27FC236}">
                    <a16:creationId xmlns:a16="http://schemas.microsoft.com/office/drawing/2014/main" id="{2FEE5D9A-935A-4C76-86FF-CDEEEFBA810A}"/>
                  </a:ext>
                </a:extLst>
              </p:cNvPr>
              <p:cNvSpPr>
                <a:spLocks noChangeShapeType="1"/>
              </p:cNvSpPr>
              <p:nvPr/>
            </p:nvSpPr>
            <p:spPr bwMode="auto">
              <a:xfrm>
                <a:off x="1536" y="316"/>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2" name="直接连接符 138393">
                <a:extLst>
                  <a:ext uri="{FF2B5EF4-FFF2-40B4-BE49-F238E27FC236}">
                    <a16:creationId xmlns:a16="http://schemas.microsoft.com/office/drawing/2014/main" id="{6F46FBFD-C900-4048-9A92-A1D3C366DEA7}"/>
                  </a:ext>
                </a:extLst>
              </p:cNvPr>
              <p:cNvSpPr>
                <a:spLocks noChangeShapeType="1"/>
              </p:cNvSpPr>
              <p:nvPr/>
            </p:nvSpPr>
            <p:spPr bwMode="auto">
              <a:xfrm flipV="1">
                <a:off x="1536" y="247"/>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73" name="直接连接符 138394">
                <a:extLst>
                  <a:ext uri="{FF2B5EF4-FFF2-40B4-BE49-F238E27FC236}">
                    <a16:creationId xmlns:a16="http://schemas.microsoft.com/office/drawing/2014/main" id="{ECE0B20F-B8ED-43C7-AD36-80DAAA193363}"/>
                  </a:ext>
                </a:extLst>
              </p:cNvPr>
              <p:cNvSpPr>
                <a:spLocks noChangeShapeType="1"/>
              </p:cNvSpPr>
              <p:nvPr/>
            </p:nvSpPr>
            <p:spPr bwMode="auto">
              <a:xfrm>
                <a:off x="4095" y="467"/>
                <a:ext cx="8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grpSp>
      <p:sp>
        <p:nvSpPr>
          <p:cNvPr id="138396" name="标题 138395">
            <a:extLst>
              <a:ext uri="{FF2B5EF4-FFF2-40B4-BE49-F238E27FC236}">
                <a16:creationId xmlns:a16="http://schemas.microsoft.com/office/drawing/2014/main" id="{1A3FB363-ED36-4412-9465-A048476B2313}"/>
              </a:ext>
            </a:extLst>
          </p:cNvPr>
          <p:cNvSpPr>
            <a:spLocks noGrp="1"/>
          </p:cNvSpPr>
          <p:nvPr>
            <p:ph type="title"/>
          </p:nvPr>
        </p:nvSpPr>
        <p:spPr>
          <a:xfrm>
            <a:off x="1727200" y="228601"/>
            <a:ext cx="10119784" cy="701675"/>
          </a:xfrm>
          <a:prstGeom prst="rect">
            <a:avLst/>
          </a:prstGeom>
          <a:noFill/>
          <a:ln w="9525">
            <a:noFill/>
          </a:ln>
        </p:spPr>
        <p:txBody>
          <a:bodyPr anchor="ctr"/>
          <a:lstStyle/>
          <a:p>
            <a:pPr lvl="0"/>
            <a:r>
              <a:rPr lang="zh-TW" altLang="en-US" noProof="1"/>
              <a:t>按一下以編輯母片標題樣式</a:t>
            </a:r>
          </a:p>
        </p:txBody>
      </p:sp>
      <p:sp>
        <p:nvSpPr>
          <p:cNvPr id="1031" name="直接连接符 138396">
            <a:extLst>
              <a:ext uri="{FF2B5EF4-FFF2-40B4-BE49-F238E27FC236}">
                <a16:creationId xmlns:a16="http://schemas.microsoft.com/office/drawing/2014/main" id="{EA153490-3691-4788-9FCB-5ACD00875078}"/>
              </a:ext>
            </a:extLst>
          </p:cNvPr>
          <p:cNvSpPr>
            <a:spLocks noChangeShapeType="1"/>
          </p:cNvSpPr>
          <p:nvPr/>
        </p:nvSpPr>
        <p:spPr bwMode="auto">
          <a:xfrm flipV="1">
            <a:off x="1200151" y="6524625"/>
            <a:ext cx="104648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38398" name="灯片编号占位符 138397">
            <a:extLst>
              <a:ext uri="{FF2B5EF4-FFF2-40B4-BE49-F238E27FC236}">
                <a16:creationId xmlns:a16="http://schemas.microsoft.com/office/drawing/2014/main" id="{4E0B56EB-8C0E-4C11-B5D3-AD949A81179B}"/>
              </a:ext>
            </a:extLst>
          </p:cNvPr>
          <p:cNvSpPr>
            <a:spLocks noGrp="1"/>
          </p:cNvSpPr>
          <p:nvPr>
            <p:ph type="sldNum" sz="quarter" idx="4"/>
          </p:nvPr>
        </p:nvSpPr>
        <p:spPr>
          <a:xfrm>
            <a:off x="7247467" y="6524625"/>
            <a:ext cx="4334933"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anose="02020500000000000000" pitchFamily="18" charset="-120"/>
              </a:defRPr>
            </a:lvl1pPr>
          </a:lstStyle>
          <a:p>
            <a:fld id="{1F2FD7BC-181C-46D9-B02C-4E54EBF5FF7A}" type="slidenum">
              <a:rPr lang="zh-TW" altLang="en-US"/>
              <a:pPr/>
              <a:t>‹#›</a:t>
            </a:fld>
            <a:endParaRPr lang="zh-TW" altLang="en-US"/>
          </a:p>
        </p:txBody>
      </p:sp>
      <p:pic>
        <p:nvPicPr>
          <p:cNvPr id="1033" name="图片 138398" descr="ai logo">
            <a:extLst>
              <a:ext uri="{FF2B5EF4-FFF2-40B4-BE49-F238E27FC236}">
                <a16:creationId xmlns:a16="http://schemas.microsoft.com/office/drawing/2014/main" id="{411ADCBD-8BE5-4675-BDD2-6F57E3BA1C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7" y="5715001"/>
            <a:ext cx="1524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400" name="文本框 138399">
            <a:extLst>
              <a:ext uri="{FF2B5EF4-FFF2-40B4-BE49-F238E27FC236}">
                <a16:creationId xmlns:a16="http://schemas.microsoft.com/office/drawing/2014/main" id="{81CA268D-B216-4599-BEC0-2F589306A248}"/>
              </a:ext>
            </a:extLst>
          </p:cNvPr>
          <p:cNvSpPr txBox="1"/>
          <p:nvPr/>
        </p:nvSpPr>
        <p:spPr>
          <a:xfrm>
            <a:off x="1583267" y="6521450"/>
            <a:ext cx="7128933" cy="336550"/>
          </a:xfrm>
          <a:prstGeom prst="rect">
            <a:avLst/>
          </a:prstGeom>
          <a:noFill/>
          <a:ln w="9525">
            <a:noFill/>
          </a:ln>
        </p:spPr>
        <p:txBody>
          <a:bodyPr>
            <a:spAutoFit/>
          </a:bodyPr>
          <a:lstStyle/>
          <a:p>
            <a:pPr eaLnBrk="1" hangingPunct="1">
              <a:defRPr/>
            </a:pPr>
            <a:r>
              <a:rPr lang="en-US" altLang="zh-CN" sz="1600" b="1" noProof="1">
                <a:effectLst>
                  <a:outerShdw blurRad="38100" dist="38100" dir="2700000">
                    <a:srgbClr val="C0C0C0"/>
                  </a:outerShdw>
                </a:effectLst>
                <a:latin typeface="Times New Roman" panose="02020603050405020304" pitchFamily="18" charset="0"/>
              </a:rPr>
              <a:t>       Central South University   Artificial Intelligence</a:t>
            </a:r>
            <a:endParaRPr lang="en-US" altLang="zh-TW" sz="1600" b="1" noProof="1">
              <a:effectLst>
                <a:outerShdw blurRad="38100" dist="38100" dir="2700000">
                  <a:srgbClr val="C0C0C0"/>
                </a:outerShdw>
              </a:effectLst>
              <a:latin typeface="Times New Roman" panose="02020603050405020304" pitchFamily="18" charset="0"/>
            </a:endParaRPr>
          </a:p>
        </p:txBody>
      </p:sp>
      <p:grpSp>
        <p:nvGrpSpPr>
          <p:cNvPr id="1035" name="组合 138400">
            <a:extLst>
              <a:ext uri="{FF2B5EF4-FFF2-40B4-BE49-F238E27FC236}">
                <a16:creationId xmlns:a16="http://schemas.microsoft.com/office/drawing/2014/main" id="{280B9CF9-8607-40E5-851C-DAA12C895C8B}"/>
              </a:ext>
            </a:extLst>
          </p:cNvPr>
          <p:cNvGrpSpPr>
            <a:grpSpLocks/>
          </p:cNvGrpSpPr>
          <p:nvPr/>
        </p:nvGrpSpPr>
        <p:grpSpPr bwMode="auto">
          <a:xfrm>
            <a:off x="71967" y="2865439"/>
            <a:ext cx="11887200" cy="1127125"/>
            <a:chOff x="0" y="0"/>
            <a:chExt cx="5616" cy="710"/>
          </a:xfrm>
        </p:grpSpPr>
        <p:sp>
          <p:nvSpPr>
            <p:cNvPr id="1043" name="矩形 138401">
              <a:extLst>
                <a:ext uri="{FF2B5EF4-FFF2-40B4-BE49-F238E27FC236}">
                  <a16:creationId xmlns:a16="http://schemas.microsoft.com/office/drawing/2014/main" id="{674B7970-C3F9-4821-AFCF-3B48ABDBA51C}"/>
                </a:ext>
              </a:extLst>
            </p:cNvPr>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44" name="矩形 138402">
              <a:extLst>
                <a:ext uri="{FF2B5EF4-FFF2-40B4-BE49-F238E27FC236}">
                  <a16:creationId xmlns:a16="http://schemas.microsoft.com/office/drawing/2014/main" id="{D30C9B80-5ADD-4015-943C-690D653A8A8C}"/>
                </a:ext>
              </a:extLst>
            </p:cNvPr>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900">
                  <a:latin typeface="Times New Roman" pitchFamily="18" charset="0"/>
                </a:rPr>
                <a:t>  </a:t>
              </a:r>
              <a:r>
                <a:rPr lang="en-US" altLang="zh-CN" sz="5900">
                  <a:latin typeface="Times New Roman" pitchFamily="18" charset="0"/>
                </a:rPr>
                <a:t> </a:t>
              </a:r>
              <a:r>
                <a:rPr lang="en-US" altLang="zh-CN" sz="900">
                  <a:latin typeface="Times New Roman" pitchFamily="18" charset="0"/>
                </a:rPr>
                <a:t>                                                                                                                                                                                                                                                                                                                       </a:t>
              </a:r>
            </a:p>
          </p:txBody>
        </p:sp>
      </p:grpSp>
      <p:sp>
        <p:nvSpPr>
          <p:cNvPr id="1188" name="文本框 138403">
            <a:extLst>
              <a:ext uri="{FF2B5EF4-FFF2-40B4-BE49-F238E27FC236}">
                <a16:creationId xmlns:a16="http://schemas.microsoft.com/office/drawing/2014/main" id="{9B409D4C-2BAE-41FD-840D-F6325C717382}"/>
              </a:ext>
            </a:extLst>
          </p:cNvPr>
          <p:cNvSpPr txBox="1">
            <a:spLocks noChangeArrowheads="1"/>
          </p:cNvSpPr>
          <p:nvPr/>
        </p:nvSpPr>
        <p:spPr bwMode="auto">
          <a:xfrm rot="20455001">
            <a:off x="9970033" y="5513895"/>
            <a:ext cx="1279517" cy="584775"/>
          </a:xfrm>
          <a:prstGeom prst="rect">
            <a:avLst/>
          </a:prstGeom>
          <a:noFill/>
          <a:ln>
            <a:noFill/>
          </a:ln>
        </p:spPr>
        <p:txBody>
          <a:bodyPr wrap="none">
            <a:spAutoFit/>
          </a:bodyPr>
          <a:lstStyle/>
          <a:p>
            <a:pPr eaLnBrk="1" hangingPunct="1">
              <a:defRPr/>
            </a:pPr>
            <a:r>
              <a:rPr lang="en-US" altLang="zh-CN" sz="3200" b="1">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CISIC</a:t>
            </a:r>
          </a:p>
        </p:txBody>
      </p:sp>
      <p:sp>
        <p:nvSpPr>
          <p:cNvPr id="1037" name="矩形 138404">
            <a:extLst>
              <a:ext uri="{FF2B5EF4-FFF2-40B4-BE49-F238E27FC236}">
                <a16:creationId xmlns:a16="http://schemas.microsoft.com/office/drawing/2014/main" id="{2553EFBD-F69D-4213-BD45-F10557460C7A}"/>
              </a:ext>
            </a:extLst>
          </p:cNvPr>
          <p:cNvSpPr>
            <a:spLocks noChangeArrowheads="1"/>
          </p:cNvSpPr>
          <p:nvPr/>
        </p:nvSpPr>
        <p:spPr bwMode="auto">
          <a:xfrm>
            <a:off x="2641600" y="533400"/>
            <a:ext cx="508000" cy="3810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sp>
        <p:nvSpPr>
          <p:cNvPr id="1038" name="矩形 138405">
            <a:extLst>
              <a:ext uri="{FF2B5EF4-FFF2-40B4-BE49-F238E27FC236}">
                <a16:creationId xmlns:a16="http://schemas.microsoft.com/office/drawing/2014/main" id="{AE5722DD-7DDA-49CA-8561-3011AE4D1179}"/>
              </a:ext>
            </a:extLst>
          </p:cNvPr>
          <p:cNvSpPr>
            <a:spLocks noChangeArrowheads="1"/>
          </p:cNvSpPr>
          <p:nvPr/>
        </p:nvSpPr>
        <p:spPr bwMode="auto">
          <a:xfrm>
            <a:off x="3149600" y="152400"/>
            <a:ext cx="508000" cy="3810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sp>
        <p:nvSpPr>
          <p:cNvPr id="1039" name="矩形 138406">
            <a:extLst>
              <a:ext uri="{FF2B5EF4-FFF2-40B4-BE49-F238E27FC236}">
                <a16:creationId xmlns:a16="http://schemas.microsoft.com/office/drawing/2014/main" id="{EC9D9290-8ED7-4DB2-B80F-130E15724C5D}"/>
              </a:ext>
            </a:extLst>
          </p:cNvPr>
          <p:cNvSpPr>
            <a:spLocks noChangeArrowheads="1"/>
          </p:cNvSpPr>
          <p:nvPr/>
        </p:nvSpPr>
        <p:spPr bwMode="auto">
          <a:xfrm>
            <a:off x="7620000" y="609600"/>
            <a:ext cx="406400" cy="304800"/>
          </a:xfrm>
          <a:prstGeom prst="rect">
            <a:avLst/>
          </a:prstGeom>
          <a:solidFill>
            <a:schemeClr val="accent2"/>
          </a:solidFill>
          <a:ln w="57150">
            <a:solidFill>
              <a:schemeClr val="hlink"/>
            </a:solidFill>
            <a:miter lim="800000"/>
            <a:headEnd/>
            <a:tailEnd/>
          </a:ln>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sp>
        <p:nvSpPr>
          <p:cNvPr id="1040" name="矩形 138407">
            <a:extLst>
              <a:ext uri="{FF2B5EF4-FFF2-40B4-BE49-F238E27FC236}">
                <a16:creationId xmlns:a16="http://schemas.microsoft.com/office/drawing/2014/main" id="{6F646C8C-5BD5-49C5-B92F-FD1376E9DF41}"/>
              </a:ext>
            </a:extLst>
          </p:cNvPr>
          <p:cNvSpPr>
            <a:spLocks noChangeArrowheads="1"/>
          </p:cNvSpPr>
          <p:nvPr/>
        </p:nvSpPr>
        <p:spPr bwMode="auto">
          <a:xfrm>
            <a:off x="7416800" y="457200"/>
            <a:ext cx="406400" cy="304800"/>
          </a:xfrm>
          <a:prstGeom prst="rect">
            <a:avLst/>
          </a:prstGeom>
          <a:solidFill>
            <a:schemeClr val="accent1"/>
          </a:solidFill>
          <a:ln w="57150">
            <a:solidFill>
              <a:schemeClr val="hlink"/>
            </a:solidFill>
            <a:miter lim="800000"/>
            <a:headEnd/>
            <a:tailEnd/>
          </a:ln>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z="2400"/>
          </a:p>
        </p:txBody>
      </p:sp>
      <p:sp>
        <p:nvSpPr>
          <p:cNvPr id="1041" name="矩形 138408">
            <a:extLst>
              <a:ext uri="{FF2B5EF4-FFF2-40B4-BE49-F238E27FC236}">
                <a16:creationId xmlns:a16="http://schemas.microsoft.com/office/drawing/2014/main" id="{245125FE-F1AB-49BF-9FDA-C89B12E26E18}"/>
              </a:ext>
            </a:extLst>
          </p:cNvPr>
          <p:cNvSpPr>
            <a:spLocks noChangeArrowheads="1"/>
          </p:cNvSpPr>
          <p:nvPr/>
        </p:nvSpPr>
        <p:spPr bwMode="auto">
          <a:xfrm>
            <a:off x="2641600" y="533400"/>
            <a:ext cx="508000" cy="381000"/>
          </a:xfrm>
          <a:prstGeom prst="rect">
            <a:avLst/>
          </a:prstGeom>
          <a:solidFill>
            <a:schemeClr val="accent2"/>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
        <p:nvSpPr>
          <p:cNvPr id="1042" name="矩形 138409">
            <a:extLst>
              <a:ext uri="{FF2B5EF4-FFF2-40B4-BE49-F238E27FC236}">
                <a16:creationId xmlns:a16="http://schemas.microsoft.com/office/drawing/2014/main" id="{6EF179E5-A0D6-41C8-910C-8E616760234A}"/>
              </a:ext>
            </a:extLst>
          </p:cNvPr>
          <p:cNvSpPr>
            <a:spLocks noChangeArrowheads="1"/>
          </p:cNvSpPr>
          <p:nvPr/>
        </p:nvSpPr>
        <p:spPr bwMode="auto">
          <a:xfrm>
            <a:off x="3149600" y="152400"/>
            <a:ext cx="508000" cy="381000"/>
          </a:xfrm>
          <a:prstGeom prst="rect">
            <a:avLst/>
          </a:prstGeom>
          <a:solidFill>
            <a:schemeClr val="bg2"/>
          </a:solidFill>
          <a:ln w="57150">
            <a:solidFill>
              <a:schemeClr val="hlink"/>
            </a:solidFill>
            <a:miter lim="800000"/>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sz="1800"/>
          </a:p>
        </p:txBody>
      </p:sp>
    </p:spTree>
    <p:extLst>
      <p:ext uri="{BB962C8B-B14F-4D97-AF65-F5344CB8AC3E}">
        <p14:creationId xmlns:p14="http://schemas.microsoft.com/office/powerpoint/2010/main" val="38530075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20"/>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21"/>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22"/>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23"/>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1BC23B-FA41-413E-9813-6BBFE50D87A8}"/>
              </a:ext>
            </a:extLst>
          </p:cNvPr>
          <p:cNvSpPr>
            <a:spLocks noGrp="1" noChangeArrowheads="1"/>
          </p:cNvSpPr>
          <p:nvPr>
            <p:ph type="title"/>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F2DE91C3-E86D-48DD-AE3B-7AC4F8F4C04E}"/>
              </a:ext>
            </a:extLst>
          </p:cNvPr>
          <p:cNvSpPr>
            <a:spLocks noGrp="1" noChangeArrowheads="1"/>
          </p:cNvSpPr>
          <p:nvPr>
            <p:ph type="body" idx="1"/>
          </p:nvPr>
        </p:nvSpPr>
        <p:spPr bwMode="auto">
          <a:xfrm>
            <a:off x="334434" y="908051"/>
            <a:ext cx="1152313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2536" name="Rectangle 8">
            <a:extLst>
              <a:ext uri="{FF2B5EF4-FFF2-40B4-BE49-F238E27FC236}">
                <a16:creationId xmlns:a16="http://schemas.microsoft.com/office/drawing/2014/main" id="{9F14FB65-884F-4B23-B0F0-CF476867E4DA}"/>
              </a:ext>
            </a:extLst>
          </p:cNvPr>
          <p:cNvSpPr>
            <a:spLocks noGrp="1" noChangeArrowheads="1"/>
          </p:cNvSpPr>
          <p:nvPr>
            <p:ph type="sldNum" sz="quarter" idx="4"/>
          </p:nvPr>
        </p:nvSpPr>
        <p:spPr bwMode="auto">
          <a:xfrm>
            <a:off x="9245600" y="6477001"/>
            <a:ext cx="2641600" cy="36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800">
                <a:solidFill>
                  <a:srgbClr val="A50021"/>
                </a:solidFill>
                <a:latin typeface="Arial" panose="020B0604020202020204" pitchFamily="34" charset="0"/>
                <a:ea typeface="MS PGothic" panose="020B0600070205080204" pitchFamily="34" charset="-128"/>
              </a:defRPr>
            </a:lvl1pPr>
          </a:lstStyle>
          <a:p>
            <a:fld id="{BA252E00-8EAD-4E96-AF0D-2B0D4620137B}" type="slidenum">
              <a:rPr lang="ja-JP" altLang="en-US"/>
              <a:pPr/>
              <a:t>‹#›</a:t>
            </a:fld>
            <a:endParaRPr lang="en-US" altLang="ja-JP"/>
          </a:p>
        </p:txBody>
      </p:sp>
    </p:spTree>
    <p:extLst>
      <p:ext uri="{BB962C8B-B14F-4D97-AF65-F5344CB8AC3E}">
        <p14:creationId xmlns:p14="http://schemas.microsoft.com/office/powerpoint/2010/main" val="74128948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ransition>
    <p:random/>
  </p:transition>
  <p:hf hdr="0" ftr="0" dt="0"/>
  <p:txStyles>
    <p:titleStyle>
      <a:lvl1pPr indent="176213" algn="l" rtl="0" eaLnBrk="0" fontAlgn="base" hangingPunct="0">
        <a:spcBef>
          <a:spcPct val="0"/>
        </a:spcBef>
        <a:spcAft>
          <a:spcPct val="0"/>
        </a:spcAft>
        <a:defRPr sz="3800" b="1">
          <a:solidFill>
            <a:schemeClr val="bg1"/>
          </a:solidFill>
          <a:latin typeface="+mj-lt"/>
          <a:ea typeface="+mj-ea"/>
          <a:cs typeface="+mj-cs"/>
        </a:defRPr>
      </a:lvl1pPr>
      <a:lvl2pPr indent="176213" algn="l" rtl="0" eaLnBrk="0" fontAlgn="base" hangingPunct="0">
        <a:spcBef>
          <a:spcPct val="0"/>
        </a:spcBef>
        <a:spcAft>
          <a:spcPct val="0"/>
        </a:spcAft>
        <a:defRPr sz="3800" b="1">
          <a:solidFill>
            <a:schemeClr val="bg1"/>
          </a:solidFill>
          <a:latin typeface="Arial" pitchFamily="34" charset="0"/>
          <a:ea typeface="宋体" pitchFamily="2" charset="-122"/>
        </a:defRPr>
      </a:lvl2pPr>
      <a:lvl3pPr indent="176213" algn="l" rtl="0" eaLnBrk="0" fontAlgn="base" hangingPunct="0">
        <a:spcBef>
          <a:spcPct val="0"/>
        </a:spcBef>
        <a:spcAft>
          <a:spcPct val="0"/>
        </a:spcAft>
        <a:defRPr sz="3800" b="1">
          <a:solidFill>
            <a:schemeClr val="bg1"/>
          </a:solidFill>
          <a:latin typeface="Arial" pitchFamily="34" charset="0"/>
          <a:ea typeface="宋体" pitchFamily="2" charset="-122"/>
        </a:defRPr>
      </a:lvl3pPr>
      <a:lvl4pPr indent="176213" algn="l" rtl="0" eaLnBrk="0" fontAlgn="base" hangingPunct="0">
        <a:spcBef>
          <a:spcPct val="0"/>
        </a:spcBef>
        <a:spcAft>
          <a:spcPct val="0"/>
        </a:spcAft>
        <a:defRPr sz="3800" b="1">
          <a:solidFill>
            <a:schemeClr val="bg1"/>
          </a:solidFill>
          <a:latin typeface="Arial" pitchFamily="34" charset="0"/>
          <a:ea typeface="宋体" pitchFamily="2" charset="-122"/>
        </a:defRPr>
      </a:lvl4pPr>
      <a:lvl5pPr indent="176213" algn="l" rtl="0" eaLnBrk="0" fontAlgn="base" hangingPunct="0">
        <a:spcBef>
          <a:spcPct val="0"/>
        </a:spcBef>
        <a:spcAft>
          <a:spcPct val="0"/>
        </a:spcAft>
        <a:defRPr sz="3800" b="1">
          <a:solidFill>
            <a:schemeClr val="bg1"/>
          </a:solidFill>
          <a:latin typeface="Arial" pitchFamily="34" charset="0"/>
          <a:ea typeface="宋体" pitchFamily="2" charset="-122"/>
        </a:defRPr>
      </a:lvl5pPr>
      <a:lvl6pPr marL="457200" indent="176213" algn="l" rtl="0" fontAlgn="base">
        <a:spcBef>
          <a:spcPct val="0"/>
        </a:spcBef>
        <a:spcAft>
          <a:spcPct val="0"/>
        </a:spcAft>
        <a:defRPr sz="3800" b="1">
          <a:solidFill>
            <a:schemeClr val="bg1"/>
          </a:solidFill>
          <a:latin typeface="Arial" pitchFamily="34" charset="0"/>
          <a:ea typeface="宋体" pitchFamily="2" charset="-122"/>
        </a:defRPr>
      </a:lvl6pPr>
      <a:lvl7pPr marL="914400" indent="176213" algn="l" rtl="0" fontAlgn="base">
        <a:spcBef>
          <a:spcPct val="0"/>
        </a:spcBef>
        <a:spcAft>
          <a:spcPct val="0"/>
        </a:spcAft>
        <a:defRPr sz="3800" b="1">
          <a:solidFill>
            <a:schemeClr val="bg1"/>
          </a:solidFill>
          <a:latin typeface="Arial" pitchFamily="34" charset="0"/>
          <a:ea typeface="宋体" pitchFamily="2" charset="-122"/>
        </a:defRPr>
      </a:lvl7pPr>
      <a:lvl8pPr marL="1371600" indent="176213" algn="l" rtl="0" fontAlgn="base">
        <a:spcBef>
          <a:spcPct val="0"/>
        </a:spcBef>
        <a:spcAft>
          <a:spcPct val="0"/>
        </a:spcAft>
        <a:defRPr sz="3800" b="1">
          <a:solidFill>
            <a:schemeClr val="bg1"/>
          </a:solidFill>
          <a:latin typeface="Arial" pitchFamily="34" charset="0"/>
          <a:ea typeface="宋体" pitchFamily="2" charset="-122"/>
        </a:defRPr>
      </a:lvl8pPr>
      <a:lvl9pPr marL="1828800" indent="176213" algn="l" rtl="0" fontAlgn="base">
        <a:spcBef>
          <a:spcPct val="0"/>
        </a:spcBef>
        <a:spcAft>
          <a:spcPct val="0"/>
        </a:spcAft>
        <a:defRPr sz="3800" b="1">
          <a:solidFill>
            <a:schemeClr val="bg1"/>
          </a:solidFill>
          <a:latin typeface="Arial" pitchFamily="34" charset="0"/>
          <a:ea typeface="宋体"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90ECE2-45BB-416E-81AB-5FC281E0EE3B}"/>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fld id="{1ADFB8B8-D137-4DD9-8705-EB7839CDBF6B}" type="datetime1">
              <a:rPr lang="zh-CN" altLang="en-US"/>
              <a:pPr/>
              <a:t>2023/4/28</a:t>
            </a:fld>
            <a:endParaRPr lang="zh-CN" altLang="zh-CN"/>
          </a:p>
        </p:txBody>
      </p:sp>
      <p:sp>
        <p:nvSpPr>
          <p:cNvPr id="1027" name="Rectangle 3">
            <a:extLst>
              <a:ext uri="{FF2B5EF4-FFF2-40B4-BE49-F238E27FC236}">
                <a16:creationId xmlns:a16="http://schemas.microsoft.com/office/drawing/2014/main" id="{B8FFCAAD-1A94-44B4-BBDF-93F2E0A27A6E}"/>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vl1pPr>
          </a:lstStyle>
          <a:p>
            <a:endParaRPr lang="zh-CN" altLang="zh-CN"/>
          </a:p>
        </p:txBody>
      </p:sp>
      <p:sp>
        <p:nvSpPr>
          <p:cNvPr id="1028" name="Rectangle 4">
            <a:extLst>
              <a:ext uri="{FF2B5EF4-FFF2-40B4-BE49-F238E27FC236}">
                <a16:creationId xmlns:a16="http://schemas.microsoft.com/office/drawing/2014/main" id="{9D1E30A1-5B33-43B3-AD7E-CA78B39DF050}"/>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fld id="{2FDBA8F8-9AEF-46F6-AF3E-33096BB3CA70}" type="slidenum">
              <a:rPr lang="zh-CN" altLang="zh-CN"/>
              <a:pPr/>
              <a:t>‹#›</a:t>
            </a:fld>
            <a:endParaRPr lang="zh-CN" altLang="zh-CN"/>
          </a:p>
        </p:txBody>
      </p:sp>
      <p:sp>
        <p:nvSpPr>
          <p:cNvPr id="1029" name="Rectangle 5">
            <a:extLst>
              <a:ext uri="{FF2B5EF4-FFF2-40B4-BE49-F238E27FC236}">
                <a16:creationId xmlns:a16="http://schemas.microsoft.com/office/drawing/2014/main" id="{E8ADD2C9-28F0-4AE8-97D4-537E73298340}"/>
              </a:ext>
            </a:extLst>
          </p:cNvPr>
          <p:cNvSpPr>
            <a:spLocks noGrp="1" noChangeArrowheads="1"/>
          </p:cNvSpPr>
          <p:nvPr>
            <p:ph type="title"/>
          </p:nvPr>
        </p:nvSpPr>
        <p:spPr bwMode="auto">
          <a:xfrm>
            <a:off x="609600" y="276226"/>
            <a:ext cx="1097280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30" name="Rectangle 6">
            <a:extLst>
              <a:ext uri="{FF2B5EF4-FFF2-40B4-BE49-F238E27FC236}">
                <a16:creationId xmlns:a16="http://schemas.microsoft.com/office/drawing/2014/main" id="{E7C736C2-9FA0-4210-B830-76E9C062D8F9}"/>
              </a:ext>
            </a:extLst>
          </p:cNvPr>
          <p:cNvSpPr>
            <a:spLocks noGrp="1" noChangeArrowheads="1"/>
          </p:cNvSpPr>
          <p:nvPr>
            <p:ph type="body" idx="1"/>
          </p:nvPr>
        </p:nvSpPr>
        <p:spPr bwMode="auto">
          <a:xfrm>
            <a:off x="609600" y="1447800"/>
            <a:ext cx="10972800" cy="4678363"/>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extLst>
      <p:ext uri="{BB962C8B-B14F-4D97-AF65-F5344CB8AC3E}">
        <p14:creationId xmlns:p14="http://schemas.microsoft.com/office/powerpoint/2010/main" val="24695482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rtl="0" fontAlgn="base">
        <a:spcBef>
          <a:spcPct val="0"/>
        </a:spcBef>
        <a:spcAft>
          <a:spcPct val="0"/>
        </a:spcAft>
        <a:defRPr sz="3200" kern="1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2pPr>
      <a:lvl3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3pPr>
      <a:lvl4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4pPr>
      <a:lvl5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B7049F13-AA9E-408E-88E4-2A406892C709}"/>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Text Placeholder 2">
            <a:extLst>
              <a:ext uri="{FF2B5EF4-FFF2-40B4-BE49-F238E27FC236}">
                <a16:creationId xmlns:a16="http://schemas.microsoft.com/office/drawing/2014/main" id="{0EDBBA92-6922-42CD-A70E-E1174E8E440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9D69AF3E-E1D6-4BF0-91E4-21926BFED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defRPr>
            </a:lvl1pPr>
          </a:lstStyle>
          <a:p>
            <a:pPr>
              <a:defRPr/>
            </a:pPr>
            <a:endParaRPr lang="en-US" altLang="zh-CN"/>
          </a:p>
        </p:txBody>
      </p:sp>
      <p:sp>
        <p:nvSpPr>
          <p:cNvPr id="5" name="Footer Placeholder 4">
            <a:extLst>
              <a:ext uri="{FF2B5EF4-FFF2-40B4-BE49-F238E27FC236}">
                <a16:creationId xmlns:a16="http://schemas.microsoft.com/office/drawing/2014/main" id="{C8EE8F0C-0633-4C94-8171-71C4DDE78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defRPr>
            </a:lvl1pPr>
          </a:lstStyle>
          <a:p>
            <a:pPr>
              <a:defRPr/>
            </a:pPr>
            <a:endParaRPr lang="en-US" altLang="zh-CN"/>
          </a:p>
        </p:txBody>
      </p:sp>
      <p:sp>
        <p:nvSpPr>
          <p:cNvPr id="6" name="Slide Number Placeholder 5">
            <a:extLst>
              <a:ext uri="{FF2B5EF4-FFF2-40B4-BE49-F238E27FC236}">
                <a16:creationId xmlns:a16="http://schemas.microsoft.com/office/drawing/2014/main" id="{B05BADDD-7003-4732-B517-D1F0126D2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a:defRPr/>
            </a:pPr>
            <a:fld id="{39F08A20-FE27-4C60-8A8C-F046C01837E5}" type="slidenum">
              <a:rPr lang="zh-CN" altLang="en-US"/>
              <a:pPr>
                <a:defRPr/>
              </a:pPr>
              <a:t>‹#›</a:t>
            </a:fld>
            <a:endParaRPr lang="en-US" altLang="zh-CN"/>
          </a:p>
        </p:txBody>
      </p:sp>
    </p:spTree>
    <p:extLst>
      <p:ext uri="{BB962C8B-B14F-4D97-AF65-F5344CB8AC3E}">
        <p14:creationId xmlns:p14="http://schemas.microsoft.com/office/powerpoint/2010/main" val="344191671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50000">
              <a:srgbClr val="003399"/>
            </a:gs>
            <a:gs pos="100000">
              <a:srgbClr val="000000"/>
            </a:gs>
          </a:gsLst>
          <a:lin ang="5400000" scaled="1"/>
        </a:gradFill>
        <a:effectLst/>
      </p:bgPr>
    </p:bg>
    <p:spTree>
      <p:nvGrpSpPr>
        <p:cNvPr id="1" name=""/>
        <p:cNvGrpSpPr/>
        <p:nvPr/>
      </p:nvGrpSpPr>
      <p:grpSpPr>
        <a:xfrm>
          <a:off x="0" y="0"/>
          <a:ext cx="0" cy="0"/>
          <a:chOff x="0" y="0"/>
          <a:chExt cx="0" cy="0"/>
        </a:xfrm>
      </p:grpSpPr>
      <p:sp>
        <p:nvSpPr>
          <p:cNvPr id="10279" name="Rectangle 39">
            <a:extLst>
              <a:ext uri="{FF2B5EF4-FFF2-40B4-BE49-F238E27FC236}">
                <a16:creationId xmlns:a16="http://schemas.microsoft.com/office/drawing/2014/main" id="{104C35C9-7C36-46C6-854D-A75C26A68428}"/>
              </a:ext>
            </a:extLst>
          </p:cNvPr>
          <p:cNvSpPr>
            <a:spLocks noGrp="1" noChangeArrowheads="1"/>
          </p:cNvSpPr>
          <p:nvPr>
            <p:ph type="body" idx="1"/>
          </p:nvPr>
        </p:nvSpPr>
        <p:spPr bwMode="auto">
          <a:xfrm>
            <a:off x="1219200" y="1905000"/>
            <a:ext cx="10058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第二层</a:t>
            </a:r>
          </a:p>
          <a:p>
            <a:pPr lvl="2"/>
            <a:r>
              <a:rPr lang="zh-CN" altLang="en-US"/>
              <a:t>第三层</a:t>
            </a:r>
          </a:p>
          <a:p>
            <a:pPr lvl="3"/>
            <a:r>
              <a:rPr lang="zh-CN" altLang="en-US"/>
              <a:t>第四层</a:t>
            </a:r>
          </a:p>
          <a:p>
            <a:pPr lvl="4"/>
            <a:r>
              <a:rPr lang="zh-CN" altLang="en-US"/>
              <a:t>第五层</a:t>
            </a:r>
          </a:p>
        </p:txBody>
      </p:sp>
      <p:sp>
        <p:nvSpPr>
          <p:cNvPr id="1027" name="Rectangle 40">
            <a:extLst>
              <a:ext uri="{FF2B5EF4-FFF2-40B4-BE49-F238E27FC236}">
                <a16:creationId xmlns:a16="http://schemas.microsoft.com/office/drawing/2014/main" id="{43605100-35DE-40C2-B4E6-E6592D78F03E}"/>
              </a:ext>
            </a:extLst>
          </p:cNvPr>
          <p:cNvSpPr>
            <a:spLocks noChangeArrowheads="1"/>
          </p:cNvSpPr>
          <p:nvPr userDrawn="1"/>
        </p:nvSpPr>
        <p:spPr bwMode="auto">
          <a:xfrm>
            <a:off x="2641600" y="533400"/>
            <a:ext cx="508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28" name="Rectangle 41">
            <a:extLst>
              <a:ext uri="{FF2B5EF4-FFF2-40B4-BE49-F238E27FC236}">
                <a16:creationId xmlns:a16="http://schemas.microsoft.com/office/drawing/2014/main" id="{FF786AF5-9206-46BC-BED4-9F3160AA0BA3}"/>
              </a:ext>
            </a:extLst>
          </p:cNvPr>
          <p:cNvSpPr>
            <a:spLocks noChangeArrowheads="1"/>
          </p:cNvSpPr>
          <p:nvPr userDrawn="1"/>
        </p:nvSpPr>
        <p:spPr bwMode="auto">
          <a:xfrm>
            <a:off x="3149600" y="152400"/>
            <a:ext cx="508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29" name="Rectangle 42">
            <a:extLst>
              <a:ext uri="{FF2B5EF4-FFF2-40B4-BE49-F238E27FC236}">
                <a16:creationId xmlns:a16="http://schemas.microsoft.com/office/drawing/2014/main" id="{FAE79154-AE49-454C-ACE5-C5C41C725516}"/>
              </a:ext>
            </a:extLst>
          </p:cNvPr>
          <p:cNvSpPr>
            <a:spLocks noChangeArrowheads="1"/>
          </p:cNvSpPr>
          <p:nvPr userDrawn="1"/>
        </p:nvSpPr>
        <p:spPr bwMode="auto">
          <a:xfrm>
            <a:off x="0" y="755650"/>
            <a:ext cx="7823200" cy="76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30" name="Rectangle 43">
            <a:extLst>
              <a:ext uri="{FF2B5EF4-FFF2-40B4-BE49-F238E27FC236}">
                <a16:creationId xmlns:a16="http://schemas.microsoft.com/office/drawing/2014/main" id="{58109AB5-CCBD-4E90-ADE3-E43C6159117B}"/>
              </a:ext>
            </a:extLst>
          </p:cNvPr>
          <p:cNvSpPr>
            <a:spLocks noChangeArrowheads="1"/>
          </p:cNvSpPr>
          <p:nvPr userDrawn="1"/>
        </p:nvSpPr>
        <p:spPr bwMode="auto">
          <a:xfrm>
            <a:off x="7620000" y="609600"/>
            <a:ext cx="406400" cy="3048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31" name="Rectangle 44">
            <a:extLst>
              <a:ext uri="{FF2B5EF4-FFF2-40B4-BE49-F238E27FC236}">
                <a16:creationId xmlns:a16="http://schemas.microsoft.com/office/drawing/2014/main" id="{F101BD78-3570-4BA5-9F62-4789604FAFC6}"/>
              </a:ext>
            </a:extLst>
          </p:cNvPr>
          <p:cNvSpPr>
            <a:spLocks noChangeArrowheads="1"/>
          </p:cNvSpPr>
          <p:nvPr userDrawn="1"/>
        </p:nvSpPr>
        <p:spPr bwMode="auto">
          <a:xfrm>
            <a:off x="7416800" y="457200"/>
            <a:ext cx="4064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32" name="Rectangle 45">
            <a:extLst>
              <a:ext uri="{FF2B5EF4-FFF2-40B4-BE49-F238E27FC236}">
                <a16:creationId xmlns:a16="http://schemas.microsoft.com/office/drawing/2014/main" id="{1143F2A5-114B-409D-BACA-0332F9E566EC}"/>
              </a:ext>
            </a:extLst>
          </p:cNvPr>
          <p:cNvSpPr>
            <a:spLocks noGrp="1" noChangeArrowheads="1"/>
          </p:cNvSpPr>
          <p:nvPr>
            <p:ph type="title"/>
          </p:nvPr>
        </p:nvSpPr>
        <p:spPr bwMode="auto">
          <a:xfrm>
            <a:off x="1219200" y="990600"/>
            <a:ext cx="9448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6" name="Rectangle 46">
            <a:extLst>
              <a:ext uri="{FF2B5EF4-FFF2-40B4-BE49-F238E27FC236}">
                <a16:creationId xmlns:a16="http://schemas.microsoft.com/office/drawing/2014/main" id="{4C975396-C3D6-4C8C-9B42-D06E0ECB450B}"/>
              </a:ext>
            </a:extLst>
          </p:cNvPr>
          <p:cNvSpPr>
            <a:spLocks noGrp="1" noChangeArrowheads="1"/>
          </p:cNvSpPr>
          <p:nvPr>
            <p:ph type="sldNum" sz="quarter" idx="4"/>
          </p:nvPr>
        </p:nvSpPr>
        <p:spPr bwMode="auto">
          <a:xfrm>
            <a:off x="11379200" y="6477000"/>
            <a:ext cx="5080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eaLnBrk="1" hangingPunct="1">
              <a:lnSpc>
                <a:spcPct val="100000"/>
              </a:lnSpc>
              <a:spcBef>
                <a:spcPct val="0"/>
              </a:spcBef>
              <a:buFontTx/>
              <a:buNone/>
              <a:defRPr sz="1800" smtClean="0">
                <a:solidFill>
                  <a:schemeClr val="bg1"/>
                </a:solidFill>
                <a:latin typeface="Tahoma" panose="020B0604030504040204" pitchFamily="34" charset="0"/>
                <a:ea typeface="宋体" panose="02010600030101010101" pitchFamily="2" charset="-122"/>
              </a:defRPr>
            </a:lvl1pPr>
          </a:lstStyle>
          <a:p>
            <a:pPr>
              <a:defRPr/>
            </a:pPr>
            <a:fld id="{D9720831-8266-42F2-984A-E2B2791CD623}" type="slidenum">
              <a:rPr lang="en-US" altLang="zh-CN"/>
              <a:pPr>
                <a:defRPr/>
              </a:pPr>
              <a:t>‹#›</a:t>
            </a:fld>
            <a:endParaRPr lang="en-US" altLang="zh-CN"/>
          </a:p>
        </p:txBody>
      </p:sp>
      <p:sp>
        <p:nvSpPr>
          <p:cNvPr id="1034" name="Rectangle 47">
            <a:extLst>
              <a:ext uri="{FF2B5EF4-FFF2-40B4-BE49-F238E27FC236}">
                <a16:creationId xmlns:a16="http://schemas.microsoft.com/office/drawing/2014/main" id="{76842785-5721-449C-AA3F-06643534D8DD}"/>
              </a:ext>
            </a:extLst>
          </p:cNvPr>
          <p:cNvSpPr>
            <a:spLocks noChangeArrowheads="1"/>
          </p:cNvSpPr>
          <p:nvPr userDrawn="1"/>
        </p:nvSpPr>
        <p:spPr bwMode="auto">
          <a:xfrm>
            <a:off x="2641600" y="533400"/>
            <a:ext cx="508000" cy="3810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grpSp>
        <p:nvGrpSpPr>
          <p:cNvPr id="1035" name="Group 48">
            <a:extLst>
              <a:ext uri="{FF2B5EF4-FFF2-40B4-BE49-F238E27FC236}">
                <a16:creationId xmlns:a16="http://schemas.microsoft.com/office/drawing/2014/main" id="{52417469-F011-45E6-AA35-D27A27448200}"/>
              </a:ext>
            </a:extLst>
          </p:cNvPr>
          <p:cNvGrpSpPr>
            <a:grpSpLocks/>
          </p:cNvGrpSpPr>
          <p:nvPr userDrawn="1"/>
        </p:nvGrpSpPr>
        <p:grpSpPr bwMode="auto">
          <a:xfrm>
            <a:off x="406400" y="762000"/>
            <a:ext cx="1016000" cy="762000"/>
            <a:chOff x="480" y="432"/>
            <a:chExt cx="480" cy="480"/>
          </a:xfrm>
        </p:grpSpPr>
        <p:sp>
          <p:nvSpPr>
            <p:cNvPr id="1037" name="Rectangle 49">
              <a:extLst>
                <a:ext uri="{FF2B5EF4-FFF2-40B4-BE49-F238E27FC236}">
                  <a16:creationId xmlns:a16="http://schemas.microsoft.com/office/drawing/2014/main" id="{DA6902CA-0F89-47F1-8B10-7CC436EDAA5E}"/>
                </a:ext>
              </a:extLst>
            </p:cNvPr>
            <p:cNvSpPr>
              <a:spLocks noChangeArrowheads="1"/>
            </p:cNvSpPr>
            <p:nvPr/>
          </p:nvSpPr>
          <p:spPr bwMode="auto">
            <a:xfrm>
              <a:off x="480" y="67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38" name="Rectangle 50">
              <a:extLst>
                <a:ext uri="{FF2B5EF4-FFF2-40B4-BE49-F238E27FC236}">
                  <a16:creationId xmlns:a16="http://schemas.microsoft.com/office/drawing/2014/main" id="{E4F73286-B2B4-48D7-8F60-3ABF72F1A5FB}"/>
                </a:ext>
              </a:extLst>
            </p:cNvPr>
            <p:cNvSpPr>
              <a:spLocks noChangeArrowheads="1"/>
            </p:cNvSpPr>
            <p:nvPr/>
          </p:nvSpPr>
          <p:spPr bwMode="auto">
            <a:xfrm>
              <a:off x="720" y="43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algn="ctr" eaLnBrk="1" hangingPunct="1">
                <a:defRPr/>
              </a:pPr>
              <a:endParaRPr lang="zh-CN" altLang="zh-CN" sz="2400" b="0">
                <a:latin typeface="Arial" charset="0"/>
                <a:ea typeface="宋体" pitchFamily="2" charset="-122"/>
              </a:endParaRPr>
            </a:p>
          </p:txBody>
        </p:sp>
        <p:sp>
          <p:nvSpPr>
            <p:cNvPr id="1039" name="Rectangle 51">
              <a:extLst>
                <a:ext uri="{FF2B5EF4-FFF2-40B4-BE49-F238E27FC236}">
                  <a16:creationId xmlns:a16="http://schemas.microsoft.com/office/drawing/2014/main" id="{09D68F29-EDFE-40E5-BBF5-0E5A9EDFF4E8}"/>
                </a:ext>
              </a:extLst>
            </p:cNvPr>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
          <p:nvSpPr>
            <p:cNvPr id="1040" name="Rectangle 52">
              <a:extLst>
                <a:ext uri="{FF2B5EF4-FFF2-40B4-BE49-F238E27FC236}">
                  <a16:creationId xmlns:a16="http://schemas.microsoft.com/office/drawing/2014/main" id="{F0D75A3B-1349-4A3F-BB52-C69DB8DA998C}"/>
                </a:ext>
              </a:extLst>
            </p:cNvPr>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grpSp>
      <p:sp>
        <p:nvSpPr>
          <p:cNvPr id="1036" name="Rectangle 53">
            <a:extLst>
              <a:ext uri="{FF2B5EF4-FFF2-40B4-BE49-F238E27FC236}">
                <a16:creationId xmlns:a16="http://schemas.microsoft.com/office/drawing/2014/main" id="{539BED50-C475-4905-B30B-65033D7FF026}"/>
              </a:ext>
            </a:extLst>
          </p:cNvPr>
          <p:cNvSpPr>
            <a:spLocks noChangeArrowheads="1"/>
          </p:cNvSpPr>
          <p:nvPr userDrawn="1"/>
        </p:nvSpPr>
        <p:spPr bwMode="auto">
          <a:xfrm>
            <a:off x="3149600" y="152400"/>
            <a:ext cx="508000" cy="3810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defRPr/>
            </a:pPr>
            <a:endParaRPr lang="zh-CN" altLang="en-US" sz="2400"/>
          </a:p>
        </p:txBody>
      </p:sp>
    </p:spTree>
    <p:extLst>
      <p:ext uri="{BB962C8B-B14F-4D97-AF65-F5344CB8AC3E}">
        <p14:creationId xmlns:p14="http://schemas.microsoft.com/office/powerpoint/2010/main" val="3673564487"/>
      </p:ext>
    </p:extLst>
  </p:cSld>
  <p:clrMap bg1="dk2" tx1="lt1" bg2="dk1"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10279">
                                            <p:txEl>
                                              <p:pRg st="0" end="0"/>
                                            </p:txEl>
                                          </p:spTgt>
                                        </p:tgtEl>
                                        <p:attrNameLst>
                                          <p:attrName>style.visibility</p:attrName>
                                        </p:attrNameLst>
                                      </p:cBhvr>
                                      <p:to>
                                        <p:strVal val="visible"/>
                                      </p:to>
                                    </p:set>
                                    <p:anim calcmode="lin" valueType="num">
                                      <p:cBhvr additive="base">
                                        <p:cTn id="7" dur="500"/>
                                        <p:tgtEl>
                                          <p:spTgt spid="102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279">
                                            <p:txEl>
                                              <p:pRg st="0" end="0"/>
                                            </p:txEl>
                                          </p:spTgt>
                                        </p:tgtEl>
                                      </p:cBhvr>
                                    </p:animEffect>
                                  </p:childTnLst>
                                </p:cTn>
                              </p:par>
                            </p:childTnLst>
                          </p:cTn>
                        </p:par>
                        <p:par>
                          <p:cTn id="9" fill="hold" nodeType="afterGroup">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10279">
                                            <p:txEl>
                                              <p:pRg st="1" end="1"/>
                                            </p:txEl>
                                          </p:spTgt>
                                        </p:tgtEl>
                                        <p:attrNameLst>
                                          <p:attrName>style.visibility</p:attrName>
                                        </p:attrNameLst>
                                      </p:cBhvr>
                                      <p:to>
                                        <p:strVal val="visible"/>
                                      </p:to>
                                    </p:set>
                                    <p:anim calcmode="lin" valueType="num">
                                      <p:cBhvr additive="base">
                                        <p:cTn id="12" dur="500"/>
                                        <p:tgtEl>
                                          <p:spTgt spid="10279">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279">
                                            <p:txEl>
                                              <p:pRg st="1" end="1"/>
                                            </p:txEl>
                                          </p:spTgt>
                                        </p:tgtEl>
                                      </p:cBhvr>
                                    </p:animEffect>
                                  </p:childTnLst>
                                </p:cTn>
                              </p:par>
                            </p:childTnLst>
                          </p:cTn>
                        </p:par>
                        <p:par>
                          <p:cTn id="14" fill="hold" nodeType="afterGroup">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10279">
                                            <p:txEl>
                                              <p:pRg st="2" end="2"/>
                                            </p:txEl>
                                          </p:spTgt>
                                        </p:tgtEl>
                                        <p:attrNameLst>
                                          <p:attrName>style.visibility</p:attrName>
                                        </p:attrNameLst>
                                      </p:cBhvr>
                                      <p:to>
                                        <p:strVal val="visible"/>
                                      </p:to>
                                    </p:set>
                                    <p:anim calcmode="lin" valueType="num">
                                      <p:cBhvr additive="base">
                                        <p:cTn id="17" dur="500"/>
                                        <p:tgtEl>
                                          <p:spTgt spid="10279">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279">
                                            <p:txEl>
                                              <p:pRg st="2" end="2"/>
                                            </p:txEl>
                                          </p:spTgt>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10279">
                                            <p:txEl>
                                              <p:pRg st="3" end="3"/>
                                            </p:txEl>
                                          </p:spTgt>
                                        </p:tgtEl>
                                        <p:attrNameLst>
                                          <p:attrName>style.visibility</p:attrName>
                                        </p:attrNameLst>
                                      </p:cBhvr>
                                      <p:to>
                                        <p:strVal val="visible"/>
                                      </p:to>
                                    </p:set>
                                    <p:anim calcmode="lin" valueType="num">
                                      <p:cBhvr additive="base">
                                        <p:cTn id="21" dur="500"/>
                                        <p:tgtEl>
                                          <p:spTgt spid="10279">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279">
                                            <p:txEl>
                                              <p:pRg st="3" end="3"/>
                                            </p:txEl>
                                          </p:spTgt>
                                        </p:tgtEl>
                                      </p:cBhvr>
                                    </p:animEffect>
                                  </p:childTnLst>
                                </p:cTn>
                              </p:par>
                              <p:par>
                                <p:cTn id="23" presetID="12" presetClass="entr" presetSubtype="4" fill="hold" grpId="0" nodeType="withEffect">
                                  <p:stCondLst>
                                    <p:cond delay="1000"/>
                                  </p:stCondLst>
                                  <p:childTnLst>
                                    <p:set>
                                      <p:cBhvr>
                                        <p:cTn id="24" dur="1" fill="hold">
                                          <p:stCondLst>
                                            <p:cond delay="0"/>
                                          </p:stCondLst>
                                        </p:cTn>
                                        <p:tgtEl>
                                          <p:spTgt spid="10279">
                                            <p:txEl>
                                              <p:pRg st="4" end="4"/>
                                            </p:txEl>
                                          </p:spTgt>
                                        </p:tgtEl>
                                        <p:attrNameLst>
                                          <p:attrName>style.visibility</p:attrName>
                                        </p:attrNameLst>
                                      </p:cBhvr>
                                      <p:to>
                                        <p:strVal val="visible"/>
                                      </p:to>
                                    </p:set>
                                    <p:anim calcmode="lin" valueType="num">
                                      <p:cBhvr additive="base">
                                        <p:cTn id="25" dur="500"/>
                                        <p:tgtEl>
                                          <p:spTgt spid="1027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9" grpId="0" build="p" bldLvl="3" autoUpdateAnimBg="0" advAuto="1000">
        <p:tmplLst>
          <p:tmpl lvl="1">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2">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3">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4">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5">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Lst>
      </p:bldP>
    </p:bldLst>
  </p:timing>
  <p:hf hdr="0" ftr="0" dt="0"/>
  <p:txStyles>
    <p:titleStyle>
      <a:lvl1pPr algn="l" rtl="0" eaLnBrk="0" fontAlgn="base" hangingPunct="0">
        <a:spcBef>
          <a:spcPct val="0"/>
        </a:spcBef>
        <a:spcAft>
          <a:spcPct val="0"/>
        </a:spcAft>
        <a:defRPr kumimoji="1" sz="4000">
          <a:solidFill>
            <a:srgbClr val="FFCC00"/>
          </a:solidFill>
          <a:latin typeface="+mj-lt"/>
          <a:ea typeface="+mj-ea"/>
          <a:cs typeface="+mj-cs"/>
        </a:defRPr>
      </a:lvl1pPr>
      <a:lvl2pPr algn="l" rtl="0" eaLnBrk="0" fontAlgn="base" hangingPunct="0">
        <a:spcBef>
          <a:spcPct val="0"/>
        </a:spcBef>
        <a:spcAft>
          <a:spcPct val="0"/>
        </a:spcAft>
        <a:defRPr kumimoji="1" sz="4000">
          <a:solidFill>
            <a:srgbClr val="FFCC00"/>
          </a:solidFill>
          <a:latin typeface="Times New Roman" charset="0"/>
          <a:ea typeface="华文新魏" pitchFamily="2" charset="-122"/>
        </a:defRPr>
      </a:lvl2pPr>
      <a:lvl3pPr algn="l" rtl="0" eaLnBrk="0" fontAlgn="base" hangingPunct="0">
        <a:spcBef>
          <a:spcPct val="0"/>
        </a:spcBef>
        <a:spcAft>
          <a:spcPct val="0"/>
        </a:spcAft>
        <a:defRPr kumimoji="1" sz="4000">
          <a:solidFill>
            <a:srgbClr val="FFCC00"/>
          </a:solidFill>
          <a:latin typeface="Times New Roman" charset="0"/>
          <a:ea typeface="华文新魏" pitchFamily="2" charset="-122"/>
        </a:defRPr>
      </a:lvl3pPr>
      <a:lvl4pPr algn="l" rtl="0" eaLnBrk="0" fontAlgn="base" hangingPunct="0">
        <a:spcBef>
          <a:spcPct val="0"/>
        </a:spcBef>
        <a:spcAft>
          <a:spcPct val="0"/>
        </a:spcAft>
        <a:defRPr kumimoji="1" sz="4000">
          <a:solidFill>
            <a:srgbClr val="FFCC00"/>
          </a:solidFill>
          <a:latin typeface="Times New Roman" charset="0"/>
          <a:ea typeface="华文新魏" pitchFamily="2" charset="-122"/>
        </a:defRPr>
      </a:lvl4pPr>
      <a:lvl5pPr algn="l" rtl="0" eaLnBrk="0" fontAlgn="base" hangingPunct="0">
        <a:spcBef>
          <a:spcPct val="0"/>
        </a:spcBef>
        <a:spcAft>
          <a:spcPct val="0"/>
        </a:spcAft>
        <a:defRPr kumimoji="1" sz="4000">
          <a:solidFill>
            <a:srgbClr val="FFCC00"/>
          </a:solidFill>
          <a:latin typeface="Times New Roman" charset="0"/>
          <a:ea typeface="华文新魏" pitchFamily="2" charset="-122"/>
        </a:defRPr>
      </a:lvl5pPr>
      <a:lvl6pPr marL="457200" algn="l" rtl="0" fontAlgn="base">
        <a:spcBef>
          <a:spcPct val="0"/>
        </a:spcBef>
        <a:spcAft>
          <a:spcPct val="0"/>
        </a:spcAft>
        <a:defRPr kumimoji="1" sz="4000">
          <a:solidFill>
            <a:srgbClr val="FFCC00"/>
          </a:solidFill>
          <a:latin typeface="Times New Roman" charset="0"/>
          <a:ea typeface="华文新魏" pitchFamily="2" charset="-122"/>
        </a:defRPr>
      </a:lvl6pPr>
      <a:lvl7pPr marL="914400" algn="l" rtl="0" fontAlgn="base">
        <a:spcBef>
          <a:spcPct val="0"/>
        </a:spcBef>
        <a:spcAft>
          <a:spcPct val="0"/>
        </a:spcAft>
        <a:defRPr kumimoji="1" sz="4000">
          <a:solidFill>
            <a:srgbClr val="FFCC00"/>
          </a:solidFill>
          <a:latin typeface="Times New Roman" charset="0"/>
          <a:ea typeface="华文新魏" pitchFamily="2" charset="-122"/>
        </a:defRPr>
      </a:lvl7pPr>
      <a:lvl8pPr marL="1371600" algn="l" rtl="0" fontAlgn="base">
        <a:spcBef>
          <a:spcPct val="0"/>
        </a:spcBef>
        <a:spcAft>
          <a:spcPct val="0"/>
        </a:spcAft>
        <a:defRPr kumimoji="1" sz="4000">
          <a:solidFill>
            <a:srgbClr val="FFCC00"/>
          </a:solidFill>
          <a:latin typeface="Times New Roman" charset="0"/>
          <a:ea typeface="华文新魏" pitchFamily="2" charset="-122"/>
        </a:defRPr>
      </a:lvl8pPr>
      <a:lvl9pPr marL="1828800" algn="l" rtl="0" fontAlgn="base">
        <a:spcBef>
          <a:spcPct val="0"/>
        </a:spcBef>
        <a:spcAft>
          <a:spcPct val="0"/>
        </a:spcAft>
        <a:defRPr kumimoji="1" sz="4000">
          <a:solidFill>
            <a:srgbClr val="FFCC00"/>
          </a:solidFill>
          <a:latin typeface="Times New Roman" charset="0"/>
          <a:ea typeface="华文新魏" pitchFamily="2" charset="-122"/>
        </a:defRPr>
      </a:lvl9pPr>
    </p:titleStyle>
    <p:bodyStyle>
      <a:lvl1pPr marL="342900" indent="-342900" algn="l" rtl="0" eaLnBrk="0" fontAlgn="base" hangingPunct="0">
        <a:spcBef>
          <a:spcPct val="20000"/>
        </a:spcBef>
        <a:spcAft>
          <a:spcPct val="0"/>
        </a:spcAft>
        <a:buClr>
          <a:srgbClr val="00FFFF"/>
        </a:buClr>
        <a:buSzPct val="90000"/>
        <a:buFont typeface="Wingdings" panose="05000000000000000000" pitchFamily="2" charset="2"/>
        <a:buChar char="v"/>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anose="05000000000000000000" pitchFamily="2" charset="2"/>
        <a:buChar char="v"/>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anose="05000000000000000000" pitchFamily="2" charset="2"/>
        <a:buChar char="v"/>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anose="05000000000000000000" pitchFamily="2" charset="2"/>
        <a:buChar char="v"/>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4/28/2023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1510643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4.xml"/><Relationship Id="rId1" Type="http://schemas.openxmlformats.org/officeDocument/2006/relationships/vmlDrawing" Target="../drawings/vmlDrawing3.vml"/><Relationship Id="rId4" Type="http://schemas.openxmlformats.org/officeDocument/2006/relationships/image" Target="../media/image51.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4.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4.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4.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00.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yqz.top/p/808139430.html#toc-heading-34"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5.xml"/><Relationship Id="rId6" Type="http://schemas.openxmlformats.org/officeDocument/2006/relationships/image" Target="../media/image18.jpeg"/><Relationship Id="rId5" Type="http://schemas.openxmlformats.org/officeDocument/2006/relationships/image" Target="../media/image17.wmf"/><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3.xml"/><Relationship Id="rId5" Type="http://schemas.openxmlformats.org/officeDocument/2006/relationships/image" Target="../media/image7.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4.xml"/></Relationships>
</file>

<file path=ppt/slides/_rels/slide9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A2B39-EA12-4F0C-9AED-EB1087EA50CF}"/>
              </a:ext>
            </a:extLst>
          </p:cNvPr>
          <p:cNvSpPr>
            <a:spLocks noGrp="1"/>
          </p:cNvSpPr>
          <p:nvPr>
            <p:ph type="ctrTitle"/>
          </p:nvPr>
        </p:nvSpPr>
        <p:spPr/>
        <p:txBody>
          <a:bodyPr/>
          <a:lstStyle/>
          <a:p>
            <a:r>
              <a:rPr lang="zh-CN" altLang="en-US" dirty="0">
                <a:latin typeface="方正彩云简体" panose="02010601030101010101" pitchFamily="2" charset="-122"/>
                <a:ea typeface="方正彩云简体" panose="02010601030101010101" pitchFamily="2" charset="-122"/>
              </a:rPr>
              <a:t>人工智能导论总复习</a:t>
            </a:r>
          </a:p>
        </p:txBody>
      </p:sp>
      <p:sp>
        <p:nvSpPr>
          <p:cNvPr id="3" name="副标题 2">
            <a:extLst>
              <a:ext uri="{FF2B5EF4-FFF2-40B4-BE49-F238E27FC236}">
                <a16:creationId xmlns:a16="http://schemas.microsoft.com/office/drawing/2014/main" id="{57BCA4C2-EEF5-4A77-8467-4BB2B1CF72D3}"/>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6419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5778-3085-44C8-A44F-65FCC1B86D66}"/>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人工智能系统分类</a:t>
            </a:r>
          </a:p>
        </p:txBody>
      </p:sp>
      <p:graphicFrame>
        <p:nvGraphicFramePr>
          <p:cNvPr id="4" name="内容占位符 3">
            <a:extLst>
              <a:ext uri="{FF2B5EF4-FFF2-40B4-BE49-F238E27FC236}">
                <a16:creationId xmlns:a16="http://schemas.microsoft.com/office/drawing/2014/main" id="{38614D7E-DF37-4466-B7AC-78B2443069E2}"/>
              </a:ext>
            </a:extLst>
          </p:cNvPr>
          <p:cNvGraphicFramePr>
            <a:graphicFrameLocks noGrp="1"/>
          </p:cNvGraphicFramePr>
          <p:nvPr>
            <p:ph idx="1"/>
            <p:extLst>
              <p:ext uri="{D42A27DB-BD31-4B8C-83A1-F6EECF244321}">
                <p14:modId xmlns:p14="http://schemas.microsoft.com/office/powerpoint/2010/main" val="80972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16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D42F678-C3A9-493F-9915-D9AE9F39FDA0}"/>
                                            </p:graphicEl>
                                          </p:spTgt>
                                        </p:tgtEl>
                                        <p:attrNameLst>
                                          <p:attrName>style.visibility</p:attrName>
                                        </p:attrNameLst>
                                      </p:cBhvr>
                                      <p:to>
                                        <p:strVal val="visible"/>
                                      </p:to>
                                    </p:set>
                                    <p:anim calcmode="lin" valueType="num">
                                      <p:cBhvr additive="base">
                                        <p:cTn id="7" dur="500" fill="hold"/>
                                        <p:tgtEl>
                                          <p:spTgt spid="4">
                                            <p:graphicEl>
                                              <a:dgm id="{4D42F678-C3A9-493F-9915-D9AE9F39FD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D42F678-C3A9-493F-9915-D9AE9F39FDA0}"/>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C5306449-3414-4A42-9CFC-9CA7B2EE58AD}"/>
                                            </p:graphicEl>
                                          </p:spTgt>
                                        </p:tgtEl>
                                        <p:attrNameLst>
                                          <p:attrName>style.visibility</p:attrName>
                                        </p:attrNameLst>
                                      </p:cBhvr>
                                      <p:to>
                                        <p:strVal val="visible"/>
                                      </p:to>
                                    </p:set>
                                    <p:anim calcmode="lin" valueType="num">
                                      <p:cBhvr additive="base">
                                        <p:cTn id="13" dur="500" fill="hold"/>
                                        <p:tgtEl>
                                          <p:spTgt spid="4">
                                            <p:graphicEl>
                                              <a:dgm id="{C5306449-3414-4A42-9CFC-9CA7B2EE58A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C5306449-3414-4A42-9CFC-9CA7B2EE58AD}"/>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CEFFE529-A623-4209-8696-10587D10EDDC}"/>
                                            </p:graphicEl>
                                          </p:spTgt>
                                        </p:tgtEl>
                                        <p:attrNameLst>
                                          <p:attrName>style.visibility</p:attrName>
                                        </p:attrNameLst>
                                      </p:cBhvr>
                                      <p:to>
                                        <p:strVal val="visible"/>
                                      </p:to>
                                    </p:set>
                                    <p:anim calcmode="lin" valueType="num">
                                      <p:cBhvr additive="base">
                                        <p:cTn id="19" dur="500" fill="hold"/>
                                        <p:tgtEl>
                                          <p:spTgt spid="4">
                                            <p:graphicEl>
                                              <a:dgm id="{CEFFE529-A623-4209-8696-10587D10EDD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CEFFE529-A623-4209-8696-10587D10EDD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07153C75-896C-426A-BDFB-ED9C1395CA23}"/>
                                            </p:graphicEl>
                                          </p:spTgt>
                                        </p:tgtEl>
                                        <p:attrNameLst>
                                          <p:attrName>style.visibility</p:attrName>
                                        </p:attrNameLst>
                                      </p:cBhvr>
                                      <p:to>
                                        <p:strVal val="visible"/>
                                      </p:to>
                                    </p:set>
                                    <p:anim calcmode="lin" valueType="num">
                                      <p:cBhvr additive="base">
                                        <p:cTn id="25" dur="500" fill="hold"/>
                                        <p:tgtEl>
                                          <p:spTgt spid="4">
                                            <p:graphicEl>
                                              <a:dgm id="{07153C75-896C-426A-BDFB-ED9C1395CA2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07153C75-896C-426A-BDFB-ED9C1395CA23}"/>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C2CDB689-2240-4256-867E-F9B6D05E5E76}"/>
                                            </p:graphicEl>
                                          </p:spTgt>
                                        </p:tgtEl>
                                        <p:attrNameLst>
                                          <p:attrName>style.visibility</p:attrName>
                                        </p:attrNameLst>
                                      </p:cBhvr>
                                      <p:to>
                                        <p:strVal val="visible"/>
                                      </p:to>
                                    </p:set>
                                    <p:anim calcmode="lin" valueType="num">
                                      <p:cBhvr additive="base">
                                        <p:cTn id="31" dur="500" fill="hold"/>
                                        <p:tgtEl>
                                          <p:spTgt spid="4">
                                            <p:graphicEl>
                                              <a:dgm id="{C2CDB689-2240-4256-867E-F9B6D05E5E7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C2CDB689-2240-4256-867E-F9B6D05E5E76}"/>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63DFB1B0-1A52-42FD-862E-7249C23153A4}"/>
                                            </p:graphicEl>
                                          </p:spTgt>
                                        </p:tgtEl>
                                        <p:attrNameLst>
                                          <p:attrName>style.visibility</p:attrName>
                                        </p:attrNameLst>
                                      </p:cBhvr>
                                      <p:to>
                                        <p:strVal val="visible"/>
                                      </p:to>
                                    </p:set>
                                    <p:anim calcmode="lin" valueType="num">
                                      <p:cBhvr additive="base">
                                        <p:cTn id="37" dur="500" fill="hold"/>
                                        <p:tgtEl>
                                          <p:spTgt spid="4">
                                            <p:graphicEl>
                                              <a:dgm id="{63DFB1B0-1A52-42FD-862E-7249C23153A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63DFB1B0-1A52-42FD-862E-7249C23153A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C4FDE04B-00B4-4F3B-AE33-F4BB860FC8A7}"/>
                                            </p:graphicEl>
                                          </p:spTgt>
                                        </p:tgtEl>
                                        <p:attrNameLst>
                                          <p:attrName>style.visibility</p:attrName>
                                        </p:attrNameLst>
                                      </p:cBhvr>
                                      <p:to>
                                        <p:strVal val="visible"/>
                                      </p:to>
                                    </p:set>
                                    <p:anim calcmode="lin" valueType="num">
                                      <p:cBhvr additive="base">
                                        <p:cTn id="43" dur="500" fill="hold"/>
                                        <p:tgtEl>
                                          <p:spTgt spid="4">
                                            <p:graphicEl>
                                              <a:dgm id="{C4FDE04B-00B4-4F3B-AE33-F4BB860FC8A7}"/>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C4FDE04B-00B4-4F3B-AE33-F4BB860FC8A7}"/>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7CC7D4CF-A77E-4FEA-9F84-C954ABAAE7DE}"/>
                                            </p:graphicEl>
                                          </p:spTgt>
                                        </p:tgtEl>
                                        <p:attrNameLst>
                                          <p:attrName>style.visibility</p:attrName>
                                        </p:attrNameLst>
                                      </p:cBhvr>
                                      <p:to>
                                        <p:strVal val="visible"/>
                                      </p:to>
                                    </p:set>
                                    <p:anim calcmode="lin" valueType="num">
                                      <p:cBhvr additive="base">
                                        <p:cTn id="49" dur="500" fill="hold"/>
                                        <p:tgtEl>
                                          <p:spTgt spid="4">
                                            <p:graphicEl>
                                              <a:dgm id="{7CC7D4CF-A77E-4FEA-9F84-C954ABAAE7DE}"/>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7CC7D4CF-A77E-4FEA-9F84-C954ABAAE7D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9E16C21-E9C8-4910-84DF-70CB0C0E9D2D}"/>
              </a:ext>
            </a:extLst>
          </p:cNvPr>
          <p:cNvSpPr>
            <a:spLocks noGrp="1" noChangeArrowheads="1"/>
          </p:cNvSpPr>
          <p:nvPr>
            <p:ph type="title"/>
          </p:nvPr>
        </p:nvSpPr>
        <p:spPr/>
        <p:txBody>
          <a:bodyPr/>
          <a:lstStyle/>
          <a:p>
            <a:r>
              <a:rPr lang="zh-CN" altLang="zh-CN" b="1">
                <a:ea typeface="楷体_GB2312"/>
                <a:cs typeface="楷体_GB2312"/>
              </a:rPr>
              <a:t>粒子群</a:t>
            </a:r>
            <a:r>
              <a:rPr lang="zh-CN" altLang="zh-CN" b="1">
                <a:latin typeface="Times New Roman" panose="02020603050405020304" pitchFamily="18" charset="0"/>
                <a:ea typeface="楷体_GB2312"/>
                <a:cs typeface="楷体_GB2312"/>
              </a:rPr>
              <a:t>算法的基本思想</a:t>
            </a:r>
          </a:p>
        </p:txBody>
      </p:sp>
      <p:sp>
        <p:nvSpPr>
          <p:cNvPr id="16387" name="Rectangle 3">
            <a:extLst>
              <a:ext uri="{FF2B5EF4-FFF2-40B4-BE49-F238E27FC236}">
                <a16:creationId xmlns:a16="http://schemas.microsoft.com/office/drawing/2014/main" id="{99DF3504-450C-4BFC-A9B5-1EAB6254428E}"/>
              </a:ext>
            </a:extLst>
          </p:cNvPr>
          <p:cNvSpPr>
            <a:spLocks noGrp="1" noChangeArrowheads="1"/>
          </p:cNvSpPr>
          <p:nvPr>
            <p:ph type="body" idx="1"/>
          </p:nvPr>
        </p:nvSpPr>
        <p:spPr>
          <a:xfrm>
            <a:off x="9048750" y="5791201"/>
            <a:ext cx="3143249" cy="342899"/>
          </a:xfrm>
        </p:spPr>
        <p:txBody>
          <a:bodyPr/>
          <a:lstStyle/>
          <a:p>
            <a:pPr>
              <a:buFont typeface="Wingdings" panose="05000000000000000000" pitchFamily="2" charset="2"/>
              <a:buNone/>
            </a:pPr>
            <a:endParaRPr lang="zh-CN" altLang="zh-CN" b="1" dirty="0">
              <a:solidFill>
                <a:schemeClr val="tx1"/>
              </a:solidFill>
              <a:ea typeface="楷体_GB2312"/>
              <a:cs typeface="楷体_GB2312"/>
            </a:endParaRPr>
          </a:p>
        </p:txBody>
      </p:sp>
      <p:sp>
        <p:nvSpPr>
          <p:cNvPr id="16388" name="Rectangle 4" descr="紫色网格">
            <a:extLst>
              <a:ext uri="{FF2B5EF4-FFF2-40B4-BE49-F238E27FC236}">
                <a16:creationId xmlns:a16="http://schemas.microsoft.com/office/drawing/2014/main" id="{8DE1C7D4-0D9D-44B0-B724-677D0170C7F7}"/>
              </a:ext>
            </a:extLst>
          </p:cNvPr>
          <p:cNvSpPr>
            <a:spLocks noChangeArrowheads="1"/>
          </p:cNvSpPr>
          <p:nvPr/>
        </p:nvSpPr>
        <p:spPr bwMode="auto">
          <a:xfrm>
            <a:off x="2208214" y="1169988"/>
            <a:ext cx="7138987" cy="523220"/>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楷体_GB2312"/>
              </a:rPr>
              <a:t> </a:t>
            </a:r>
            <a:r>
              <a:rPr kumimoji="0" lang="zh-CN" altLang="zh-CN" sz="28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设想这样一个场景：</a:t>
            </a:r>
            <a:r>
              <a:rPr kumimoji="0" lang="zh-CN" altLang="zh-CN" sz="2800" b="1" i="1"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一群鸟在随机搜索食物 </a:t>
            </a:r>
          </a:p>
        </p:txBody>
      </p:sp>
      <p:sp>
        <p:nvSpPr>
          <p:cNvPr id="16389" name="Rectangle 5">
            <a:extLst>
              <a:ext uri="{FF2B5EF4-FFF2-40B4-BE49-F238E27FC236}">
                <a16:creationId xmlns:a16="http://schemas.microsoft.com/office/drawing/2014/main" id="{EE76BA25-6204-42A3-93C4-D7A3135C774A}"/>
              </a:ext>
            </a:extLst>
          </p:cNvPr>
          <p:cNvSpPr>
            <a:spLocks noChangeArrowheads="1"/>
          </p:cNvSpPr>
          <p:nvPr/>
        </p:nvSpPr>
        <p:spPr bwMode="auto">
          <a:xfrm>
            <a:off x="3216275" y="1985963"/>
            <a:ext cx="48847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000000"/>
                </a:solidFill>
                <a:effectLst/>
                <a:uLnTx/>
                <a:uFillTx/>
                <a:latin typeface="Arial" panose="020B0604020202020204" pitchFamily="34" charset="0"/>
                <a:ea typeface="楷体_GB2312"/>
                <a:cs typeface="楷体_GB2312"/>
              </a:rPr>
              <a:t>在这块区域里只有一块食物;   </a:t>
            </a:r>
          </a:p>
        </p:txBody>
      </p:sp>
      <p:sp>
        <p:nvSpPr>
          <p:cNvPr id="16390" name="Rectangle 6">
            <a:extLst>
              <a:ext uri="{FF2B5EF4-FFF2-40B4-BE49-F238E27FC236}">
                <a16:creationId xmlns:a16="http://schemas.microsoft.com/office/drawing/2014/main" id="{823B9A48-AFBC-4E11-998D-1FA9B2BF498D}"/>
              </a:ext>
            </a:extLst>
          </p:cNvPr>
          <p:cNvSpPr>
            <a:spLocks noChangeArrowheads="1"/>
          </p:cNvSpPr>
          <p:nvPr/>
        </p:nvSpPr>
        <p:spPr bwMode="auto">
          <a:xfrm>
            <a:off x="3216276" y="2505075"/>
            <a:ext cx="52709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000000"/>
                </a:solidFill>
                <a:effectLst/>
                <a:uLnTx/>
                <a:uFillTx/>
                <a:latin typeface="Arial" panose="020B0604020202020204" pitchFamily="34" charset="0"/>
                <a:ea typeface="楷体_GB2312"/>
                <a:cs typeface="楷体_GB2312"/>
              </a:rPr>
              <a:t>所有的鸟都不知道食物在哪里; </a:t>
            </a:r>
            <a:r>
              <a:rPr kumimoji="0" lang="zh-CN" altLang="zh-CN" sz="28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  </a:t>
            </a:r>
          </a:p>
        </p:txBody>
      </p:sp>
      <p:sp>
        <p:nvSpPr>
          <p:cNvPr id="16391" name="Rectangle 7">
            <a:extLst>
              <a:ext uri="{FF2B5EF4-FFF2-40B4-BE49-F238E27FC236}">
                <a16:creationId xmlns:a16="http://schemas.microsoft.com/office/drawing/2014/main" id="{0026BB05-83AA-47D8-9C0B-3E08144EDDF2}"/>
              </a:ext>
            </a:extLst>
          </p:cNvPr>
          <p:cNvSpPr>
            <a:spLocks noChangeArrowheads="1"/>
          </p:cNvSpPr>
          <p:nvPr/>
        </p:nvSpPr>
        <p:spPr bwMode="auto">
          <a:xfrm>
            <a:off x="3216276" y="3022601"/>
            <a:ext cx="7364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dirty="0">
                <a:ln>
                  <a:noFill/>
                </a:ln>
                <a:solidFill>
                  <a:srgbClr val="000000"/>
                </a:solidFill>
                <a:effectLst/>
                <a:uLnTx/>
                <a:uFillTx/>
                <a:latin typeface="Arial" panose="020B0604020202020204" pitchFamily="34" charset="0"/>
                <a:ea typeface="楷体_GB2312"/>
                <a:cs typeface="楷体_GB2312"/>
              </a:rPr>
              <a:t>但它们能感受到当前的位置离食物还有多远. </a:t>
            </a:r>
            <a:r>
              <a:rPr kumimoji="0" lang="zh-CN" altLang="zh-CN" sz="2800" b="1" i="0" u="none" strike="noStrike" kern="1200" cap="none" spc="0" normalizeH="0" baseline="0" noProof="0" dirty="0">
                <a:ln>
                  <a:noFill/>
                </a:ln>
                <a:solidFill>
                  <a:srgbClr val="FFFFFF"/>
                </a:solidFill>
                <a:effectLst/>
                <a:uLnTx/>
                <a:uFillTx/>
                <a:latin typeface="Arial" panose="020B0604020202020204" pitchFamily="34" charset="0"/>
                <a:ea typeface="楷体_GB2312"/>
                <a:cs typeface="楷体_GB2312"/>
              </a:rPr>
              <a:t>  </a:t>
            </a:r>
          </a:p>
        </p:txBody>
      </p:sp>
      <p:sp>
        <p:nvSpPr>
          <p:cNvPr id="16392" name="Rectangle 8">
            <a:extLst>
              <a:ext uri="{FF2B5EF4-FFF2-40B4-BE49-F238E27FC236}">
                <a16:creationId xmlns:a16="http://schemas.microsoft.com/office/drawing/2014/main" id="{032FB4AA-19C8-4749-AC3A-5FE8B0E0C6D2}"/>
              </a:ext>
            </a:extLst>
          </p:cNvPr>
          <p:cNvSpPr>
            <a:spLocks noChangeArrowheads="1"/>
          </p:cNvSpPr>
          <p:nvPr/>
        </p:nvSpPr>
        <p:spPr bwMode="auto">
          <a:xfrm>
            <a:off x="2320926" y="250507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000000"/>
                </a:solidFill>
                <a:effectLst/>
                <a:uLnTx/>
                <a:uFillTx/>
                <a:latin typeface="Arial" panose="020B0604020202020204" pitchFamily="34" charset="0"/>
                <a:ea typeface="楷体_GB2312"/>
                <a:cs typeface="楷体_GB2312"/>
              </a:rPr>
              <a:t>已知</a:t>
            </a:r>
            <a:endParaRPr kumimoji="0" lang="zh-CN" altLang="zh-CN" sz="28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endParaRPr>
          </a:p>
        </p:txBody>
      </p:sp>
      <p:sp>
        <p:nvSpPr>
          <p:cNvPr id="16393" name="AutoShape 9">
            <a:extLst>
              <a:ext uri="{FF2B5EF4-FFF2-40B4-BE49-F238E27FC236}">
                <a16:creationId xmlns:a16="http://schemas.microsoft.com/office/drawing/2014/main" id="{56149B7C-2FAA-4D55-AC40-CC2C717FCCF7}"/>
              </a:ext>
            </a:extLst>
          </p:cNvPr>
          <p:cNvSpPr>
            <a:spLocks/>
          </p:cNvSpPr>
          <p:nvPr/>
        </p:nvSpPr>
        <p:spPr bwMode="auto">
          <a:xfrm>
            <a:off x="3133726" y="2420939"/>
            <a:ext cx="163513" cy="877887"/>
          </a:xfrm>
          <a:prstGeom prst="leftBrace">
            <a:avLst>
              <a:gd name="adj1" fmla="val 44741"/>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4" name="Rectangle 10">
            <a:extLst>
              <a:ext uri="{FF2B5EF4-FFF2-40B4-BE49-F238E27FC236}">
                <a16:creationId xmlns:a16="http://schemas.microsoft.com/office/drawing/2014/main" id="{A8838913-F2AD-4B9A-9E00-C0AD973B30BA}"/>
              </a:ext>
            </a:extLst>
          </p:cNvPr>
          <p:cNvSpPr>
            <a:spLocks noChangeArrowheads="1"/>
          </p:cNvSpPr>
          <p:nvPr/>
        </p:nvSpPr>
        <p:spPr bwMode="auto">
          <a:xfrm>
            <a:off x="2322514" y="3616325"/>
            <a:ext cx="62488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000000"/>
                </a:solidFill>
                <a:effectLst/>
                <a:uLnTx/>
                <a:uFillTx/>
                <a:latin typeface="Arial" panose="020B0604020202020204" pitchFamily="34" charset="0"/>
                <a:ea typeface="楷体_GB2312"/>
                <a:cs typeface="楷体_GB2312"/>
              </a:rPr>
              <a:t>那么:找到食物的最优策略是什么呢？ </a:t>
            </a:r>
            <a:r>
              <a:rPr kumimoji="0" lang="zh-CN" altLang="zh-CN" sz="28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 </a:t>
            </a:r>
          </a:p>
        </p:txBody>
      </p:sp>
      <p:sp>
        <p:nvSpPr>
          <p:cNvPr id="16395" name="Rectangle 11" descr="紫色网格">
            <a:extLst>
              <a:ext uri="{FF2B5EF4-FFF2-40B4-BE49-F238E27FC236}">
                <a16:creationId xmlns:a16="http://schemas.microsoft.com/office/drawing/2014/main" id="{950E5B4B-8CAF-42CE-9C2B-DA0C7E819030}"/>
              </a:ext>
            </a:extLst>
          </p:cNvPr>
          <p:cNvSpPr>
            <a:spLocks noChangeArrowheads="1"/>
          </p:cNvSpPr>
          <p:nvPr/>
        </p:nvSpPr>
        <p:spPr bwMode="auto">
          <a:xfrm>
            <a:off x="2324100" y="4289426"/>
            <a:ext cx="6724650" cy="982663"/>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搜寻目前离食物最近的鸟的周围区域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FFFFFF"/>
                </a:solidFill>
                <a:effectLst/>
                <a:uLnTx/>
                <a:uFillTx/>
                <a:latin typeface="DFKai-SB" panose="03000509000000000000" pitchFamily="65" charset="-120"/>
                <a:ea typeface="楷体_GB2312"/>
                <a:cs typeface="楷体_GB2312"/>
              </a:rPr>
              <a:t>根据自己飞行的经验判断食物的所在。</a:t>
            </a:r>
          </a:p>
        </p:txBody>
      </p:sp>
      <p:sp>
        <p:nvSpPr>
          <p:cNvPr id="16396" name="Line 12">
            <a:extLst>
              <a:ext uri="{FF2B5EF4-FFF2-40B4-BE49-F238E27FC236}">
                <a16:creationId xmlns:a16="http://schemas.microsoft.com/office/drawing/2014/main" id="{2F8BC34F-1036-4FB1-969A-1EBF76D0AD63}"/>
              </a:ext>
            </a:extLst>
          </p:cNvPr>
          <p:cNvSpPr>
            <a:spLocks noChangeShapeType="1"/>
          </p:cNvSpPr>
          <p:nvPr/>
        </p:nvSpPr>
        <p:spPr bwMode="auto">
          <a:xfrm>
            <a:off x="3216276" y="4133850"/>
            <a:ext cx="4824413" cy="0"/>
          </a:xfrm>
          <a:prstGeom prst="line">
            <a:avLst/>
          </a:prstGeom>
          <a:noFill/>
          <a:ln w="76200" cap="flat" cmpd="sng">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7" name="Rectangle 13">
            <a:extLst>
              <a:ext uri="{FF2B5EF4-FFF2-40B4-BE49-F238E27FC236}">
                <a16:creationId xmlns:a16="http://schemas.microsoft.com/office/drawing/2014/main" id="{B7498360-6059-4417-AEFC-6A0C7AF01CA2}"/>
              </a:ext>
            </a:extLst>
          </p:cNvPr>
          <p:cNvSpPr>
            <a:spLocks noChangeArrowheads="1"/>
          </p:cNvSpPr>
          <p:nvPr/>
        </p:nvSpPr>
        <p:spPr bwMode="auto">
          <a:xfrm>
            <a:off x="2378076" y="5272088"/>
            <a:ext cx="6410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楷体_GB2312"/>
              </a:rPr>
              <a:t>PSO正是从这种模型中得到了启发．</a:t>
            </a:r>
            <a:r>
              <a:rPr kumimoji="0" lang="zh-CN" altLang="zh-CN" sz="28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楷体_GB2312"/>
              </a:rPr>
              <a:t> </a:t>
            </a:r>
            <a:r>
              <a:rPr kumimoji="0" lang="zh-CN" altLang="zh-CN" sz="2800" b="1"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楷体_GB2312"/>
              </a:rPr>
              <a:t> </a:t>
            </a:r>
            <a:r>
              <a:rPr kumimoji="0" lang="zh-CN" altLang="zh-CN" sz="2800" b="1" i="0" u="none" strike="noStrike" kern="1200" cap="none" spc="0" normalizeH="0" baseline="0" noProof="0">
                <a:ln>
                  <a:noFill/>
                </a:ln>
                <a:solidFill>
                  <a:srgbClr val="FFFFFF"/>
                </a:solidFill>
                <a:effectLst/>
                <a:uLnTx/>
                <a:uFillTx/>
                <a:latin typeface="Times New Roman" panose="02020603050405020304" pitchFamily="18" charset="0"/>
                <a:ea typeface="楷体_GB2312"/>
                <a:cs typeface="楷体_GB2312"/>
              </a:rPr>
              <a:t>    </a:t>
            </a:r>
          </a:p>
        </p:txBody>
      </p:sp>
      <p:sp>
        <p:nvSpPr>
          <p:cNvPr id="16398" name="Text Box 14">
            <a:extLst>
              <a:ext uri="{FF2B5EF4-FFF2-40B4-BE49-F238E27FC236}">
                <a16:creationId xmlns:a16="http://schemas.microsoft.com/office/drawing/2014/main" id="{333D2444-52AF-4055-BED2-24BE9757F0E8}"/>
              </a:ext>
            </a:extLst>
          </p:cNvPr>
          <p:cNvSpPr txBox="1">
            <a:spLocks noChangeArrowheads="1"/>
          </p:cNvSpPr>
          <p:nvPr/>
        </p:nvSpPr>
        <p:spPr bwMode="auto">
          <a:xfrm>
            <a:off x="2378076" y="5794375"/>
            <a:ext cx="173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楷体_GB2312"/>
              </a:rPr>
              <a:t>PSO的基础:</a:t>
            </a:r>
            <a:r>
              <a:rPr kumimoji="0" lang="zh-CN" altLang="zh-CN" sz="2400" b="1" i="0" u="none" strike="noStrike" kern="1200" cap="none" spc="0" normalizeH="0" baseline="0" noProof="0">
                <a:ln>
                  <a:noFill/>
                </a:ln>
                <a:solidFill>
                  <a:srgbClr val="FFFFFF"/>
                </a:solidFill>
                <a:effectLst/>
                <a:uLnTx/>
                <a:uFillTx/>
                <a:latin typeface="Times New Roman" panose="02020603050405020304" pitchFamily="18" charset="0"/>
                <a:ea typeface="楷体_GB2312"/>
                <a:cs typeface="楷体_GB2312"/>
              </a:rPr>
              <a:t> </a:t>
            </a: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9" name="Rectangle 15" descr="紫色网格">
            <a:extLst>
              <a:ext uri="{FF2B5EF4-FFF2-40B4-BE49-F238E27FC236}">
                <a16:creationId xmlns:a16="http://schemas.microsoft.com/office/drawing/2014/main" id="{6A3BAD65-5697-4CC1-8EC0-3E3320BFCCF5}"/>
              </a:ext>
            </a:extLst>
          </p:cNvPr>
          <p:cNvSpPr>
            <a:spLocks noChangeArrowheads="1"/>
          </p:cNvSpPr>
          <p:nvPr/>
        </p:nvSpPr>
        <p:spPr bwMode="auto">
          <a:xfrm>
            <a:off x="4110038" y="5810577"/>
            <a:ext cx="3009900" cy="523220"/>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信息的社会共享</a:t>
            </a:r>
            <a:r>
              <a:rPr kumimoji="0" lang="zh-CN" altLang="zh-CN" sz="2800" b="0"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 </a:t>
            </a:r>
            <a:r>
              <a:rPr kumimoji="0" lang="zh-CN" altLang="zh-CN" sz="2800" b="1" i="0" u="none" strike="noStrike" kern="1200" cap="none" spc="0" normalizeH="0" baseline="0" noProof="0">
                <a:ln>
                  <a:noFill/>
                </a:ln>
                <a:solidFill>
                  <a:srgbClr val="FFFFFF"/>
                </a:solidFill>
                <a:effectLst/>
                <a:uLnTx/>
                <a:uFillTx/>
                <a:latin typeface="楷体_GB2312"/>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92"/>
                                        </p:tgtEl>
                                        <p:attrNameLst>
                                          <p:attrName>style.visibility</p:attrName>
                                        </p:attrNameLst>
                                      </p:cBhvr>
                                      <p:to>
                                        <p:strVal val="visible"/>
                                      </p:to>
                                    </p:set>
                                    <p:animEffect transition="in" filter="wipe(left)">
                                      <p:cBhvr>
                                        <p:cTn id="12" dur="500"/>
                                        <p:tgtEl>
                                          <p:spTgt spid="16392"/>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16393"/>
                                        </p:tgtEl>
                                        <p:attrNameLst>
                                          <p:attrName>style.visibility</p:attrName>
                                        </p:attrNameLst>
                                      </p:cBhvr>
                                      <p:to>
                                        <p:strVal val="visible"/>
                                      </p:to>
                                    </p:set>
                                    <p:animEffect transition="in" filter="wipe(up)">
                                      <p:cBhvr>
                                        <p:cTn id="16" dur="500"/>
                                        <p:tgtEl>
                                          <p:spTgt spid="163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389"/>
                                        </p:tgtEl>
                                        <p:attrNameLst>
                                          <p:attrName>style.visibility</p:attrName>
                                        </p:attrNameLst>
                                      </p:cBhvr>
                                      <p:to>
                                        <p:strVal val="visible"/>
                                      </p:to>
                                    </p:set>
                                    <p:animEffect transition="in" filter="wipe(left)">
                                      <p:cBhvr>
                                        <p:cTn id="21" dur="500"/>
                                        <p:tgtEl>
                                          <p:spTgt spid="163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390"/>
                                        </p:tgtEl>
                                        <p:attrNameLst>
                                          <p:attrName>style.visibility</p:attrName>
                                        </p:attrNameLst>
                                      </p:cBhvr>
                                      <p:to>
                                        <p:strVal val="visible"/>
                                      </p:to>
                                    </p:set>
                                    <p:animEffect transition="in" filter="wipe(left)">
                                      <p:cBhvr>
                                        <p:cTn id="26" dur="500"/>
                                        <p:tgtEl>
                                          <p:spTgt spid="163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391"/>
                                        </p:tgtEl>
                                        <p:attrNameLst>
                                          <p:attrName>style.visibility</p:attrName>
                                        </p:attrNameLst>
                                      </p:cBhvr>
                                      <p:to>
                                        <p:strVal val="visible"/>
                                      </p:to>
                                    </p:set>
                                    <p:animEffect transition="in" filter="wipe(left)">
                                      <p:cBhvr>
                                        <p:cTn id="31" dur="500"/>
                                        <p:tgtEl>
                                          <p:spTgt spid="1639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394"/>
                                        </p:tgtEl>
                                        <p:attrNameLst>
                                          <p:attrName>style.visibility</p:attrName>
                                        </p:attrNameLst>
                                      </p:cBhvr>
                                      <p:to>
                                        <p:strVal val="visible"/>
                                      </p:to>
                                    </p:set>
                                    <p:animEffect transition="in" filter="wipe(left)">
                                      <p:cBhvr>
                                        <p:cTn id="36" dur="500"/>
                                        <p:tgtEl>
                                          <p:spTgt spid="163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6396"/>
                                        </p:tgtEl>
                                        <p:attrNameLst>
                                          <p:attrName>style.visibility</p:attrName>
                                        </p:attrNameLst>
                                      </p:cBhvr>
                                      <p:to>
                                        <p:strVal val="visible"/>
                                      </p:to>
                                    </p:set>
                                    <p:animEffect transition="in" filter="wipe(left)">
                                      <p:cBhvr>
                                        <p:cTn id="41" dur="500"/>
                                        <p:tgtEl>
                                          <p:spTgt spid="16396"/>
                                        </p:tgtEl>
                                      </p:cBhvr>
                                    </p:animEffect>
                                  </p:childTnLst>
                                </p:cTn>
                              </p:par>
                            </p:childTnLst>
                          </p:cTn>
                        </p:par>
                        <p:par>
                          <p:cTn id="42" fill="hold" nodeType="afterGroup">
                            <p:stCondLst>
                              <p:cond delay="500"/>
                            </p:stCondLst>
                            <p:childTnLst>
                              <p:par>
                                <p:cTn id="43" presetID="7" presetClass="emph" presetSubtype="6" repeatCount="indefinite" autoRev="1" fill="hold" nodeType="afterEffect">
                                  <p:stCondLst>
                                    <p:cond delay="0"/>
                                  </p:stCondLst>
                                  <p:childTnLst>
                                    <p:animClr clrSpc="hsl" dir="cw">
                                      <p:cBhvr>
                                        <p:cTn id="44" dur="500" fill="hold"/>
                                        <p:tgtEl>
                                          <p:spTgt spid="16396"/>
                                        </p:tgtEl>
                                        <p:attrNameLst>
                                          <p:attrName>stroke.color</p:attrName>
                                        </p:attrNameLst>
                                      </p:cBhvr>
                                      <p:to>
                                        <a:srgbClr val="FF0000"/>
                                      </p:to>
                                    </p:animClr>
                                    <p:set>
                                      <p:cBhvr>
                                        <p:cTn id="45" dur="500" fill="hold"/>
                                        <p:tgtEl>
                                          <p:spTgt spid="16396"/>
                                        </p:tgtEl>
                                        <p:attrNameLst>
                                          <p:attrName>stroke.on</p:attrName>
                                        </p:attrNameLst>
                                      </p:cBhvr>
                                      <p:to>
                                        <p:strVal val="tru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6395"/>
                                        </p:tgtEl>
                                        <p:attrNameLst>
                                          <p:attrName>style.visibility</p:attrName>
                                        </p:attrNameLst>
                                      </p:cBhvr>
                                      <p:to>
                                        <p:strVal val="visible"/>
                                      </p:to>
                                    </p:set>
                                    <p:animEffect transition="in" filter="wipe(left)">
                                      <p:cBhvr>
                                        <p:cTn id="50" dur="500"/>
                                        <p:tgtEl>
                                          <p:spTgt spid="1639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6397"/>
                                        </p:tgtEl>
                                        <p:attrNameLst>
                                          <p:attrName>style.visibility</p:attrName>
                                        </p:attrNameLst>
                                      </p:cBhvr>
                                      <p:to>
                                        <p:strVal val="visible"/>
                                      </p:to>
                                    </p:set>
                                    <p:animEffect transition="in" filter="wipe(left)">
                                      <p:cBhvr>
                                        <p:cTn id="55" dur="500"/>
                                        <p:tgtEl>
                                          <p:spTgt spid="1639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6398"/>
                                        </p:tgtEl>
                                        <p:attrNameLst>
                                          <p:attrName>style.visibility</p:attrName>
                                        </p:attrNameLst>
                                      </p:cBhvr>
                                      <p:to>
                                        <p:strVal val="visible"/>
                                      </p:to>
                                    </p:set>
                                    <p:anim calcmode="lin" valueType="num">
                                      <p:cBhvr additive="base">
                                        <p:cTn id="60" dur="500" fill="hold"/>
                                        <p:tgtEl>
                                          <p:spTgt spid="16398"/>
                                        </p:tgtEl>
                                        <p:attrNameLst>
                                          <p:attrName>ppt_x</p:attrName>
                                        </p:attrNameLst>
                                      </p:cBhvr>
                                      <p:tavLst>
                                        <p:tav tm="0">
                                          <p:val>
                                            <p:strVal val="#ppt_x"/>
                                          </p:val>
                                        </p:tav>
                                        <p:tav tm="100000">
                                          <p:val>
                                            <p:strVal val="#ppt_x"/>
                                          </p:val>
                                        </p:tav>
                                      </p:tavLst>
                                    </p:anim>
                                    <p:anim calcmode="lin" valueType="num">
                                      <p:cBhvr additive="base">
                                        <p:cTn id="61" dur="500" fill="hold"/>
                                        <p:tgtEl>
                                          <p:spTgt spid="16398"/>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399"/>
                                        </p:tgtEl>
                                        <p:attrNameLst>
                                          <p:attrName>style.visibility</p:attrName>
                                        </p:attrNameLst>
                                      </p:cBhvr>
                                      <p:to>
                                        <p:strVal val="visible"/>
                                      </p:to>
                                    </p:set>
                                    <p:animEffect transition="in" filter="wipe(left)">
                                      <p:cBhvr>
                                        <p:cTn id="66" dur="500"/>
                                        <p:tgtEl>
                                          <p:spTgt spid="16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ldLvl="0" animBg="1" autoUpdateAnimBg="0"/>
      <p:bldP spid="16389" grpId="0" autoUpdateAnimBg="0"/>
      <p:bldP spid="16390" grpId="0" autoUpdateAnimBg="0"/>
      <p:bldP spid="16391" grpId="0" autoUpdateAnimBg="0"/>
      <p:bldP spid="16392" grpId="0" autoUpdateAnimBg="0"/>
      <p:bldP spid="16394" grpId="0" autoUpdateAnimBg="0"/>
      <p:bldP spid="16395" grpId="0" bldLvl="0" animBg="1" autoUpdateAnimBg="0"/>
      <p:bldP spid="16397" grpId="0" autoUpdateAnimBg="0"/>
      <p:bldP spid="16398" grpId="0" bldLvl="0" autoUpdateAnimBg="0"/>
      <p:bldP spid="16399" grpId="0" bldLvl="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D257EBA-1111-420C-93D3-2D8B3F94A9D8}"/>
              </a:ext>
            </a:extLst>
          </p:cNvPr>
          <p:cNvSpPr>
            <a:spLocks noGrp="1" noChangeArrowheads="1"/>
          </p:cNvSpPr>
          <p:nvPr>
            <p:ph type="title"/>
          </p:nvPr>
        </p:nvSpPr>
        <p:spPr/>
        <p:txBody>
          <a:bodyPr/>
          <a:lstStyle/>
          <a:p>
            <a:r>
              <a:rPr lang="zh-CN" altLang="en-US">
                <a:latin typeface="+mn-ea"/>
                <a:ea typeface="+mn-ea"/>
              </a:rPr>
              <a:t>算法介绍</a:t>
            </a:r>
            <a:r>
              <a:rPr lang="en-US" altLang="zh-CN">
                <a:latin typeface="+mn-ea"/>
                <a:ea typeface="+mn-ea"/>
              </a:rPr>
              <a:t> </a:t>
            </a:r>
          </a:p>
        </p:txBody>
      </p:sp>
      <p:sp>
        <p:nvSpPr>
          <p:cNvPr id="19459" name="Rectangle 3">
            <a:extLst>
              <a:ext uri="{FF2B5EF4-FFF2-40B4-BE49-F238E27FC236}">
                <a16:creationId xmlns:a16="http://schemas.microsoft.com/office/drawing/2014/main" id="{8AD410EB-02DF-411B-8DB5-D6F9976F7BAA}"/>
              </a:ext>
            </a:extLst>
          </p:cNvPr>
          <p:cNvSpPr>
            <a:spLocks noGrp="1" noChangeArrowheads="1"/>
          </p:cNvSpPr>
          <p:nvPr>
            <p:ph type="body" idx="1"/>
          </p:nvPr>
        </p:nvSpPr>
        <p:spPr>
          <a:xfrm>
            <a:off x="609600" y="2074127"/>
            <a:ext cx="10972800" cy="4052036"/>
          </a:xfrm>
        </p:spPr>
        <p:txBody>
          <a:bodyPr/>
          <a:lstStyle/>
          <a:p>
            <a:r>
              <a:rPr lang="zh-CN" altLang="en-US" sz="2800" b="1" dirty="0">
                <a:solidFill>
                  <a:schemeClr val="tx1"/>
                </a:solidFill>
                <a:latin typeface="+mn-ea"/>
              </a:rPr>
              <a:t>每个寻优的问题解都被想像成一只鸟，称为</a:t>
            </a:r>
            <a:r>
              <a:rPr lang="zh-TW" altLang="en-US" sz="2800" b="1" dirty="0">
                <a:solidFill>
                  <a:schemeClr val="tx1"/>
                </a:solidFill>
                <a:latin typeface="+mn-ea"/>
              </a:rPr>
              <a:t>“</a:t>
            </a:r>
            <a:r>
              <a:rPr lang="zh-CN" altLang="en-US" sz="2800" b="1" dirty="0">
                <a:solidFill>
                  <a:schemeClr val="tx1"/>
                </a:solidFill>
                <a:latin typeface="+mn-ea"/>
              </a:rPr>
              <a:t>粒子</a:t>
            </a:r>
            <a:r>
              <a:rPr lang="zh-TW" altLang="en-US" sz="2800" b="1" dirty="0">
                <a:solidFill>
                  <a:schemeClr val="tx1"/>
                </a:solidFill>
                <a:latin typeface="+mn-ea"/>
              </a:rPr>
              <a:t>”</a:t>
            </a:r>
            <a:r>
              <a:rPr lang="zh-CN" altLang="en-US" sz="2800" b="1" dirty="0">
                <a:solidFill>
                  <a:schemeClr val="tx1"/>
                </a:solidFill>
                <a:latin typeface="+mn-ea"/>
              </a:rPr>
              <a:t>。所有粒子都在一个D维空间进行搜索。</a:t>
            </a:r>
          </a:p>
          <a:p>
            <a:r>
              <a:rPr lang="zh-CN" altLang="en-US" sz="2800" b="1" dirty="0">
                <a:solidFill>
                  <a:schemeClr val="tx1"/>
                </a:solidFill>
                <a:latin typeface="+mn-ea"/>
              </a:rPr>
              <a:t>所有的粒子都由一个</a:t>
            </a:r>
            <a:r>
              <a:rPr lang="en-US" altLang="zh-CN" sz="2800" b="1" dirty="0">
                <a:solidFill>
                  <a:schemeClr val="tx1"/>
                </a:solidFill>
                <a:latin typeface="+mn-ea"/>
              </a:rPr>
              <a:t>fitness function </a:t>
            </a:r>
            <a:r>
              <a:rPr lang="zh-CN" altLang="en-US" sz="2800" b="1" dirty="0">
                <a:solidFill>
                  <a:schemeClr val="tx1"/>
                </a:solidFill>
                <a:latin typeface="+mn-ea"/>
              </a:rPr>
              <a:t>确定适应值以判断目前的位置好坏。</a:t>
            </a:r>
          </a:p>
          <a:p>
            <a:r>
              <a:rPr lang="zh-CN" altLang="en-US" sz="2800" b="1" dirty="0">
                <a:solidFill>
                  <a:schemeClr val="tx1"/>
                </a:solidFill>
                <a:latin typeface="+mn-ea"/>
              </a:rPr>
              <a:t>每一个粒子必须赋予记忆功能，能记住所搜寻到的最佳位置。</a:t>
            </a:r>
          </a:p>
          <a:p>
            <a:r>
              <a:rPr lang="zh-CN" altLang="en-US" sz="2800" b="1" dirty="0">
                <a:solidFill>
                  <a:schemeClr val="tx1"/>
                </a:solidFill>
                <a:latin typeface="+mn-ea"/>
              </a:rPr>
              <a:t>每一个粒子还有</a:t>
            </a:r>
            <a:r>
              <a:rPr lang="zh-TW" altLang="en-US" sz="2800" b="1" dirty="0">
                <a:solidFill>
                  <a:schemeClr val="tx1"/>
                </a:solidFill>
                <a:latin typeface="+mn-ea"/>
              </a:rPr>
              <a:t>一</a:t>
            </a:r>
            <a:r>
              <a:rPr lang="zh-CN" altLang="en-US" sz="2800" b="1" dirty="0">
                <a:solidFill>
                  <a:schemeClr val="tx1"/>
                </a:solidFill>
                <a:latin typeface="+mn-ea"/>
              </a:rPr>
              <a:t>个速度以决定飞行的距离和方向</a:t>
            </a:r>
            <a:r>
              <a:rPr lang="zh-TW" altLang="en-US" sz="2800" b="1" dirty="0">
                <a:solidFill>
                  <a:schemeClr val="tx1"/>
                </a:solidFill>
                <a:latin typeface="+mn-ea"/>
              </a:rPr>
              <a:t>。</a:t>
            </a:r>
            <a:r>
              <a:rPr lang="zh-CN" altLang="en-US" sz="2800" b="1" dirty="0">
                <a:solidFill>
                  <a:schemeClr val="tx1"/>
                </a:solidFill>
                <a:latin typeface="+mn-ea"/>
              </a:rPr>
              <a:t>这个速度根据它本身的飞行经验以及同伴的飞行经验进行动态调整。 </a:t>
            </a:r>
            <a:endParaRPr lang="zh-TW" altLang="en-US" sz="2800" b="1" dirty="0">
              <a:solidFill>
                <a:schemeClr val="tx1"/>
              </a:solidFill>
              <a:latin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5116E6A-9AF1-481D-A510-3081ABEA5A30}"/>
              </a:ext>
            </a:extLst>
          </p:cNvPr>
          <p:cNvSpPr>
            <a:spLocks noGrp="1" noChangeArrowheads="1"/>
          </p:cNvSpPr>
          <p:nvPr>
            <p:ph type="title"/>
          </p:nvPr>
        </p:nvSpPr>
        <p:spPr>
          <a:xfrm>
            <a:off x="1981200" y="276225"/>
            <a:ext cx="8229600" cy="717550"/>
          </a:xfrm>
        </p:spPr>
        <p:txBody>
          <a:bodyPr/>
          <a:lstStyle/>
          <a:p>
            <a:r>
              <a:rPr lang="zh-CN" altLang="zh-CN" b="1">
                <a:latin typeface="+mn-ea"/>
                <a:ea typeface="+mn-ea"/>
              </a:rPr>
              <a:t>算法流程</a:t>
            </a:r>
          </a:p>
        </p:txBody>
      </p:sp>
      <p:sp>
        <p:nvSpPr>
          <p:cNvPr id="25603" name="Rectangle 3">
            <a:extLst>
              <a:ext uri="{FF2B5EF4-FFF2-40B4-BE49-F238E27FC236}">
                <a16:creationId xmlns:a16="http://schemas.microsoft.com/office/drawing/2014/main" id="{E419A706-B057-4B1C-864F-12AFA54AA0C7}"/>
              </a:ext>
            </a:extLst>
          </p:cNvPr>
          <p:cNvSpPr>
            <a:spLocks noGrp="1" noChangeArrowheads="1"/>
          </p:cNvSpPr>
          <p:nvPr>
            <p:ph type="body" idx="1"/>
          </p:nvPr>
        </p:nvSpPr>
        <p:spPr>
          <a:xfrm>
            <a:off x="814039" y="1587190"/>
            <a:ext cx="10563922" cy="5378450"/>
          </a:xfrm>
        </p:spPr>
        <p:txBody>
          <a:bodyPr/>
          <a:lstStyle/>
          <a:p>
            <a:pPr marL="1385888" lvl="2" indent="-495300">
              <a:lnSpc>
                <a:spcPct val="90000"/>
              </a:lnSpc>
              <a:buClr>
                <a:schemeClr val="tx1"/>
              </a:buClr>
              <a:buFont typeface="Wingdings" panose="05000000000000000000" pitchFamily="2" charset="2"/>
              <a:buAutoNum type="arabicPeriod"/>
            </a:pPr>
            <a:r>
              <a:rPr lang="en-US" altLang="zh-CN" sz="2000" b="1" i="1" dirty="0">
                <a:solidFill>
                  <a:schemeClr val="tx2"/>
                </a:solidFill>
                <a:latin typeface="+mn-ea"/>
              </a:rPr>
              <a:t>Initial</a:t>
            </a:r>
            <a:r>
              <a:rPr lang="zh-TW" altLang="en-US" sz="2000" b="1" dirty="0">
                <a:solidFill>
                  <a:schemeClr val="tx2"/>
                </a:solidFill>
                <a:latin typeface="+mn-ea"/>
              </a:rPr>
              <a:t>：</a:t>
            </a:r>
          </a:p>
          <a:p>
            <a:pPr marL="1708150" lvl="3" indent="-412750">
              <a:lnSpc>
                <a:spcPct val="90000"/>
              </a:lnSpc>
              <a:buNone/>
            </a:pPr>
            <a:r>
              <a:rPr lang="zh-TW" altLang="en-US" sz="1800" b="1" dirty="0">
                <a:latin typeface="+mn-ea"/>
              </a:rPr>
              <a:t>	</a:t>
            </a:r>
            <a:r>
              <a:rPr lang="zh-CN" altLang="en-US" sz="1800" b="1" dirty="0">
                <a:latin typeface="+mn-ea"/>
              </a:rPr>
              <a:t>初始化粒子群体（群体规模为n），包括随机位置和速度。</a:t>
            </a:r>
          </a:p>
          <a:p>
            <a:pPr marL="1385888" lvl="2" indent="-495300">
              <a:lnSpc>
                <a:spcPct val="90000"/>
              </a:lnSpc>
              <a:buClr>
                <a:schemeClr val="tx1"/>
              </a:buClr>
              <a:buFont typeface="Wingdings" panose="05000000000000000000" pitchFamily="2" charset="2"/>
              <a:buAutoNum type="arabicPeriod"/>
            </a:pPr>
            <a:r>
              <a:rPr lang="en-US" altLang="zh-CN" sz="2000" b="1" i="1" dirty="0">
                <a:solidFill>
                  <a:schemeClr val="tx2"/>
                </a:solidFill>
                <a:latin typeface="+mn-ea"/>
              </a:rPr>
              <a:t>Evaluation</a:t>
            </a:r>
            <a:r>
              <a:rPr lang="zh-TW" altLang="en-US" sz="2000" b="1" i="1" dirty="0">
                <a:solidFill>
                  <a:schemeClr val="tx2"/>
                </a:solidFill>
                <a:latin typeface="+mn-ea"/>
              </a:rPr>
              <a:t>：</a:t>
            </a:r>
          </a:p>
          <a:p>
            <a:pPr marL="1708150" lvl="3" indent="-412750">
              <a:lnSpc>
                <a:spcPct val="90000"/>
              </a:lnSpc>
              <a:buNone/>
            </a:pPr>
            <a:r>
              <a:rPr lang="zh-TW" altLang="en-US" sz="1800" b="1" dirty="0">
                <a:latin typeface="+mn-ea"/>
              </a:rPr>
              <a:t>	</a:t>
            </a:r>
            <a:r>
              <a:rPr lang="zh-CN" altLang="en-US" sz="1800" b="1" dirty="0">
                <a:latin typeface="+mn-ea"/>
              </a:rPr>
              <a:t>根据</a:t>
            </a:r>
            <a:r>
              <a:rPr lang="en-US" altLang="zh-CN" sz="1800" b="1" dirty="0">
                <a:latin typeface="+mn-ea"/>
              </a:rPr>
              <a:t>fitness function </a:t>
            </a:r>
            <a:r>
              <a:rPr lang="zh-CN" altLang="en-US" sz="1800" b="1" dirty="0">
                <a:latin typeface="+mn-ea"/>
              </a:rPr>
              <a:t>，评价每个粒子的适应度。</a:t>
            </a:r>
            <a:endParaRPr lang="zh-TW" altLang="en-US" sz="1800" b="1" dirty="0">
              <a:latin typeface="+mn-ea"/>
            </a:endParaRPr>
          </a:p>
          <a:p>
            <a:pPr marL="1385888" lvl="2" indent="-495300">
              <a:lnSpc>
                <a:spcPct val="90000"/>
              </a:lnSpc>
              <a:buClr>
                <a:schemeClr val="tx1"/>
              </a:buClr>
              <a:buFont typeface="Wingdings" panose="05000000000000000000" pitchFamily="2" charset="2"/>
              <a:buAutoNum type="arabicPeriod"/>
            </a:pPr>
            <a:r>
              <a:rPr lang="en-US" altLang="zh-CN" sz="2000" b="1" i="1" dirty="0">
                <a:solidFill>
                  <a:schemeClr val="tx2"/>
                </a:solidFill>
                <a:latin typeface="+mn-ea"/>
              </a:rPr>
              <a:t>Fin</a:t>
            </a:r>
            <a:r>
              <a:rPr lang="zh-CN" altLang="en-US" sz="2000" b="1" i="1" dirty="0">
                <a:solidFill>
                  <a:schemeClr val="tx2"/>
                </a:solidFill>
                <a:latin typeface="+mn-ea"/>
              </a:rPr>
              <a:t>d</a:t>
            </a:r>
            <a:r>
              <a:rPr lang="en-US" altLang="zh-CN" sz="2000" b="1" i="1" dirty="0">
                <a:solidFill>
                  <a:schemeClr val="tx2"/>
                </a:solidFill>
                <a:latin typeface="+mn-ea"/>
              </a:rPr>
              <a:t> the </a:t>
            </a:r>
            <a:r>
              <a:rPr lang="en-US" altLang="zh-CN" sz="2000" b="1" i="1" dirty="0" err="1">
                <a:solidFill>
                  <a:schemeClr val="tx2"/>
                </a:solidFill>
                <a:latin typeface="+mn-ea"/>
              </a:rPr>
              <a:t>Pbest</a:t>
            </a:r>
            <a:r>
              <a:rPr lang="zh-TW" altLang="en-US" sz="2000" b="1" i="1" dirty="0">
                <a:solidFill>
                  <a:schemeClr val="tx2"/>
                </a:solidFill>
                <a:latin typeface="+mn-ea"/>
              </a:rPr>
              <a:t>：</a:t>
            </a:r>
          </a:p>
          <a:p>
            <a:pPr marL="1708150" lvl="3" indent="-412750">
              <a:lnSpc>
                <a:spcPct val="90000"/>
              </a:lnSpc>
              <a:buNone/>
            </a:pPr>
            <a:r>
              <a:rPr lang="zh-CN" altLang="en-US" sz="1800" b="1" dirty="0">
                <a:latin typeface="+mn-ea"/>
              </a:rPr>
              <a:t>   对每个粒子，将其当前适应值与其个体历史最佳位置（pbest）对应的适应值做比较，如果当前的适应值更高，则将用当前位置更新历史最佳位置pbest。</a:t>
            </a:r>
          </a:p>
          <a:p>
            <a:pPr marL="1385888" lvl="2" indent="-495300">
              <a:lnSpc>
                <a:spcPct val="90000"/>
              </a:lnSpc>
              <a:buClr>
                <a:schemeClr val="tx1"/>
              </a:buClr>
              <a:buFont typeface="Wingdings" panose="05000000000000000000" pitchFamily="2" charset="2"/>
              <a:buAutoNum type="arabicPeriod"/>
            </a:pPr>
            <a:r>
              <a:rPr lang="en-US" altLang="zh-CN" sz="2000" b="1" i="1" dirty="0">
                <a:solidFill>
                  <a:schemeClr val="tx2"/>
                </a:solidFill>
                <a:latin typeface="+mn-ea"/>
              </a:rPr>
              <a:t>Fin</a:t>
            </a:r>
            <a:r>
              <a:rPr lang="zh-CN" altLang="en-US" sz="2000" b="1" i="1" dirty="0">
                <a:solidFill>
                  <a:schemeClr val="tx2"/>
                </a:solidFill>
                <a:latin typeface="+mn-ea"/>
              </a:rPr>
              <a:t>d</a:t>
            </a:r>
            <a:r>
              <a:rPr lang="en-US" altLang="zh-CN" sz="2000" b="1" i="1" dirty="0">
                <a:solidFill>
                  <a:schemeClr val="tx2"/>
                </a:solidFill>
                <a:latin typeface="+mn-ea"/>
              </a:rPr>
              <a:t> the </a:t>
            </a:r>
            <a:r>
              <a:rPr lang="en-US" altLang="zh-CN" sz="2000" b="1" i="1" dirty="0" err="1">
                <a:solidFill>
                  <a:schemeClr val="tx2"/>
                </a:solidFill>
                <a:latin typeface="+mn-ea"/>
              </a:rPr>
              <a:t>Gbest</a:t>
            </a:r>
            <a:r>
              <a:rPr lang="zh-TW" altLang="en-US" sz="2000" b="1" i="1" dirty="0">
                <a:solidFill>
                  <a:schemeClr val="tx2"/>
                </a:solidFill>
                <a:latin typeface="+mn-ea"/>
              </a:rPr>
              <a:t>：</a:t>
            </a:r>
          </a:p>
          <a:p>
            <a:pPr marL="1708150" lvl="3" indent="-412750">
              <a:lnSpc>
                <a:spcPct val="90000"/>
              </a:lnSpc>
              <a:buNone/>
            </a:pPr>
            <a:r>
              <a:rPr lang="zh-TW" altLang="en-US" sz="1800" b="1" dirty="0">
                <a:latin typeface="+mn-ea"/>
              </a:rPr>
              <a:t>	</a:t>
            </a:r>
            <a:r>
              <a:rPr lang="zh-CN" altLang="en-US" sz="1800" b="1" dirty="0">
                <a:latin typeface="+mn-ea"/>
              </a:rPr>
              <a:t>对每个粒子，将其当前适应值与全局最佳位置（gbest）对应的适应值做比较，如果当前的适应值更高，则将用当前粒子的位置更新全局最佳位置gbest。</a:t>
            </a:r>
          </a:p>
          <a:p>
            <a:pPr marL="1385888" lvl="2" indent="-495300">
              <a:lnSpc>
                <a:spcPct val="90000"/>
              </a:lnSpc>
              <a:buClr>
                <a:schemeClr val="tx1"/>
              </a:buClr>
              <a:buFont typeface="Wingdings" panose="05000000000000000000" pitchFamily="2" charset="2"/>
              <a:buAutoNum type="arabicPeriod"/>
            </a:pPr>
            <a:r>
              <a:rPr lang="en-US" altLang="zh-CN" sz="2000" b="1" i="1" dirty="0">
                <a:solidFill>
                  <a:schemeClr val="tx2"/>
                </a:solidFill>
                <a:latin typeface="+mn-ea"/>
              </a:rPr>
              <a:t>Update the Velocity</a:t>
            </a:r>
            <a:r>
              <a:rPr lang="zh-TW" altLang="en-US" sz="2000" b="1" i="1" dirty="0">
                <a:solidFill>
                  <a:schemeClr val="tx2"/>
                </a:solidFill>
                <a:latin typeface="+mn-ea"/>
              </a:rPr>
              <a:t>：</a:t>
            </a:r>
          </a:p>
          <a:p>
            <a:pPr marL="1708150" lvl="3" indent="-412750">
              <a:lnSpc>
                <a:spcPct val="90000"/>
              </a:lnSpc>
              <a:buNone/>
            </a:pPr>
            <a:r>
              <a:rPr lang="zh-TW" altLang="en-US" sz="1800" b="1" dirty="0">
                <a:latin typeface="+mn-ea"/>
              </a:rPr>
              <a:t>	</a:t>
            </a:r>
            <a:r>
              <a:rPr lang="zh-CN" altLang="en-US" sz="1800" b="1" dirty="0">
                <a:latin typeface="+mn-ea"/>
              </a:rPr>
              <a:t>根据公式</a:t>
            </a:r>
            <a:r>
              <a:rPr lang="zh-TW" altLang="en-US" sz="1800" b="1" dirty="0">
                <a:latin typeface="+mn-ea"/>
              </a:rPr>
              <a:t>更新每</a:t>
            </a:r>
            <a:r>
              <a:rPr lang="zh-CN" altLang="en-US" sz="1800" b="1" dirty="0">
                <a:latin typeface="+mn-ea"/>
              </a:rPr>
              <a:t>个粒子的</a:t>
            </a:r>
            <a:r>
              <a:rPr lang="zh-TW" altLang="en-US" sz="1800" b="1" dirty="0">
                <a:latin typeface="+mn-ea"/>
              </a:rPr>
              <a:t>速度</a:t>
            </a:r>
            <a:r>
              <a:rPr lang="zh-CN" altLang="en-US" sz="1800" b="1" dirty="0">
                <a:latin typeface="+mn-ea"/>
              </a:rPr>
              <a:t>与</a:t>
            </a:r>
            <a:r>
              <a:rPr lang="zh-TW" altLang="en-US" sz="1800" b="1" dirty="0">
                <a:latin typeface="+mn-ea"/>
              </a:rPr>
              <a:t>位置。</a:t>
            </a:r>
          </a:p>
          <a:p>
            <a:pPr marL="1385888" lvl="2" indent="-495300">
              <a:lnSpc>
                <a:spcPct val="90000"/>
              </a:lnSpc>
              <a:buClr>
                <a:schemeClr val="tx1"/>
              </a:buClr>
              <a:buFont typeface="Wingdings" panose="05000000000000000000" pitchFamily="2" charset="2"/>
              <a:buAutoNum type="arabicPeriod"/>
            </a:pPr>
            <a:r>
              <a:rPr lang="zh-CN" altLang="en-US" sz="2000" b="1" dirty="0">
                <a:latin typeface="+mn-ea"/>
              </a:rPr>
              <a:t>如未满足结束条件，则返回步骤2</a:t>
            </a:r>
          </a:p>
          <a:p>
            <a:pPr marL="1385888" lvl="2" indent="52388">
              <a:lnSpc>
                <a:spcPct val="90000"/>
              </a:lnSpc>
              <a:buClr>
                <a:schemeClr val="tx1"/>
              </a:buClr>
              <a:buNone/>
            </a:pPr>
            <a:r>
              <a:rPr lang="zh-CN" altLang="en-US" sz="2000" b="1" dirty="0">
                <a:latin typeface="+mn-ea"/>
              </a:rPr>
              <a:t>    通常算法达到最大迭代次数        或者最佳适应度值的增量小于某个给定的阈值时算法停止。</a:t>
            </a:r>
          </a:p>
        </p:txBody>
      </p:sp>
      <p:graphicFrame>
        <p:nvGraphicFramePr>
          <p:cNvPr id="25604" name="Object 4">
            <a:extLst>
              <a:ext uri="{FF2B5EF4-FFF2-40B4-BE49-F238E27FC236}">
                <a16:creationId xmlns:a16="http://schemas.microsoft.com/office/drawing/2014/main" id="{C90CD050-52EE-4924-BCA8-8CCAA0468F31}"/>
              </a:ext>
            </a:extLst>
          </p:cNvPr>
          <p:cNvGraphicFramePr>
            <a:graphicFrameLocks noChangeAspect="1"/>
          </p:cNvGraphicFramePr>
          <p:nvPr>
            <p:extLst/>
          </p:nvPr>
        </p:nvGraphicFramePr>
        <p:xfrm>
          <a:off x="5791200" y="5570033"/>
          <a:ext cx="609600" cy="439738"/>
        </p:xfrm>
        <a:graphic>
          <a:graphicData uri="http://schemas.openxmlformats.org/presentationml/2006/ole">
            <mc:AlternateContent xmlns:mc="http://schemas.openxmlformats.org/markup-compatibility/2006">
              <mc:Choice xmlns:v="urn:schemas-microsoft-com:vml" Requires="v">
                <p:oleObj spid="_x0000_s5134" r:id="rId3" imgW="318369" imgH="229315" progId="Equation.DSMT4">
                  <p:embed/>
                </p:oleObj>
              </mc:Choice>
              <mc:Fallback>
                <p:oleObj r:id="rId3" imgW="318369" imgH="229315" progId="Equation.DSMT4">
                  <p:embed/>
                  <p:pic>
                    <p:nvPicPr>
                      <p:cNvPr id="25604" name="Object 4">
                        <a:extLst>
                          <a:ext uri="{FF2B5EF4-FFF2-40B4-BE49-F238E27FC236}">
                            <a16:creationId xmlns:a16="http://schemas.microsoft.com/office/drawing/2014/main" id="{C90CD050-52EE-4924-BCA8-8CCAA0468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570033"/>
                        <a:ext cx="6096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8AE1AFB-C0F1-4E87-A55A-BF930E24D512}"/>
              </a:ext>
            </a:extLst>
          </p:cNvPr>
          <p:cNvSpPr>
            <a:spLocks noGrp="1" noChangeArrowheads="1"/>
          </p:cNvSpPr>
          <p:nvPr>
            <p:ph type="title"/>
          </p:nvPr>
        </p:nvSpPr>
        <p:spPr>
          <a:xfrm>
            <a:off x="2573339" y="276225"/>
            <a:ext cx="7507287" cy="503238"/>
          </a:xfrm>
        </p:spPr>
        <p:txBody>
          <a:bodyPr/>
          <a:lstStyle/>
          <a:p>
            <a:r>
              <a:rPr lang="zh-CN" altLang="zh-CN" sz="4000" b="1">
                <a:solidFill>
                  <a:schemeClr val="tx1"/>
                </a:solidFill>
                <a:ea typeface="楷体_GB2312"/>
                <a:cs typeface="楷体_GB2312"/>
              </a:rPr>
              <a:t>粒子群优化算法流程图</a:t>
            </a:r>
          </a:p>
        </p:txBody>
      </p:sp>
      <p:sp>
        <p:nvSpPr>
          <p:cNvPr id="26627" name="Rectangle 3">
            <a:extLst>
              <a:ext uri="{FF2B5EF4-FFF2-40B4-BE49-F238E27FC236}">
                <a16:creationId xmlns:a16="http://schemas.microsoft.com/office/drawing/2014/main" id="{75182E87-7B64-420E-9B81-D7DDA12485A9}"/>
              </a:ext>
            </a:extLst>
          </p:cNvPr>
          <p:cNvSpPr>
            <a:spLocks noGrp="1" noChangeArrowheads="1"/>
          </p:cNvSpPr>
          <p:nvPr>
            <p:ph type="body" idx="1"/>
          </p:nvPr>
        </p:nvSpPr>
        <p:spPr/>
        <p:txBody>
          <a:bodyPr/>
          <a:lstStyle/>
          <a:p>
            <a:endParaRPr lang="zh-CN" altLang="zh-CN"/>
          </a:p>
          <a:p>
            <a:pPr>
              <a:buFont typeface="Wingdings" panose="05000000000000000000" pitchFamily="2" charset="2"/>
              <a:buNone/>
            </a:pPr>
            <a:endParaRPr lang="zh-CN" altLang="zh-CN"/>
          </a:p>
        </p:txBody>
      </p:sp>
      <p:sp>
        <p:nvSpPr>
          <p:cNvPr id="26628" name="Text Box 4">
            <a:extLst>
              <a:ext uri="{FF2B5EF4-FFF2-40B4-BE49-F238E27FC236}">
                <a16:creationId xmlns:a16="http://schemas.microsoft.com/office/drawing/2014/main" id="{5AD5DBA8-9DF6-47DA-BF4B-FD21D35611AD}"/>
              </a:ext>
            </a:extLst>
          </p:cNvPr>
          <p:cNvSpPr txBox="1">
            <a:spLocks noChangeArrowheads="1"/>
          </p:cNvSpPr>
          <p:nvPr/>
        </p:nvSpPr>
        <p:spPr bwMode="auto">
          <a:xfrm>
            <a:off x="2286000" y="2362201"/>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grpSp>
        <p:nvGrpSpPr>
          <p:cNvPr id="26629" name="Group 5">
            <a:extLst>
              <a:ext uri="{FF2B5EF4-FFF2-40B4-BE49-F238E27FC236}">
                <a16:creationId xmlns:a16="http://schemas.microsoft.com/office/drawing/2014/main" id="{8D3D8831-87A2-434E-822A-597F8D7A1026}"/>
              </a:ext>
            </a:extLst>
          </p:cNvPr>
          <p:cNvGrpSpPr>
            <a:grpSpLocks/>
          </p:cNvGrpSpPr>
          <p:nvPr/>
        </p:nvGrpSpPr>
        <p:grpSpPr bwMode="auto">
          <a:xfrm>
            <a:off x="2971801" y="1524000"/>
            <a:ext cx="5921375" cy="4648200"/>
            <a:chOff x="0" y="0"/>
            <a:chExt cx="3730" cy="2928"/>
          </a:xfrm>
        </p:grpSpPr>
        <p:graphicFrame>
          <p:nvGraphicFramePr>
            <p:cNvPr id="26630" name="Object 6">
              <a:extLst>
                <a:ext uri="{FF2B5EF4-FFF2-40B4-BE49-F238E27FC236}">
                  <a16:creationId xmlns:a16="http://schemas.microsoft.com/office/drawing/2014/main" id="{2C67B7FD-92C3-4063-AA3D-C9E34FC65C69}"/>
                </a:ext>
              </a:extLst>
            </p:cNvPr>
            <p:cNvGraphicFramePr>
              <a:graphicFrameLocks noChangeAspect="1"/>
            </p:cNvGraphicFramePr>
            <p:nvPr/>
          </p:nvGraphicFramePr>
          <p:xfrm>
            <a:off x="2048" y="940"/>
            <a:ext cx="76" cy="136"/>
          </p:xfrm>
          <a:graphic>
            <a:graphicData uri="http://schemas.openxmlformats.org/presentationml/2006/ole">
              <mc:AlternateContent xmlns:mc="http://schemas.openxmlformats.org/markup-compatibility/2006">
                <mc:Choice xmlns:v="urn:schemas-microsoft-com:vml" Requires="v">
                  <p:oleObj spid="_x0000_s6158" r:id="rId3" imgW="114866" imgH="216687" progId="Equation.3">
                    <p:embed/>
                  </p:oleObj>
                </mc:Choice>
                <mc:Fallback>
                  <p:oleObj r:id="rId3" imgW="114866" imgH="216687" progId="Equation.3">
                    <p:embed/>
                    <p:pic>
                      <p:nvPicPr>
                        <p:cNvPr id="26630" name="Object 6">
                          <a:extLst>
                            <a:ext uri="{FF2B5EF4-FFF2-40B4-BE49-F238E27FC236}">
                              <a16:creationId xmlns:a16="http://schemas.microsoft.com/office/drawing/2014/main" id="{2C67B7FD-92C3-4063-AA3D-C9E34FC65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 y="940"/>
                          <a:ext cx="7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Rectangle 7">
              <a:extLst>
                <a:ext uri="{FF2B5EF4-FFF2-40B4-BE49-F238E27FC236}">
                  <a16:creationId xmlns:a16="http://schemas.microsoft.com/office/drawing/2014/main" id="{800FC5B8-6265-4E96-89D2-FC24B467E9C0}"/>
                </a:ext>
              </a:extLst>
            </p:cNvPr>
            <p:cNvSpPr>
              <a:spLocks noChangeArrowheads="1"/>
            </p:cNvSpPr>
            <p:nvPr/>
          </p:nvSpPr>
          <p:spPr bwMode="auto">
            <a:xfrm>
              <a:off x="1269" y="0"/>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开始</a:t>
              </a:r>
            </a:p>
          </p:txBody>
        </p:sp>
        <p:sp>
          <p:nvSpPr>
            <p:cNvPr id="26632" name="Rectangle 8">
              <a:extLst>
                <a:ext uri="{FF2B5EF4-FFF2-40B4-BE49-F238E27FC236}">
                  <a16:creationId xmlns:a16="http://schemas.microsoft.com/office/drawing/2014/main" id="{4DAE55E8-BA0D-4E53-8F56-388F7C777136}"/>
                </a:ext>
              </a:extLst>
            </p:cNvPr>
            <p:cNvSpPr>
              <a:spLocks noChangeArrowheads="1"/>
            </p:cNvSpPr>
            <p:nvPr/>
          </p:nvSpPr>
          <p:spPr bwMode="auto">
            <a:xfrm>
              <a:off x="1167" y="384"/>
              <a:ext cx="1587"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初始化粒子群</a:t>
              </a:r>
            </a:p>
          </p:txBody>
        </p:sp>
        <p:sp>
          <p:nvSpPr>
            <p:cNvPr id="26633" name="Rectangle 9">
              <a:extLst>
                <a:ext uri="{FF2B5EF4-FFF2-40B4-BE49-F238E27FC236}">
                  <a16:creationId xmlns:a16="http://schemas.microsoft.com/office/drawing/2014/main" id="{E0116D60-F549-49EE-B91D-6375C5E4FD07}"/>
                </a:ext>
              </a:extLst>
            </p:cNvPr>
            <p:cNvSpPr>
              <a:spLocks noChangeArrowheads="1"/>
            </p:cNvSpPr>
            <p:nvPr/>
          </p:nvSpPr>
          <p:spPr bwMode="auto">
            <a:xfrm>
              <a:off x="911" y="768"/>
              <a:ext cx="2203"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计算每个粒子的适应度</a:t>
              </a:r>
            </a:p>
          </p:txBody>
        </p:sp>
        <p:sp>
          <p:nvSpPr>
            <p:cNvPr id="26634" name="Rectangle 10">
              <a:extLst>
                <a:ext uri="{FF2B5EF4-FFF2-40B4-BE49-F238E27FC236}">
                  <a16:creationId xmlns:a16="http://schemas.microsoft.com/office/drawing/2014/main" id="{91742682-65BD-4398-8FB1-0C40FE2D3167}"/>
                </a:ext>
              </a:extLst>
            </p:cNvPr>
            <p:cNvSpPr>
              <a:spLocks noChangeArrowheads="1"/>
            </p:cNvSpPr>
            <p:nvPr/>
          </p:nvSpPr>
          <p:spPr bwMode="auto">
            <a:xfrm>
              <a:off x="567" y="1200"/>
              <a:ext cx="3163" cy="288"/>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根据适应度更新pbest、gbest，更新粒子位置速度</a:t>
              </a:r>
            </a:p>
          </p:txBody>
        </p:sp>
        <p:sp>
          <p:nvSpPr>
            <p:cNvPr id="26635" name="Rectangle 11">
              <a:extLst>
                <a:ext uri="{FF2B5EF4-FFF2-40B4-BE49-F238E27FC236}">
                  <a16:creationId xmlns:a16="http://schemas.microsoft.com/office/drawing/2014/main" id="{9D6BF8EF-54F3-4618-BF85-E3CCB0F5470E}"/>
                </a:ext>
              </a:extLst>
            </p:cNvPr>
            <p:cNvSpPr>
              <a:spLocks noChangeArrowheads="1"/>
            </p:cNvSpPr>
            <p:nvPr/>
          </p:nvSpPr>
          <p:spPr bwMode="auto">
            <a:xfrm>
              <a:off x="1320" y="2688"/>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结束</a:t>
              </a:r>
            </a:p>
          </p:txBody>
        </p:sp>
        <p:sp>
          <p:nvSpPr>
            <p:cNvPr id="26636" name="Line 12">
              <a:extLst>
                <a:ext uri="{FF2B5EF4-FFF2-40B4-BE49-F238E27FC236}">
                  <a16:creationId xmlns:a16="http://schemas.microsoft.com/office/drawing/2014/main" id="{5344B843-EB9E-4142-8B1B-D3F409668098}"/>
                </a:ext>
              </a:extLst>
            </p:cNvPr>
            <p:cNvSpPr>
              <a:spLocks noChangeShapeType="1"/>
            </p:cNvSpPr>
            <p:nvPr/>
          </p:nvSpPr>
          <p:spPr bwMode="auto">
            <a:xfrm>
              <a:off x="1831" y="2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Line 13">
              <a:extLst>
                <a:ext uri="{FF2B5EF4-FFF2-40B4-BE49-F238E27FC236}">
                  <a16:creationId xmlns:a16="http://schemas.microsoft.com/office/drawing/2014/main" id="{6156938D-76D4-43AD-8F92-528B8B21C0F7}"/>
                </a:ext>
              </a:extLst>
            </p:cNvPr>
            <p:cNvSpPr>
              <a:spLocks noChangeShapeType="1"/>
            </p:cNvSpPr>
            <p:nvPr/>
          </p:nvSpPr>
          <p:spPr bwMode="auto">
            <a:xfrm>
              <a:off x="1831" y="624"/>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8" name="Line 14">
              <a:extLst>
                <a:ext uri="{FF2B5EF4-FFF2-40B4-BE49-F238E27FC236}">
                  <a16:creationId xmlns:a16="http://schemas.microsoft.com/office/drawing/2014/main" id="{79425E2C-D4D0-4407-B2EA-D1E919366D33}"/>
                </a:ext>
              </a:extLst>
            </p:cNvPr>
            <p:cNvSpPr>
              <a:spLocks noChangeShapeType="1"/>
            </p:cNvSpPr>
            <p:nvPr/>
          </p:nvSpPr>
          <p:spPr bwMode="auto">
            <a:xfrm>
              <a:off x="1831" y="1008"/>
              <a:ext cx="1" cy="192"/>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9" name="Line 15">
              <a:extLst>
                <a:ext uri="{FF2B5EF4-FFF2-40B4-BE49-F238E27FC236}">
                  <a16:creationId xmlns:a16="http://schemas.microsoft.com/office/drawing/2014/main" id="{91BAF583-BE90-4307-A3B8-BE4EE9AE4158}"/>
                </a:ext>
              </a:extLst>
            </p:cNvPr>
            <p:cNvSpPr>
              <a:spLocks noChangeShapeType="1"/>
            </p:cNvSpPr>
            <p:nvPr/>
          </p:nvSpPr>
          <p:spPr bwMode="auto">
            <a:xfrm>
              <a:off x="1831" y="14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40" name="Line 16">
              <a:extLst>
                <a:ext uri="{FF2B5EF4-FFF2-40B4-BE49-F238E27FC236}">
                  <a16:creationId xmlns:a16="http://schemas.microsoft.com/office/drawing/2014/main" id="{AE982088-C3E6-4021-BCDA-10794666590F}"/>
                </a:ext>
              </a:extLst>
            </p:cNvPr>
            <p:cNvSpPr>
              <a:spLocks noChangeShapeType="1"/>
            </p:cNvSpPr>
            <p:nvPr/>
          </p:nvSpPr>
          <p:spPr bwMode="auto">
            <a:xfrm>
              <a:off x="1831" y="2352"/>
              <a:ext cx="1" cy="288"/>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41" name="Line 17">
              <a:extLst>
                <a:ext uri="{FF2B5EF4-FFF2-40B4-BE49-F238E27FC236}">
                  <a16:creationId xmlns:a16="http://schemas.microsoft.com/office/drawing/2014/main" id="{F4B2BB24-0EF8-420C-B7B1-C90E02435581}"/>
                </a:ext>
              </a:extLst>
            </p:cNvPr>
            <p:cNvSpPr>
              <a:spLocks noChangeShapeType="1"/>
            </p:cNvSpPr>
            <p:nvPr/>
          </p:nvSpPr>
          <p:spPr bwMode="auto">
            <a:xfrm>
              <a:off x="298" y="672"/>
              <a:ext cx="1383" cy="1"/>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42" name="Text Box 18">
              <a:extLst>
                <a:ext uri="{FF2B5EF4-FFF2-40B4-BE49-F238E27FC236}">
                  <a16:creationId xmlns:a16="http://schemas.microsoft.com/office/drawing/2014/main" id="{05B7CA25-EEB2-491B-B4B9-2CD37C9B6878}"/>
                </a:ext>
              </a:extLst>
            </p:cNvPr>
            <p:cNvSpPr txBox="1">
              <a:spLocks noChangeArrowheads="1"/>
            </p:cNvSpPr>
            <p:nvPr/>
          </p:nvSpPr>
          <p:spPr bwMode="auto">
            <a:xfrm>
              <a:off x="0" y="1680"/>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no</a:t>
              </a:r>
            </a:p>
          </p:txBody>
        </p:sp>
        <p:sp>
          <p:nvSpPr>
            <p:cNvPr id="26643" name="Text Box 19">
              <a:extLst>
                <a:ext uri="{FF2B5EF4-FFF2-40B4-BE49-F238E27FC236}">
                  <a16:creationId xmlns:a16="http://schemas.microsoft.com/office/drawing/2014/main" id="{6AF6F319-5A73-4092-830E-62BB9DD1884E}"/>
                </a:ext>
              </a:extLst>
            </p:cNvPr>
            <p:cNvSpPr txBox="1">
              <a:spLocks noChangeArrowheads="1"/>
            </p:cNvSpPr>
            <p:nvPr/>
          </p:nvSpPr>
          <p:spPr bwMode="auto">
            <a:xfrm>
              <a:off x="1882" y="2400"/>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90000"/>
                </a:lnSpc>
                <a:spcBef>
                  <a:spcPct val="50000"/>
                </a:spcBef>
                <a:spcAft>
                  <a:spcPct val="0"/>
                </a:spcAft>
                <a:buClr>
                  <a:srgbClr val="99CC00"/>
                </a:buClr>
                <a:buSzPct val="60000"/>
                <a:buFontTx/>
                <a:buNone/>
                <a:tabLst/>
                <a:defRPr/>
              </a:pPr>
              <a:r>
                <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yes</a:t>
              </a:r>
            </a:p>
          </p:txBody>
        </p:sp>
        <p:sp>
          <p:nvSpPr>
            <p:cNvPr id="26644" name="Rectangle 20">
              <a:extLst>
                <a:ext uri="{FF2B5EF4-FFF2-40B4-BE49-F238E27FC236}">
                  <a16:creationId xmlns:a16="http://schemas.microsoft.com/office/drawing/2014/main" id="{9EC69F12-B2CB-43D0-80D6-30AB972EC92B}"/>
                </a:ext>
              </a:extLst>
            </p:cNvPr>
            <p:cNvSpPr>
              <a:spLocks noChangeArrowheads="1"/>
            </p:cNvSpPr>
            <p:nvPr/>
          </p:nvSpPr>
          <p:spPr bwMode="auto">
            <a:xfrm>
              <a:off x="926" y="1728"/>
              <a:ext cx="1988"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达到最大迭代次数或</a:t>
              </a:r>
            </a:p>
            <a:p>
              <a:pPr marL="0" marR="0" lvl="0" indent="0" algn="ctr" defTabSz="914400" rtl="0" eaLnBrk="0" fontAlgn="base" latinLnBrk="0" hangingPunct="0">
                <a:lnSpc>
                  <a:spcPct val="90000"/>
                </a:lnSpc>
                <a:spcBef>
                  <a:spcPct val="20000"/>
                </a:spcBef>
                <a:spcAft>
                  <a:spcPct val="0"/>
                </a:spcAft>
                <a:buClr>
                  <a:srgbClr val="99CC00"/>
                </a:buClr>
                <a:buSzPct val="60000"/>
                <a:buFontTx/>
                <a:buNone/>
                <a:tabLst/>
                <a:defRPr/>
              </a:pP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全局最优位置满足最小界限？</a:t>
              </a:r>
            </a:p>
          </p:txBody>
        </p:sp>
        <p:sp>
          <p:nvSpPr>
            <p:cNvPr id="26645" name="AutoShape 21">
              <a:extLst>
                <a:ext uri="{FF2B5EF4-FFF2-40B4-BE49-F238E27FC236}">
                  <a16:creationId xmlns:a16="http://schemas.microsoft.com/office/drawing/2014/main" id="{28891E91-50F6-4BFD-B9FF-2CF6BABC5978}"/>
                </a:ext>
              </a:extLst>
            </p:cNvPr>
            <p:cNvSpPr>
              <a:spLocks noChangeArrowheads="1"/>
            </p:cNvSpPr>
            <p:nvPr/>
          </p:nvSpPr>
          <p:spPr bwMode="auto">
            <a:xfrm>
              <a:off x="451" y="1584"/>
              <a:ext cx="2715" cy="768"/>
            </a:xfrm>
            <a:prstGeom prst="diamond">
              <a:avLst/>
            </a:prstGeom>
            <a:noFill/>
            <a:ln w="9525" cmpd="sng">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46" name="Line 22">
              <a:extLst>
                <a:ext uri="{FF2B5EF4-FFF2-40B4-BE49-F238E27FC236}">
                  <a16:creationId xmlns:a16="http://schemas.microsoft.com/office/drawing/2014/main" id="{C9A19CC6-1854-41FE-B7B0-A577A273BDEB}"/>
                </a:ext>
              </a:extLst>
            </p:cNvPr>
            <p:cNvSpPr>
              <a:spLocks noChangeShapeType="1"/>
            </p:cNvSpPr>
            <p:nvPr/>
          </p:nvSpPr>
          <p:spPr bwMode="auto">
            <a:xfrm>
              <a:off x="298" y="672"/>
              <a:ext cx="1" cy="1296"/>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47" name="Line 23">
              <a:extLst>
                <a:ext uri="{FF2B5EF4-FFF2-40B4-BE49-F238E27FC236}">
                  <a16:creationId xmlns:a16="http://schemas.microsoft.com/office/drawing/2014/main" id="{44E3536D-9355-4396-BD08-F75BE6A96CC7}"/>
                </a:ext>
              </a:extLst>
            </p:cNvPr>
            <p:cNvSpPr>
              <a:spLocks noChangeShapeType="1"/>
            </p:cNvSpPr>
            <p:nvPr/>
          </p:nvSpPr>
          <p:spPr bwMode="auto">
            <a:xfrm>
              <a:off x="298" y="1968"/>
              <a:ext cx="153" cy="1"/>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F362B49-5969-42C6-A83D-37248E2B4A4C}"/>
              </a:ext>
            </a:extLst>
          </p:cNvPr>
          <p:cNvSpPr>
            <a:spLocks noChangeArrowheads="1"/>
          </p:cNvSpPr>
          <p:nvPr/>
        </p:nvSpPr>
        <p:spPr bwMode="auto">
          <a:xfrm>
            <a:off x="3071814" y="1771651"/>
            <a:ext cx="7596187" cy="4752975"/>
          </a:xfrm>
          <a:prstGeom prst="rect">
            <a:avLst/>
          </a:prstGeom>
          <a:gradFill rotWithShape="1">
            <a:gsLst>
              <a:gs pos="0">
                <a:srgbClr val="CCECFF">
                  <a:gamma/>
                  <a:tint val="0"/>
                  <a:invGamma/>
                </a:srgbClr>
              </a:gs>
              <a:gs pos="100000">
                <a:srgbClr val="CCE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1" name="Oval 3">
            <a:extLst>
              <a:ext uri="{FF2B5EF4-FFF2-40B4-BE49-F238E27FC236}">
                <a16:creationId xmlns:a16="http://schemas.microsoft.com/office/drawing/2014/main" id="{E0AEAB16-0893-42FF-8259-A0A15315407E}"/>
              </a:ext>
            </a:extLst>
          </p:cNvPr>
          <p:cNvSpPr>
            <a:spLocks noChangeArrowheads="1"/>
          </p:cNvSpPr>
          <p:nvPr/>
        </p:nvSpPr>
        <p:spPr bwMode="auto">
          <a:xfrm>
            <a:off x="5448300" y="1844676"/>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2" name="Oval 4">
            <a:extLst>
              <a:ext uri="{FF2B5EF4-FFF2-40B4-BE49-F238E27FC236}">
                <a16:creationId xmlns:a16="http://schemas.microsoft.com/office/drawing/2014/main" id="{F1CD9D5B-D89E-4D1E-9002-5CF7FCE0BD9F}"/>
              </a:ext>
            </a:extLst>
          </p:cNvPr>
          <p:cNvSpPr>
            <a:spLocks noChangeArrowheads="1"/>
          </p:cNvSpPr>
          <p:nvPr/>
        </p:nvSpPr>
        <p:spPr bwMode="auto">
          <a:xfrm>
            <a:off x="3216275" y="3213101"/>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3" name="Oval 5">
            <a:extLst>
              <a:ext uri="{FF2B5EF4-FFF2-40B4-BE49-F238E27FC236}">
                <a16:creationId xmlns:a16="http://schemas.microsoft.com/office/drawing/2014/main" id="{2D200D73-18BF-48A2-BFE7-47E58B0C5C61}"/>
              </a:ext>
            </a:extLst>
          </p:cNvPr>
          <p:cNvSpPr>
            <a:spLocks noChangeArrowheads="1"/>
          </p:cNvSpPr>
          <p:nvPr/>
        </p:nvSpPr>
        <p:spPr bwMode="auto">
          <a:xfrm>
            <a:off x="5664200" y="2636839"/>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4" name="Oval 6">
            <a:extLst>
              <a:ext uri="{FF2B5EF4-FFF2-40B4-BE49-F238E27FC236}">
                <a16:creationId xmlns:a16="http://schemas.microsoft.com/office/drawing/2014/main" id="{FFF5A1D8-AD4E-4728-8FA8-4F3E8F36CA46}"/>
              </a:ext>
            </a:extLst>
          </p:cNvPr>
          <p:cNvSpPr>
            <a:spLocks noChangeArrowheads="1"/>
          </p:cNvSpPr>
          <p:nvPr/>
        </p:nvSpPr>
        <p:spPr bwMode="auto">
          <a:xfrm>
            <a:off x="6096000" y="1916114"/>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5" name="Oval 7">
            <a:extLst>
              <a:ext uri="{FF2B5EF4-FFF2-40B4-BE49-F238E27FC236}">
                <a16:creationId xmlns:a16="http://schemas.microsoft.com/office/drawing/2014/main" id="{DA591069-DA1D-4AC0-88FE-972E54596555}"/>
              </a:ext>
            </a:extLst>
          </p:cNvPr>
          <p:cNvSpPr>
            <a:spLocks noChangeArrowheads="1"/>
          </p:cNvSpPr>
          <p:nvPr/>
        </p:nvSpPr>
        <p:spPr bwMode="auto">
          <a:xfrm>
            <a:off x="3719514" y="1268414"/>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6" name="Oval 8">
            <a:extLst>
              <a:ext uri="{FF2B5EF4-FFF2-40B4-BE49-F238E27FC236}">
                <a16:creationId xmlns:a16="http://schemas.microsoft.com/office/drawing/2014/main" id="{5A2840FC-F257-42E5-8205-B0455E423831}"/>
              </a:ext>
            </a:extLst>
          </p:cNvPr>
          <p:cNvSpPr>
            <a:spLocks noChangeArrowheads="1"/>
          </p:cNvSpPr>
          <p:nvPr/>
        </p:nvSpPr>
        <p:spPr bwMode="auto">
          <a:xfrm>
            <a:off x="6743700" y="3284539"/>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7" name="Oval 9">
            <a:extLst>
              <a:ext uri="{FF2B5EF4-FFF2-40B4-BE49-F238E27FC236}">
                <a16:creationId xmlns:a16="http://schemas.microsoft.com/office/drawing/2014/main" id="{3BFBB14C-41DA-4E92-A40A-472B3D85A178}"/>
              </a:ext>
            </a:extLst>
          </p:cNvPr>
          <p:cNvSpPr>
            <a:spLocks noChangeArrowheads="1"/>
          </p:cNvSpPr>
          <p:nvPr/>
        </p:nvSpPr>
        <p:spPr bwMode="auto">
          <a:xfrm>
            <a:off x="4295775" y="3284539"/>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58" name="Oval 10">
            <a:extLst>
              <a:ext uri="{FF2B5EF4-FFF2-40B4-BE49-F238E27FC236}">
                <a16:creationId xmlns:a16="http://schemas.microsoft.com/office/drawing/2014/main" id="{8588CD20-E243-4818-8BD2-A1D404540D0A}"/>
              </a:ext>
            </a:extLst>
          </p:cNvPr>
          <p:cNvSpPr>
            <a:spLocks noChangeArrowheads="1"/>
          </p:cNvSpPr>
          <p:nvPr/>
        </p:nvSpPr>
        <p:spPr bwMode="auto">
          <a:xfrm>
            <a:off x="5087939" y="1628776"/>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9" name="Oval 11">
            <a:extLst>
              <a:ext uri="{FF2B5EF4-FFF2-40B4-BE49-F238E27FC236}">
                <a16:creationId xmlns:a16="http://schemas.microsoft.com/office/drawing/2014/main" id="{7373528A-781F-4FD1-B1BB-36B6968E6FC5}"/>
              </a:ext>
            </a:extLst>
          </p:cNvPr>
          <p:cNvSpPr>
            <a:spLocks noChangeArrowheads="1"/>
          </p:cNvSpPr>
          <p:nvPr/>
        </p:nvSpPr>
        <p:spPr bwMode="auto">
          <a:xfrm>
            <a:off x="5375275" y="2492376"/>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0" name="Oval 12">
            <a:extLst>
              <a:ext uri="{FF2B5EF4-FFF2-40B4-BE49-F238E27FC236}">
                <a16:creationId xmlns:a16="http://schemas.microsoft.com/office/drawing/2014/main" id="{2D8B7AC9-B084-43BB-B22D-51CE09C61B1A}"/>
              </a:ext>
            </a:extLst>
          </p:cNvPr>
          <p:cNvSpPr>
            <a:spLocks noChangeArrowheads="1"/>
          </p:cNvSpPr>
          <p:nvPr/>
        </p:nvSpPr>
        <p:spPr bwMode="auto">
          <a:xfrm>
            <a:off x="7319964" y="4365626"/>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1" name="Oval 13">
            <a:extLst>
              <a:ext uri="{FF2B5EF4-FFF2-40B4-BE49-F238E27FC236}">
                <a16:creationId xmlns:a16="http://schemas.microsoft.com/office/drawing/2014/main" id="{6F8E1F94-61BE-4353-9147-3408B85CC960}"/>
              </a:ext>
            </a:extLst>
          </p:cNvPr>
          <p:cNvSpPr>
            <a:spLocks noChangeArrowheads="1"/>
          </p:cNvSpPr>
          <p:nvPr/>
        </p:nvSpPr>
        <p:spPr bwMode="auto">
          <a:xfrm>
            <a:off x="6240464" y="908051"/>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2" name="Oval 14">
            <a:extLst>
              <a:ext uri="{FF2B5EF4-FFF2-40B4-BE49-F238E27FC236}">
                <a16:creationId xmlns:a16="http://schemas.microsoft.com/office/drawing/2014/main" id="{14D58712-304E-4144-9A5F-6B33B6772D00}"/>
              </a:ext>
            </a:extLst>
          </p:cNvPr>
          <p:cNvSpPr>
            <a:spLocks noChangeArrowheads="1"/>
          </p:cNvSpPr>
          <p:nvPr/>
        </p:nvSpPr>
        <p:spPr bwMode="auto">
          <a:xfrm>
            <a:off x="2711450" y="908051"/>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3" name="Rectangle 15">
            <a:extLst>
              <a:ext uri="{FF2B5EF4-FFF2-40B4-BE49-F238E27FC236}">
                <a16:creationId xmlns:a16="http://schemas.microsoft.com/office/drawing/2014/main" id="{AEC29968-90F8-4249-B231-46B188E8F5EA}"/>
              </a:ext>
            </a:extLst>
          </p:cNvPr>
          <p:cNvSpPr>
            <a:spLocks noChangeArrowheads="1"/>
          </p:cNvSpPr>
          <p:nvPr/>
        </p:nvSpPr>
        <p:spPr bwMode="auto">
          <a:xfrm>
            <a:off x="1703389" y="333376"/>
            <a:ext cx="5113337" cy="288925"/>
          </a:xfrm>
          <a:prstGeom prst="rect">
            <a:avLst/>
          </a:prstGeom>
          <a:gradFill rotWithShape="1">
            <a:gsLst>
              <a:gs pos="0">
                <a:srgbClr val="006699"/>
              </a:gs>
              <a:gs pos="100000">
                <a:srgbClr val="006699">
                  <a:gamma/>
                  <a:tint val="0"/>
                  <a:invGamma/>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Black" panose="020B0A04020102020204" pitchFamily="34" charset="0"/>
                <a:ea typeface="PMingLiU" panose="02020500000000000000" pitchFamily="18" charset="-120"/>
                <a:cs typeface="+mn-cs"/>
              </a:rPr>
              <a:t>2</a:t>
            </a:r>
            <a:r>
              <a:rPr kumimoji="0" lang="zh-TW" altLang="en-US" sz="18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Black" panose="020B0A04020102020204" pitchFamily="34" charset="0"/>
                <a:ea typeface="PMingLiU" panose="02020500000000000000" pitchFamily="18" charset="-120"/>
                <a:cs typeface="+mn-cs"/>
              </a:rPr>
              <a:t>維簡例</a:t>
            </a:r>
          </a:p>
        </p:txBody>
      </p:sp>
      <p:sp>
        <p:nvSpPr>
          <p:cNvPr id="27664" name="Oval 16">
            <a:extLst>
              <a:ext uri="{FF2B5EF4-FFF2-40B4-BE49-F238E27FC236}">
                <a16:creationId xmlns:a16="http://schemas.microsoft.com/office/drawing/2014/main" id="{2C8EC143-96B1-42B3-B0E5-62DBF8EEAE28}"/>
              </a:ext>
            </a:extLst>
          </p:cNvPr>
          <p:cNvSpPr>
            <a:spLocks noChangeArrowheads="1"/>
          </p:cNvSpPr>
          <p:nvPr/>
        </p:nvSpPr>
        <p:spPr bwMode="auto">
          <a:xfrm>
            <a:off x="3863976" y="1916113"/>
            <a:ext cx="144463"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5" name="Oval 17">
            <a:extLst>
              <a:ext uri="{FF2B5EF4-FFF2-40B4-BE49-F238E27FC236}">
                <a16:creationId xmlns:a16="http://schemas.microsoft.com/office/drawing/2014/main" id="{D22CB585-D5F7-4BB4-B3B2-164D44084D14}"/>
              </a:ext>
            </a:extLst>
          </p:cNvPr>
          <p:cNvSpPr>
            <a:spLocks noChangeArrowheads="1"/>
          </p:cNvSpPr>
          <p:nvPr/>
        </p:nvSpPr>
        <p:spPr bwMode="auto">
          <a:xfrm>
            <a:off x="4367213" y="4292601"/>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6" name="Oval 18">
            <a:extLst>
              <a:ext uri="{FF2B5EF4-FFF2-40B4-BE49-F238E27FC236}">
                <a16:creationId xmlns:a16="http://schemas.microsoft.com/office/drawing/2014/main" id="{872BBC72-02BA-4CDB-8D2E-553BEA1C8A16}"/>
              </a:ext>
            </a:extLst>
          </p:cNvPr>
          <p:cNvSpPr>
            <a:spLocks noChangeArrowheads="1"/>
          </p:cNvSpPr>
          <p:nvPr/>
        </p:nvSpPr>
        <p:spPr bwMode="auto">
          <a:xfrm>
            <a:off x="7392988" y="1916113"/>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7" name="Oval 19">
            <a:extLst>
              <a:ext uri="{FF2B5EF4-FFF2-40B4-BE49-F238E27FC236}">
                <a16:creationId xmlns:a16="http://schemas.microsoft.com/office/drawing/2014/main" id="{A1E1D054-2324-4A1F-83D4-23C1F0112A79}"/>
              </a:ext>
            </a:extLst>
          </p:cNvPr>
          <p:cNvSpPr>
            <a:spLocks noChangeArrowheads="1"/>
          </p:cNvSpPr>
          <p:nvPr/>
        </p:nvSpPr>
        <p:spPr bwMode="auto">
          <a:xfrm>
            <a:off x="6167438" y="2708276"/>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8" name="Oval 20">
            <a:extLst>
              <a:ext uri="{FF2B5EF4-FFF2-40B4-BE49-F238E27FC236}">
                <a16:creationId xmlns:a16="http://schemas.microsoft.com/office/drawing/2014/main" id="{960559FB-899D-4E57-A960-EFBC3D86309D}"/>
              </a:ext>
            </a:extLst>
          </p:cNvPr>
          <p:cNvSpPr>
            <a:spLocks noChangeArrowheads="1"/>
          </p:cNvSpPr>
          <p:nvPr/>
        </p:nvSpPr>
        <p:spPr bwMode="auto">
          <a:xfrm>
            <a:off x="8472488" y="5516563"/>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9" name="Oval 21">
            <a:extLst>
              <a:ext uri="{FF2B5EF4-FFF2-40B4-BE49-F238E27FC236}">
                <a16:creationId xmlns:a16="http://schemas.microsoft.com/office/drawing/2014/main" id="{57C77621-BC28-4378-9046-597F9B133C84}"/>
              </a:ext>
            </a:extLst>
          </p:cNvPr>
          <p:cNvSpPr>
            <a:spLocks noChangeArrowheads="1"/>
          </p:cNvSpPr>
          <p:nvPr/>
        </p:nvSpPr>
        <p:spPr bwMode="auto">
          <a:xfrm>
            <a:off x="6456363" y="3789363"/>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0" name="Rectangle 22">
            <a:extLst>
              <a:ext uri="{FF2B5EF4-FFF2-40B4-BE49-F238E27FC236}">
                <a16:creationId xmlns:a16="http://schemas.microsoft.com/office/drawing/2014/main" id="{D33888AD-6075-431D-8AC4-10D3BF858CF7}"/>
              </a:ext>
            </a:extLst>
          </p:cNvPr>
          <p:cNvSpPr>
            <a:spLocks noChangeArrowheads="1"/>
          </p:cNvSpPr>
          <p:nvPr/>
        </p:nvSpPr>
        <p:spPr bwMode="auto">
          <a:xfrm>
            <a:off x="9264650" y="908051"/>
            <a:ext cx="1403350" cy="1368425"/>
          </a:xfrm>
          <a:prstGeom prst="rect">
            <a:avLst/>
          </a:prstGeom>
          <a:gradFill rotWithShape="1">
            <a:gsLst>
              <a:gs pos="0">
                <a:srgbClr val="336699">
                  <a:gamma/>
                  <a:tint val="0"/>
                  <a:invGamma/>
                </a:srgbClr>
              </a:gs>
              <a:gs pos="100000">
                <a:srgbClr val="336699">
                  <a:alpha val="50000"/>
                </a:srgbClr>
              </a:gs>
            </a:gsLst>
            <a:lin ang="5400000" scaled="1"/>
          </a:gradFill>
          <a:ln w="9525" cmpd="sng">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71" name="Oval 23">
            <a:extLst>
              <a:ext uri="{FF2B5EF4-FFF2-40B4-BE49-F238E27FC236}">
                <a16:creationId xmlns:a16="http://schemas.microsoft.com/office/drawing/2014/main" id="{B5B2ABA7-2899-4E2B-8C63-BB010ECBB534}"/>
              </a:ext>
            </a:extLst>
          </p:cNvPr>
          <p:cNvSpPr>
            <a:spLocks noChangeArrowheads="1"/>
          </p:cNvSpPr>
          <p:nvPr/>
        </p:nvSpPr>
        <p:spPr bwMode="auto">
          <a:xfrm>
            <a:off x="9369426" y="1341438"/>
            <a:ext cx="144463"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672" name="Text Box 24">
            <a:extLst>
              <a:ext uri="{FF2B5EF4-FFF2-40B4-BE49-F238E27FC236}">
                <a16:creationId xmlns:a16="http://schemas.microsoft.com/office/drawing/2014/main" id="{28759A23-9D99-4019-A3DD-DE9E9609702F}"/>
              </a:ext>
            </a:extLst>
          </p:cNvPr>
          <p:cNvSpPr txBox="1">
            <a:spLocks noChangeArrowheads="1"/>
          </p:cNvSpPr>
          <p:nvPr/>
        </p:nvSpPr>
        <p:spPr bwMode="auto">
          <a:xfrm>
            <a:off x="9767889" y="908050"/>
            <a:ext cx="612775" cy="336550"/>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PMingLiU" panose="02020500000000000000" pitchFamily="18" charset="-120"/>
                <a:cs typeface="+mn-cs"/>
              </a:rPr>
              <a:t>Note</a:t>
            </a:r>
          </a:p>
        </p:txBody>
      </p:sp>
      <p:sp>
        <p:nvSpPr>
          <p:cNvPr id="27673" name="Text Box 25">
            <a:extLst>
              <a:ext uri="{FF2B5EF4-FFF2-40B4-BE49-F238E27FC236}">
                <a16:creationId xmlns:a16="http://schemas.microsoft.com/office/drawing/2014/main" id="{630C24F6-4CD1-4012-8513-8F091F4BEBD7}"/>
              </a:ext>
            </a:extLst>
          </p:cNvPr>
          <p:cNvSpPr txBox="1">
            <a:spLocks noChangeArrowheads="1"/>
          </p:cNvSpPr>
          <p:nvPr/>
        </p:nvSpPr>
        <p:spPr bwMode="auto">
          <a:xfrm>
            <a:off x="9625013" y="1268414"/>
            <a:ext cx="6413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PMingLiU" panose="02020500000000000000" pitchFamily="18" charset="-120"/>
                <a:cs typeface="+mn-cs"/>
              </a:rPr>
              <a:t>合理解</a:t>
            </a:r>
          </a:p>
        </p:txBody>
      </p:sp>
      <p:sp>
        <p:nvSpPr>
          <p:cNvPr id="27674" name="Oval 26">
            <a:extLst>
              <a:ext uri="{FF2B5EF4-FFF2-40B4-BE49-F238E27FC236}">
                <a16:creationId xmlns:a16="http://schemas.microsoft.com/office/drawing/2014/main" id="{7FD9C7BA-10E2-44E0-8215-0359117BE74E}"/>
              </a:ext>
            </a:extLst>
          </p:cNvPr>
          <p:cNvSpPr>
            <a:spLocks noChangeArrowheads="1"/>
          </p:cNvSpPr>
          <p:nvPr/>
        </p:nvSpPr>
        <p:spPr bwMode="auto">
          <a:xfrm>
            <a:off x="6411913" y="3730625"/>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5" name="Oval 27">
            <a:extLst>
              <a:ext uri="{FF2B5EF4-FFF2-40B4-BE49-F238E27FC236}">
                <a16:creationId xmlns:a16="http://schemas.microsoft.com/office/drawing/2014/main" id="{988C88BD-822A-417F-8D58-17EF28D98968}"/>
              </a:ext>
            </a:extLst>
          </p:cNvPr>
          <p:cNvSpPr>
            <a:spLocks noChangeArrowheads="1"/>
          </p:cNvSpPr>
          <p:nvPr/>
        </p:nvSpPr>
        <p:spPr bwMode="auto">
          <a:xfrm>
            <a:off x="9336088" y="1628775"/>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6" name="Text Box 28">
            <a:extLst>
              <a:ext uri="{FF2B5EF4-FFF2-40B4-BE49-F238E27FC236}">
                <a16:creationId xmlns:a16="http://schemas.microsoft.com/office/drawing/2014/main" id="{5A2C07DF-280F-457B-AC14-D4A54CD81420}"/>
              </a:ext>
            </a:extLst>
          </p:cNvPr>
          <p:cNvSpPr txBox="1">
            <a:spLocks noChangeArrowheads="1"/>
          </p:cNvSpPr>
          <p:nvPr/>
        </p:nvSpPr>
        <p:spPr bwMode="auto">
          <a:xfrm>
            <a:off x="9551988" y="1557339"/>
            <a:ext cx="9461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PMingLiU" panose="02020500000000000000" pitchFamily="18" charset="-120"/>
                <a:cs typeface="+mn-cs"/>
              </a:rPr>
              <a:t>目前最優解</a:t>
            </a:r>
          </a:p>
        </p:txBody>
      </p:sp>
      <p:sp>
        <p:nvSpPr>
          <p:cNvPr id="27677" name="Oval 29">
            <a:extLst>
              <a:ext uri="{FF2B5EF4-FFF2-40B4-BE49-F238E27FC236}">
                <a16:creationId xmlns:a16="http://schemas.microsoft.com/office/drawing/2014/main" id="{035D4B5D-960F-4D50-AD60-0C7B67C55FA0}"/>
              </a:ext>
            </a:extLst>
          </p:cNvPr>
          <p:cNvSpPr>
            <a:spLocks noChangeArrowheads="1"/>
          </p:cNvSpPr>
          <p:nvPr/>
        </p:nvSpPr>
        <p:spPr bwMode="auto">
          <a:xfrm>
            <a:off x="4872038" y="1844676"/>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8" name="Oval 30">
            <a:extLst>
              <a:ext uri="{FF2B5EF4-FFF2-40B4-BE49-F238E27FC236}">
                <a16:creationId xmlns:a16="http://schemas.microsoft.com/office/drawing/2014/main" id="{DF3EFFA8-CF3C-4968-9ED9-0C2BFBE68F88}"/>
              </a:ext>
            </a:extLst>
          </p:cNvPr>
          <p:cNvSpPr>
            <a:spLocks noChangeArrowheads="1"/>
          </p:cNvSpPr>
          <p:nvPr/>
        </p:nvSpPr>
        <p:spPr bwMode="auto">
          <a:xfrm>
            <a:off x="8401051" y="1700213"/>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9" name="Oval 31">
            <a:extLst>
              <a:ext uri="{FF2B5EF4-FFF2-40B4-BE49-F238E27FC236}">
                <a16:creationId xmlns:a16="http://schemas.microsoft.com/office/drawing/2014/main" id="{603DC0EC-CA29-442F-B5F4-B3186268FC12}"/>
              </a:ext>
            </a:extLst>
          </p:cNvPr>
          <p:cNvSpPr>
            <a:spLocks noChangeArrowheads="1"/>
          </p:cNvSpPr>
          <p:nvPr/>
        </p:nvSpPr>
        <p:spPr bwMode="auto">
          <a:xfrm>
            <a:off x="5087938" y="4868863"/>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0" name="Oval 32">
            <a:extLst>
              <a:ext uri="{FF2B5EF4-FFF2-40B4-BE49-F238E27FC236}">
                <a16:creationId xmlns:a16="http://schemas.microsoft.com/office/drawing/2014/main" id="{1259200A-C254-43DD-BE8A-51BDFC9CBD03}"/>
              </a:ext>
            </a:extLst>
          </p:cNvPr>
          <p:cNvSpPr>
            <a:spLocks noChangeArrowheads="1"/>
          </p:cNvSpPr>
          <p:nvPr/>
        </p:nvSpPr>
        <p:spPr bwMode="auto">
          <a:xfrm>
            <a:off x="9551988" y="5300663"/>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1" name="Oval 33">
            <a:extLst>
              <a:ext uri="{FF2B5EF4-FFF2-40B4-BE49-F238E27FC236}">
                <a16:creationId xmlns:a16="http://schemas.microsoft.com/office/drawing/2014/main" id="{644C328D-16EA-499C-B936-0B32DF141BC2}"/>
              </a:ext>
            </a:extLst>
          </p:cNvPr>
          <p:cNvSpPr>
            <a:spLocks noChangeArrowheads="1"/>
          </p:cNvSpPr>
          <p:nvPr/>
        </p:nvSpPr>
        <p:spPr bwMode="auto">
          <a:xfrm>
            <a:off x="6024563" y="2133601"/>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2" name="Oval 34">
            <a:extLst>
              <a:ext uri="{FF2B5EF4-FFF2-40B4-BE49-F238E27FC236}">
                <a16:creationId xmlns:a16="http://schemas.microsoft.com/office/drawing/2014/main" id="{E4DDF7E2-84F9-4C60-993A-EB2A41D9F64D}"/>
              </a:ext>
            </a:extLst>
          </p:cNvPr>
          <p:cNvSpPr>
            <a:spLocks noChangeArrowheads="1"/>
          </p:cNvSpPr>
          <p:nvPr/>
        </p:nvSpPr>
        <p:spPr bwMode="auto">
          <a:xfrm>
            <a:off x="7464426" y="3357563"/>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3" name="Oval 35">
            <a:extLst>
              <a:ext uri="{FF2B5EF4-FFF2-40B4-BE49-F238E27FC236}">
                <a16:creationId xmlns:a16="http://schemas.microsoft.com/office/drawing/2014/main" id="{29C221EF-AEC6-43BA-B6B9-E22F04910EF7}"/>
              </a:ext>
            </a:extLst>
          </p:cNvPr>
          <p:cNvSpPr>
            <a:spLocks noChangeArrowheads="1"/>
          </p:cNvSpPr>
          <p:nvPr/>
        </p:nvSpPr>
        <p:spPr bwMode="auto">
          <a:xfrm>
            <a:off x="9336088" y="1989138"/>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4" name="Text Box 36">
            <a:extLst>
              <a:ext uri="{FF2B5EF4-FFF2-40B4-BE49-F238E27FC236}">
                <a16:creationId xmlns:a16="http://schemas.microsoft.com/office/drawing/2014/main" id="{DEE05350-6008-485D-B6C4-BE896774002C}"/>
              </a:ext>
            </a:extLst>
          </p:cNvPr>
          <p:cNvSpPr txBox="1">
            <a:spLocks noChangeArrowheads="1"/>
          </p:cNvSpPr>
          <p:nvPr/>
        </p:nvSpPr>
        <p:spPr bwMode="auto">
          <a:xfrm>
            <a:off x="9551988" y="1930400"/>
            <a:ext cx="946150" cy="274638"/>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PMingLiU" panose="02020500000000000000" pitchFamily="18" charset="-120"/>
                <a:cs typeface="+mn-cs"/>
              </a:rPr>
              <a:t>區域最佳解</a:t>
            </a:r>
          </a:p>
        </p:txBody>
      </p:sp>
      <p:sp>
        <p:nvSpPr>
          <p:cNvPr id="27685" name="Text Box 37">
            <a:extLst>
              <a:ext uri="{FF2B5EF4-FFF2-40B4-BE49-F238E27FC236}">
                <a16:creationId xmlns:a16="http://schemas.microsoft.com/office/drawing/2014/main" id="{A7C86DC6-07E0-423D-9EDF-92921D8D21D2}"/>
              </a:ext>
            </a:extLst>
          </p:cNvPr>
          <p:cNvSpPr txBox="1">
            <a:spLocks noChangeArrowheads="1"/>
          </p:cNvSpPr>
          <p:nvPr/>
        </p:nvSpPr>
        <p:spPr bwMode="auto">
          <a:xfrm>
            <a:off x="9696450" y="3644900"/>
            <a:ext cx="488950" cy="274638"/>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PMingLiU" panose="02020500000000000000" pitchFamily="18" charset="-120"/>
                <a:cs typeface="+mn-cs"/>
              </a:rPr>
              <a:t>全域</a:t>
            </a:r>
          </a:p>
        </p:txBody>
      </p:sp>
      <p:sp>
        <p:nvSpPr>
          <p:cNvPr id="27686" name="Text Box 38">
            <a:extLst>
              <a:ext uri="{FF2B5EF4-FFF2-40B4-BE49-F238E27FC236}">
                <a16:creationId xmlns:a16="http://schemas.microsoft.com/office/drawing/2014/main" id="{D657522A-013D-4D56-9F6C-303568E1F71A}"/>
              </a:ext>
            </a:extLst>
          </p:cNvPr>
          <p:cNvSpPr txBox="1">
            <a:spLocks noChangeArrowheads="1"/>
          </p:cNvSpPr>
          <p:nvPr/>
        </p:nvSpPr>
        <p:spPr bwMode="auto">
          <a:xfrm>
            <a:off x="8616950" y="1052514"/>
            <a:ext cx="4889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PMingLiU" panose="02020500000000000000" pitchFamily="18" charset="-120"/>
                <a:cs typeface="+mn-cs"/>
              </a:rPr>
              <a:t>區域</a:t>
            </a:r>
          </a:p>
        </p:txBody>
      </p:sp>
      <p:sp>
        <p:nvSpPr>
          <p:cNvPr id="27687" name="Line 39">
            <a:extLst>
              <a:ext uri="{FF2B5EF4-FFF2-40B4-BE49-F238E27FC236}">
                <a16:creationId xmlns:a16="http://schemas.microsoft.com/office/drawing/2014/main" id="{B4D7E6CB-47B4-47F5-9A5A-E51FE2CDAA41}"/>
              </a:ext>
            </a:extLst>
          </p:cNvPr>
          <p:cNvSpPr>
            <a:spLocks noChangeShapeType="1"/>
          </p:cNvSpPr>
          <p:nvPr/>
        </p:nvSpPr>
        <p:spPr bwMode="auto">
          <a:xfrm flipH="1">
            <a:off x="8401050" y="1196976"/>
            <a:ext cx="215900" cy="144463"/>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7688" name="Group 40">
            <a:extLst>
              <a:ext uri="{FF2B5EF4-FFF2-40B4-BE49-F238E27FC236}">
                <a16:creationId xmlns:a16="http://schemas.microsoft.com/office/drawing/2014/main" id="{57CCA22F-C361-4400-B31D-9C0C64CE0B75}"/>
              </a:ext>
            </a:extLst>
          </p:cNvPr>
          <p:cNvGrpSpPr>
            <a:grpSpLocks/>
          </p:cNvGrpSpPr>
          <p:nvPr/>
        </p:nvGrpSpPr>
        <p:grpSpPr bwMode="auto">
          <a:xfrm>
            <a:off x="6659563" y="1773239"/>
            <a:ext cx="1668462" cy="1893887"/>
            <a:chOff x="0" y="0"/>
            <a:chExt cx="1051" cy="1193"/>
          </a:xfrm>
        </p:grpSpPr>
        <p:sp>
          <p:nvSpPr>
            <p:cNvPr id="27689" name="Line 41">
              <a:extLst>
                <a:ext uri="{FF2B5EF4-FFF2-40B4-BE49-F238E27FC236}">
                  <a16:creationId xmlns:a16="http://schemas.microsoft.com/office/drawing/2014/main" id="{BCC03DCD-AE1F-4099-903B-12DB1177E27F}"/>
                </a:ext>
              </a:extLst>
            </p:cNvPr>
            <p:cNvSpPr>
              <a:spLocks noChangeShapeType="1"/>
            </p:cNvSpPr>
            <p:nvPr/>
          </p:nvSpPr>
          <p:spPr bwMode="auto">
            <a:xfrm flipV="1">
              <a:off x="587" y="0"/>
              <a:ext cx="464" cy="12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0" name="Line 42">
              <a:extLst>
                <a:ext uri="{FF2B5EF4-FFF2-40B4-BE49-F238E27FC236}">
                  <a16:creationId xmlns:a16="http://schemas.microsoft.com/office/drawing/2014/main" id="{E508C8AA-F755-46A8-B85E-8D4C21947358}"/>
                </a:ext>
              </a:extLst>
            </p:cNvPr>
            <p:cNvSpPr>
              <a:spLocks noChangeShapeType="1"/>
            </p:cNvSpPr>
            <p:nvPr/>
          </p:nvSpPr>
          <p:spPr bwMode="auto">
            <a:xfrm flipH="1">
              <a:off x="0" y="182"/>
              <a:ext cx="507" cy="101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91" name="Group 43">
            <a:extLst>
              <a:ext uri="{FF2B5EF4-FFF2-40B4-BE49-F238E27FC236}">
                <a16:creationId xmlns:a16="http://schemas.microsoft.com/office/drawing/2014/main" id="{3B01F96A-6968-4417-8788-A853CBD844C8}"/>
              </a:ext>
            </a:extLst>
          </p:cNvPr>
          <p:cNvGrpSpPr>
            <a:grpSpLocks/>
          </p:cNvGrpSpPr>
          <p:nvPr/>
        </p:nvGrpSpPr>
        <p:grpSpPr bwMode="auto">
          <a:xfrm>
            <a:off x="4000500" y="1916114"/>
            <a:ext cx="2489200" cy="1844675"/>
            <a:chOff x="0" y="0"/>
            <a:chExt cx="1568" cy="1162"/>
          </a:xfrm>
        </p:grpSpPr>
        <p:grpSp>
          <p:nvGrpSpPr>
            <p:cNvPr id="27692" name="Group 44">
              <a:extLst>
                <a:ext uri="{FF2B5EF4-FFF2-40B4-BE49-F238E27FC236}">
                  <a16:creationId xmlns:a16="http://schemas.microsoft.com/office/drawing/2014/main" id="{ECB8E949-BDCA-4772-984C-566C88C0E106}"/>
                </a:ext>
              </a:extLst>
            </p:cNvPr>
            <p:cNvGrpSpPr>
              <a:grpSpLocks/>
            </p:cNvGrpSpPr>
            <p:nvPr/>
          </p:nvGrpSpPr>
          <p:grpSpPr bwMode="auto">
            <a:xfrm>
              <a:off x="0" y="0"/>
              <a:ext cx="1488" cy="1162"/>
              <a:chOff x="0" y="0"/>
              <a:chExt cx="1488" cy="1162"/>
            </a:xfrm>
          </p:grpSpPr>
          <p:sp>
            <p:nvSpPr>
              <p:cNvPr id="27693" name="Line 45">
                <a:extLst>
                  <a:ext uri="{FF2B5EF4-FFF2-40B4-BE49-F238E27FC236}">
                    <a16:creationId xmlns:a16="http://schemas.microsoft.com/office/drawing/2014/main" id="{C61C1C7D-7167-4247-92DC-75BC0FEA69CA}"/>
                  </a:ext>
                </a:extLst>
              </p:cNvPr>
              <p:cNvSpPr>
                <a:spLocks noChangeShapeType="1"/>
              </p:cNvSpPr>
              <p:nvPr/>
            </p:nvSpPr>
            <p:spPr bwMode="auto">
              <a:xfrm flipV="1">
                <a:off x="50" y="0"/>
                <a:ext cx="454" cy="4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4" name="Line 46">
                <a:extLst>
                  <a:ext uri="{FF2B5EF4-FFF2-40B4-BE49-F238E27FC236}">
                    <a16:creationId xmlns:a16="http://schemas.microsoft.com/office/drawing/2014/main" id="{B0DE545B-8387-46F1-B75D-B6D659041E96}"/>
                  </a:ext>
                </a:extLst>
              </p:cNvPr>
              <p:cNvSpPr>
                <a:spLocks noChangeShapeType="1"/>
              </p:cNvSpPr>
              <p:nvPr/>
            </p:nvSpPr>
            <p:spPr bwMode="auto">
              <a:xfrm>
                <a:off x="0" y="95"/>
                <a:ext cx="1488" cy="106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7695" name="Line 47">
              <a:extLst>
                <a:ext uri="{FF2B5EF4-FFF2-40B4-BE49-F238E27FC236}">
                  <a16:creationId xmlns:a16="http://schemas.microsoft.com/office/drawing/2014/main" id="{501D6408-1E68-4C85-81EC-7ECA5489CF1F}"/>
                </a:ext>
              </a:extLst>
            </p:cNvPr>
            <p:cNvSpPr>
              <a:spLocks noChangeShapeType="1"/>
            </p:cNvSpPr>
            <p:nvPr/>
          </p:nvSpPr>
          <p:spPr bwMode="auto">
            <a:xfrm>
              <a:off x="1326" y="236"/>
              <a:ext cx="73" cy="22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6" name="Line 48">
              <a:extLst>
                <a:ext uri="{FF2B5EF4-FFF2-40B4-BE49-F238E27FC236}">
                  <a16:creationId xmlns:a16="http://schemas.microsoft.com/office/drawing/2014/main" id="{992CE4C2-23A2-4387-B60B-AD4D8E6DDB20}"/>
                </a:ext>
              </a:extLst>
            </p:cNvPr>
            <p:cNvSpPr>
              <a:spLocks noChangeShapeType="1"/>
            </p:cNvSpPr>
            <p:nvPr/>
          </p:nvSpPr>
          <p:spPr bwMode="auto">
            <a:xfrm>
              <a:off x="1434" y="596"/>
              <a:ext cx="134" cy="464"/>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97" name="Group 49">
            <a:extLst>
              <a:ext uri="{FF2B5EF4-FFF2-40B4-BE49-F238E27FC236}">
                <a16:creationId xmlns:a16="http://schemas.microsoft.com/office/drawing/2014/main" id="{206BA720-03AE-4009-A876-5E2CBF5DA901}"/>
              </a:ext>
            </a:extLst>
          </p:cNvPr>
          <p:cNvGrpSpPr>
            <a:grpSpLocks/>
          </p:cNvGrpSpPr>
          <p:nvPr/>
        </p:nvGrpSpPr>
        <p:grpSpPr bwMode="auto">
          <a:xfrm>
            <a:off x="4449763" y="3911601"/>
            <a:ext cx="1949450" cy="989013"/>
            <a:chOff x="0" y="0"/>
            <a:chExt cx="1228" cy="623"/>
          </a:xfrm>
        </p:grpSpPr>
        <p:sp>
          <p:nvSpPr>
            <p:cNvPr id="27698" name="Line 50">
              <a:extLst>
                <a:ext uri="{FF2B5EF4-FFF2-40B4-BE49-F238E27FC236}">
                  <a16:creationId xmlns:a16="http://schemas.microsoft.com/office/drawing/2014/main" id="{06EB54AF-1021-44FC-88F5-9A4C0408CF30}"/>
                </a:ext>
              </a:extLst>
            </p:cNvPr>
            <p:cNvSpPr>
              <a:spLocks noChangeShapeType="1"/>
            </p:cNvSpPr>
            <p:nvPr/>
          </p:nvSpPr>
          <p:spPr bwMode="auto">
            <a:xfrm flipV="1">
              <a:off x="83" y="0"/>
              <a:ext cx="1145" cy="25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9" name="Line 51">
              <a:extLst>
                <a:ext uri="{FF2B5EF4-FFF2-40B4-BE49-F238E27FC236}">
                  <a16:creationId xmlns:a16="http://schemas.microsoft.com/office/drawing/2014/main" id="{2A534A79-60DB-4627-AC97-21B27556E876}"/>
                </a:ext>
              </a:extLst>
            </p:cNvPr>
            <p:cNvSpPr>
              <a:spLocks noChangeShapeType="1"/>
            </p:cNvSpPr>
            <p:nvPr/>
          </p:nvSpPr>
          <p:spPr bwMode="auto">
            <a:xfrm flipH="1" flipV="1">
              <a:off x="0" y="333"/>
              <a:ext cx="407" cy="29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700" name="Group 52">
            <a:extLst>
              <a:ext uri="{FF2B5EF4-FFF2-40B4-BE49-F238E27FC236}">
                <a16:creationId xmlns:a16="http://schemas.microsoft.com/office/drawing/2014/main" id="{E1263A3F-A743-46BD-893A-11EBECD46CB1}"/>
              </a:ext>
            </a:extLst>
          </p:cNvPr>
          <p:cNvGrpSpPr>
            <a:grpSpLocks/>
          </p:cNvGrpSpPr>
          <p:nvPr/>
        </p:nvGrpSpPr>
        <p:grpSpPr bwMode="auto">
          <a:xfrm>
            <a:off x="6640514" y="3911600"/>
            <a:ext cx="2847975" cy="1657350"/>
            <a:chOff x="0" y="0"/>
            <a:chExt cx="1794" cy="1044"/>
          </a:xfrm>
        </p:grpSpPr>
        <p:sp>
          <p:nvSpPr>
            <p:cNvPr id="27701" name="Line 53">
              <a:extLst>
                <a:ext uri="{FF2B5EF4-FFF2-40B4-BE49-F238E27FC236}">
                  <a16:creationId xmlns:a16="http://schemas.microsoft.com/office/drawing/2014/main" id="{00581AB6-DBBA-4CA2-AE58-486356793485}"/>
                </a:ext>
              </a:extLst>
            </p:cNvPr>
            <p:cNvSpPr>
              <a:spLocks noChangeShapeType="1"/>
            </p:cNvSpPr>
            <p:nvPr/>
          </p:nvSpPr>
          <p:spPr bwMode="auto">
            <a:xfrm flipH="1">
              <a:off x="1272" y="948"/>
              <a:ext cx="522" cy="9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02" name="Line 54">
              <a:extLst>
                <a:ext uri="{FF2B5EF4-FFF2-40B4-BE49-F238E27FC236}">
                  <a16:creationId xmlns:a16="http://schemas.microsoft.com/office/drawing/2014/main" id="{E67B270E-02B4-43AD-AAB8-E859B6B1DA32}"/>
                </a:ext>
              </a:extLst>
            </p:cNvPr>
            <p:cNvSpPr>
              <a:spLocks noChangeShapeType="1"/>
            </p:cNvSpPr>
            <p:nvPr/>
          </p:nvSpPr>
          <p:spPr bwMode="auto">
            <a:xfrm>
              <a:off x="0" y="0"/>
              <a:ext cx="1143" cy="102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7703" name="Oval 55">
            <a:extLst>
              <a:ext uri="{FF2B5EF4-FFF2-40B4-BE49-F238E27FC236}">
                <a16:creationId xmlns:a16="http://schemas.microsoft.com/office/drawing/2014/main" id="{ACC45B7C-4F3C-4335-8DCA-C882B5B1263F}"/>
              </a:ext>
            </a:extLst>
          </p:cNvPr>
          <p:cNvSpPr>
            <a:spLocks noChangeArrowheads="1"/>
          </p:cNvSpPr>
          <p:nvPr/>
        </p:nvSpPr>
        <p:spPr bwMode="auto">
          <a:xfrm>
            <a:off x="4891088" y="2420938"/>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704" name="Oval 56">
            <a:extLst>
              <a:ext uri="{FF2B5EF4-FFF2-40B4-BE49-F238E27FC236}">
                <a16:creationId xmlns:a16="http://schemas.microsoft.com/office/drawing/2014/main" id="{3B3B18BA-8DC3-446F-BC40-43A0E2E7D266}"/>
              </a:ext>
            </a:extLst>
          </p:cNvPr>
          <p:cNvSpPr>
            <a:spLocks noChangeArrowheads="1"/>
          </p:cNvSpPr>
          <p:nvPr/>
        </p:nvSpPr>
        <p:spPr bwMode="auto">
          <a:xfrm>
            <a:off x="7248526" y="2997201"/>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705" name="Oval 57">
            <a:extLst>
              <a:ext uri="{FF2B5EF4-FFF2-40B4-BE49-F238E27FC236}">
                <a16:creationId xmlns:a16="http://schemas.microsoft.com/office/drawing/2014/main" id="{B493F5C4-DF90-4C67-892D-EAA08F41CC84}"/>
              </a:ext>
            </a:extLst>
          </p:cNvPr>
          <p:cNvSpPr>
            <a:spLocks noChangeArrowheads="1"/>
          </p:cNvSpPr>
          <p:nvPr/>
        </p:nvSpPr>
        <p:spPr bwMode="auto">
          <a:xfrm>
            <a:off x="6527801" y="2924176"/>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706" name="Oval 58">
            <a:extLst>
              <a:ext uri="{FF2B5EF4-FFF2-40B4-BE49-F238E27FC236}">
                <a16:creationId xmlns:a16="http://schemas.microsoft.com/office/drawing/2014/main" id="{7CA2386E-7516-4D4E-87C4-7D2A22AD2F8E}"/>
              </a:ext>
            </a:extLst>
          </p:cNvPr>
          <p:cNvSpPr>
            <a:spLocks noChangeArrowheads="1"/>
          </p:cNvSpPr>
          <p:nvPr/>
        </p:nvSpPr>
        <p:spPr bwMode="auto">
          <a:xfrm>
            <a:off x="5448301" y="4365626"/>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707" name="Oval 59">
            <a:extLst>
              <a:ext uri="{FF2B5EF4-FFF2-40B4-BE49-F238E27FC236}">
                <a16:creationId xmlns:a16="http://schemas.microsoft.com/office/drawing/2014/main" id="{C1D6BB0F-14A6-44C3-95C7-568C251E7C85}"/>
              </a:ext>
            </a:extLst>
          </p:cNvPr>
          <p:cNvSpPr>
            <a:spLocks noChangeArrowheads="1"/>
          </p:cNvSpPr>
          <p:nvPr/>
        </p:nvSpPr>
        <p:spPr bwMode="auto">
          <a:xfrm>
            <a:off x="6888163" y="3644901"/>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708" name="Oval 60">
            <a:extLst>
              <a:ext uri="{FF2B5EF4-FFF2-40B4-BE49-F238E27FC236}">
                <a16:creationId xmlns:a16="http://schemas.microsoft.com/office/drawing/2014/main" id="{3B5FCF05-7596-4B3C-85B1-7E387919E826}"/>
              </a:ext>
            </a:extLst>
          </p:cNvPr>
          <p:cNvSpPr>
            <a:spLocks noChangeArrowheads="1"/>
          </p:cNvSpPr>
          <p:nvPr/>
        </p:nvSpPr>
        <p:spPr bwMode="auto">
          <a:xfrm>
            <a:off x="7896226" y="4508501"/>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16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PMingLiU" panose="02020500000000000000" pitchFamily="18" charset="-120"/>
              <a:cs typeface="+mn-cs"/>
            </a:endParaRPr>
          </a:p>
        </p:txBody>
      </p:sp>
      <p:sp>
        <p:nvSpPr>
          <p:cNvPr id="27709" name="Oval 61">
            <a:extLst>
              <a:ext uri="{FF2B5EF4-FFF2-40B4-BE49-F238E27FC236}">
                <a16:creationId xmlns:a16="http://schemas.microsoft.com/office/drawing/2014/main" id="{F678DFAC-6021-47F5-BE68-A0B4CB48012B}"/>
              </a:ext>
            </a:extLst>
          </p:cNvPr>
          <p:cNvSpPr>
            <a:spLocks noChangeArrowheads="1"/>
          </p:cNvSpPr>
          <p:nvPr/>
        </p:nvSpPr>
        <p:spPr bwMode="auto">
          <a:xfrm>
            <a:off x="7219950" y="2924175"/>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0" name="Line 62">
            <a:extLst>
              <a:ext uri="{FF2B5EF4-FFF2-40B4-BE49-F238E27FC236}">
                <a16:creationId xmlns:a16="http://schemas.microsoft.com/office/drawing/2014/main" id="{E7AD0D98-81A3-4D00-9F2E-FCF869799345}"/>
              </a:ext>
            </a:extLst>
          </p:cNvPr>
          <p:cNvSpPr>
            <a:spLocks noChangeShapeType="1"/>
          </p:cNvSpPr>
          <p:nvPr/>
        </p:nvSpPr>
        <p:spPr bwMode="auto">
          <a:xfrm flipV="1">
            <a:off x="6672264" y="3500438"/>
            <a:ext cx="719137" cy="360362"/>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1" name="Oval 63">
            <a:extLst>
              <a:ext uri="{FF2B5EF4-FFF2-40B4-BE49-F238E27FC236}">
                <a16:creationId xmlns:a16="http://schemas.microsoft.com/office/drawing/2014/main" id="{CBB7CC65-FCD0-4F26-80FE-8C661BCE1B93}"/>
              </a:ext>
            </a:extLst>
          </p:cNvPr>
          <p:cNvSpPr>
            <a:spLocks noChangeArrowheads="1"/>
          </p:cNvSpPr>
          <p:nvPr/>
        </p:nvSpPr>
        <p:spPr bwMode="auto">
          <a:xfrm>
            <a:off x="6456363" y="4365626"/>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2" name="Oval 64">
            <a:extLst>
              <a:ext uri="{FF2B5EF4-FFF2-40B4-BE49-F238E27FC236}">
                <a16:creationId xmlns:a16="http://schemas.microsoft.com/office/drawing/2014/main" id="{E1A94313-C53E-4C08-8A9D-81F36CCC1F75}"/>
              </a:ext>
            </a:extLst>
          </p:cNvPr>
          <p:cNvSpPr>
            <a:spLocks noChangeArrowheads="1"/>
          </p:cNvSpPr>
          <p:nvPr/>
        </p:nvSpPr>
        <p:spPr bwMode="auto">
          <a:xfrm>
            <a:off x="5375276" y="3068638"/>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3" name="Oval 65">
            <a:extLst>
              <a:ext uri="{FF2B5EF4-FFF2-40B4-BE49-F238E27FC236}">
                <a16:creationId xmlns:a16="http://schemas.microsoft.com/office/drawing/2014/main" id="{E1D0BB24-3BD4-4D46-8D44-8B6C479F166D}"/>
              </a:ext>
            </a:extLst>
          </p:cNvPr>
          <p:cNvSpPr>
            <a:spLocks noChangeArrowheads="1"/>
          </p:cNvSpPr>
          <p:nvPr/>
        </p:nvSpPr>
        <p:spPr bwMode="auto">
          <a:xfrm>
            <a:off x="8759826" y="3860801"/>
            <a:ext cx="144463"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4" name="Oval 66">
            <a:extLst>
              <a:ext uri="{FF2B5EF4-FFF2-40B4-BE49-F238E27FC236}">
                <a16:creationId xmlns:a16="http://schemas.microsoft.com/office/drawing/2014/main" id="{A01FAFF1-DC94-40CD-9C8A-9D5CDEB52D4A}"/>
              </a:ext>
            </a:extLst>
          </p:cNvPr>
          <p:cNvSpPr>
            <a:spLocks noChangeArrowheads="1"/>
          </p:cNvSpPr>
          <p:nvPr/>
        </p:nvSpPr>
        <p:spPr bwMode="auto">
          <a:xfrm>
            <a:off x="6816726" y="3068638"/>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5" name="Oval 67">
            <a:extLst>
              <a:ext uri="{FF2B5EF4-FFF2-40B4-BE49-F238E27FC236}">
                <a16:creationId xmlns:a16="http://schemas.microsoft.com/office/drawing/2014/main" id="{9397B1CD-7D55-4370-BA87-38F360BD42D0}"/>
              </a:ext>
            </a:extLst>
          </p:cNvPr>
          <p:cNvSpPr>
            <a:spLocks noChangeArrowheads="1"/>
          </p:cNvSpPr>
          <p:nvPr/>
        </p:nvSpPr>
        <p:spPr bwMode="auto">
          <a:xfrm>
            <a:off x="7175501" y="3213101"/>
            <a:ext cx="144463"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7716" name="Group 68">
            <a:extLst>
              <a:ext uri="{FF2B5EF4-FFF2-40B4-BE49-F238E27FC236}">
                <a16:creationId xmlns:a16="http://schemas.microsoft.com/office/drawing/2014/main" id="{B9B8F3F3-A4D3-4254-91FC-8110D672B1D7}"/>
              </a:ext>
            </a:extLst>
          </p:cNvPr>
          <p:cNvGrpSpPr>
            <a:grpSpLocks/>
          </p:cNvGrpSpPr>
          <p:nvPr/>
        </p:nvGrpSpPr>
        <p:grpSpPr bwMode="auto">
          <a:xfrm>
            <a:off x="5664201" y="3141663"/>
            <a:ext cx="1584325" cy="1295400"/>
            <a:chOff x="0" y="0"/>
            <a:chExt cx="998" cy="816"/>
          </a:xfrm>
        </p:grpSpPr>
        <p:sp>
          <p:nvSpPr>
            <p:cNvPr id="27717" name="Line 69">
              <a:extLst>
                <a:ext uri="{FF2B5EF4-FFF2-40B4-BE49-F238E27FC236}">
                  <a16:creationId xmlns:a16="http://schemas.microsoft.com/office/drawing/2014/main" id="{EB051D10-7B30-4836-9AE7-CB8FA7BBC54D}"/>
                </a:ext>
              </a:extLst>
            </p:cNvPr>
            <p:cNvSpPr>
              <a:spLocks noChangeShapeType="1"/>
            </p:cNvSpPr>
            <p:nvPr/>
          </p:nvSpPr>
          <p:spPr bwMode="auto">
            <a:xfrm>
              <a:off x="0" y="816"/>
              <a:ext cx="453" cy="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8" name="Line 70">
              <a:extLst>
                <a:ext uri="{FF2B5EF4-FFF2-40B4-BE49-F238E27FC236}">
                  <a16:creationId xmlns:a16="http://schemas.microsoft.com/office/drawing/2014/main" id="{18C600E2-CA72-4A0A-BC07-3D1A8A4DF55C}"/>
                </a:ext>
              </a:extLst>
            </p:cNvPr>
            <p:cNvSpPr>
              <a:spLocks noChangeShapeType="1"/>
            </p:cNvSpPr>
            <p:nvPr/>
          </p:nvSpPr>
          <p:spPr bwMode="auto">
            <a:xfrm flipV="1">
              <a:off x="0" y="0"/>
              <a:ext cx="998" cy="77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719" name="Group 71">
            <a:extLst>
              <a:ext uri="{FF2B5EF4-FFF2-40B4-BE49-F238E27FC236}">
                <a16:creationId xmlns:a16="http://schemas.microsoft.com/office/drawing/2014/main" id="{EE9EB8C2-D4B2-4C48-931C-BFE345376F2B}"/>
              </a:ext>
            </a:extLst>
          </p:cNvPr>
          <p:cNvGrpSpPr>
            <a:grpSpLocks/>
          </p:cNvGrpSpPr>
          <p:nvPr/>
        </p:nvGrpSpPr>
        <p:grpSpPr bwMode="auto">
          <a:xfrm>
            <a:off x="5053014" y="2535238"/>
            <a:ext cx="2122487" cy="533400"/>
            <a:chOff x="0" y="0"/>
            <a:chExt cx="1337" cy="336"/>
          </a:xfrm>
        </p:grpSpPr>
        <p:sp>
          <p:nvSpPr>
            <p:cNvPr id="27720" name="Line 72">
              <a:extLst>
                <a:ext uri="{FF2B5EF4-FFF2-40B4-BE49-F238E27FC236}">
                  <a16:creationId xmlns:a16="http://schemas.microsoft.com/office/drawing/2014/main" id="{717773D2-66D9-4680-A331-C4E1D6876FA3}"/>
                </a:ext>
              </a:extLst>
            </p:cNvPr>
            <p:cNvSpPr>
              <a:spLocks noChangeShapeType="1"/>
            </p:cNvSpPr>
            <p:nvPr/>
          </p:nvSpPr>
          <p:spPr bwMode="auto">
            <a:xfrm>
              <a:off x="0" y="5"/>
              <a:ext cx="203" cy="33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1" name="Line 73">
              <a:extLst>
                <a:ext uri="{FF2B5EF4-FFF2-40B4-BE49-F238E27FC236}">
                  <a16:creationId xmlns:a16="http://schemas.microsoft.com/office/drawing/2014/main" id="{1470B783-3B23-4C55-AE01-D4289D6B021C}"/>
                </a:ext>
              </a:extLst>
            </p:cNvPr>
            <p:cNvSpPr>
              <a:spLocks noChangeShapeType="1"/>
            </p:cNvSpPr>
            <p:nvPr/>
          </p:nvSpPr>
          <p:spPr bwMode="auto">
            <a:xfrm>
              <a:off x="1" y="0"/>
              <a:ext cx="1336" cy="33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2" name="Line 74">
              <a:extLst>
                <a:ext uri="{FF2B5EF4-FFF2-40B4-BE49-F238E27FC236}">
                  <a16:creationId xmlns:a16="http://schemas.microsoft.com/office/drawing/2014/main" id="{5768406A-A8B5-425F-9F4F-765530898B7D}"/>
                </a:ext>
              </a:extLst>
            </p:cNvPr>
            <p:cNvSpPr>
              <a:spLocks noChangeShapeType="1"/>
            </p:cNvSpPr>
            <p:nvPr/>
          </p:nvSpPr>
          <p:spPr bwMode="auto">
            <a:xfrm>
              <a:off x="2" y="7"/>
              <a:ext cx="292" cy="148"/>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723" name="Group 75">
            <a:extLst>
              <a:ext uri="{FF2B5EF4-FFF2-40B4-BE49-F238E27FC236}">
                <a16:creationId xmlns:a16="http://schemas.microsoft.com/office/drawing/2014/main" id="{45AEF162-B6E3-4724-889F-BB7601FA0CBF}"/>
              </a:ext>
            </a:extLst>
          </p:cNvPr>
          <p:cNvGrpSpPr>
            <a:grpSpLocks/>
          </p:cNvGrpSpPr>
          <p:nvPr/>
        </p:nvGrpSpPr>
        <p:grpSpPr bwMode="auto">
          <a:xfrm>
            <a:off x="6664325" y="2997200"/>
            <a:ext cx="584200" cy="109538"/>
            <a:chOff x="0" y="0"/>
            <a:chExt cx="368" cy="69"/>
          </a:xfrm>
        </p:grpSpPr>
        <p:sp>
          <p:nvSpPr>
            <p:cNvPr id="27724" name="Line 76">
              <a:extLst>
                <a:ext uri="{FF2B5EF4-FFF2-40B4-BE49-F238E27FC236}">
                  <a16:creationId xmlns:a16="http://schemas.microsoft.com/office/drawing/2014/main" id="{FE33FB34-2774-4129-A6BD-86F2A908FAE9}"/>
                </a:ext>
              </a:extLst>
            </p:cNvPr>
            <p:cNvSpPr>
              <a:spLocks noChangeShapeType="1"/>
            </p:cNvSpPr>
            <p:nvPr/>
          </p:nvSpPr>
          <p:spPr bwMode="auto">
            <a:xfrm>
              <a:off x="0" y="17"/>
              <a:ext cx="97" cy="52"/>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5" name="Line 77">
              <a:extLst>
                <a:ext uri="{FF2B5EF4-FFF2-40B4-BE49-F238E27FC236}">
                  <a16:creationId xmlns:a16="http://schemas.microsoft.com/office/drawing/2014/main" id="{B8FFF085-DF8D-4CE6-8A9E-277D75DE5352}"/>
                </a:ext>
              </a:extLst>
            </p:cNvPr>
            <p:cNvSpPr>
              <a:spLocks noChangeShapeType="1"/>
            </p:cNvSpPr>
            <p:nvPr/>
          </p:nvSpPr>
          <p:spPr bwMode="auto">
            <a:xfrm>
              <a:off x="5" y="0"/>
              <a:ext cx="363" cy="45"/>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726" name="Group 78">
            <a:extLst>
              <a:ext uri="{FF2B5EF4-FFF2-40B4-BE49-F238E27FC236}">
                <a16:creationId xmlns:a16="http://schemas.microsoft.com/office/drawing/2014/main" id="{A325AB2E-8F52-4BF3-AAE8-01882EBC6296}"/>
              </a:ext>
            </a:extLst>
          </p:cNvPr>
          <p:cNvGrpSpPr>
            <a:grpSpLocks/>
          </p:cNvGrpSpPr>
          <p:nvPr/>
        </p:nvGrpSpPr>
        <p:grpSpPr bwMode="auto">
          <a:xfrm>
            <a:off x="7248526" y="3136900"/>
            <a:ext cx="263525" cy="363538"/>
            <a:chOff x="0" y="0"/>
            <a:chExt cx="166" cy="229"/>
          </a:xfrm>
        </p:grpSpPr>
        <p:sp>
          <p:nvSpPr>
            <p:cNvPr id="27727" name="Line 79">
              <a:extLst>
                <a:ext uri="{FF2B5EF4-FFF2-40B4-BE49-F238E27FC236}">
                  <a16:creationId xmlns:a16="http://schemas.microsoft.com/office/drawing/2014/main" id="{DB9C980A-46B1-43E9-88DB-3C20E457D464}"/>
                </a:ext>
              </a:extLst>
            </p:cNvPr>
            <p:cNvSpPr>
              <a:spLocks noChangeShapeType="1"/>
            </p:cNvSpPr>
            <p:nvPr/>
          </p:nvSpPr>
          <p:spPr bwMode="auto">
            <a:xfrm flipH="1">
              <a:off x="0" y="3"/>
              <a:ext cx="45" cy="22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8" name="Line 80">
              <a:extLst>
                <a:ext uri="{FF2B5EF4-FFF2-40B4-BE49-F238E27FC236}">
                  <a16:creationId xmlns:a16="http://schemas.microsoft.com/office/drawing/2014/main" id="{CCF81B95-8E98-465E-A086-733246B41406}"/>
                </a:ext>
              </a:extLst>
            </p:cNvPr>
            <p:cNvSpPr>
              <a:spLocks noChangeShapeType="1"/>
            </p:cNvSpPr>
            <p:nvPr/>
          </p:nvSpPr>
          <p:spPr bwMode="auto">
            <a:xfrm>
              <a:off x="75" y="0"/>
              <a:ext cx="91" cy="13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729" name="Group 81">
            <a:extLst>
              <a:ext uri="{FF2B5EF4-FFF2-40B4-BE49-F238E27FC236}">
                <a16:creationId xmlns:a16="http://schemas.microsoft.com/office/drawing/2014/main" id="{E2A14229-D9AB-43A0-BD7D-D30D630E27A5}"/>
              </a:ext>
            </a:extLst>
          </p:cNvPr>
          <p:cNvGrpSpPr>
            <a:grpSpLocks/>
          </p:cNvGrpSpPr>
          <p:nvPr/>
        </p:nvGrpSpPr>
        <p:grpSpPr bwMode="auto">
          <a:xfrm>
            <a:off x="7018338" y="3148013"/>
            <a:ext cx="265112" cy="538162"/>
            <a:chOff x="0" y="0"/>
            <a:chExt cx="167" cy="339"/>
          </a:xfrm>
        </p:grpSpPr>
        <p:sp>
          <p:nvSpPr>
            <p:cNvPr id="27730" name="Line 82">
              <a:extLst>
                <a:ext uri="{FF2B5EF4-FFF2-40B4-BE49-F238E27FC236}">
                  <a16:creationId xmlns:a16="http://schemas.microsoft.com/office/drawing/2014/main" id="{74AF8141-A5A4-4A8F-8C8B-C46F9A6A2105}"/>
                </a:ext>
              </a:extLst>
            </p:cNvPr>
            <p:cNvSpPr>
              <a:spLocks noChangeShapeType="1"/>
            </p:cNvSpPr>
            <p:nvPr/>
          </p:nvSpPr>
          <p:spPr bwMode="auto">
            <a:xfrm flipV="1">
              <a:off x="0" y="0"/>
              <a:ext cx="167" cy="33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1" name="Line 83">
              <a:extLst>
                <a:ext uri="{FF2B5EF4-FFF2-40B4-BE49-F238E27FC236}">
                  <a16:creationId xmlns:a16="http://schemas.microsoft.com/office/drawing/2014/main" id="{E0D6A412-0613-40E6-AEB7-F854E4CE8DC4}"/>
                </a:ext>
              </a:extLst>
            </p:cNvPr>
            <p:cNvSpPr>
              <a:spLocks noChangeShapeType="1"/>
            </p:cNvSpPr>
            <p:nvPr/>
          </p:nvSpPr>
          <p:spPr bwMode="auto">
            <a:xfrm flipH="1">
              <a:off x="3" y="147"/>
              <a:ext cx="118" cy="18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2" name="Line 84">
              <a:extLst>
                <a:ext uri="{FF2B5EF4-FFF2-40B4-BE49-F238E27FC236}">
                  <a16:creationId xmlns:a16="http://schemas.microsoft.com/office/drawing/2014/main" id="{DF9C779B-9DB3-48C2-B411-FF86215EFA69}"/>
                </a:ext>
              </a:extLst>
            </p:cNvPr>
            <p:cNvSpPr>
              <a:spLocks noChangeShapeType="1"/>
            </p:cNvSpPr>
            <p:nvPr/>
          </p:nvSpPr>
          <p:spPr bwMode="auto">
            <a:xfrm flipV="1">
              <a:off x="2" y="259"/>
              <a:ext cx="121" cy="8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733" name="Group 85">
            <a:extLst>
              <a:ext uri="{FF2B5EF4-FFF2-40B4-BE49-F238E27FC236}">
                <a16:creationId xmlns:a16="http://schemas.microsoft.com/office/drawing/2014/main" id="{2EF9B9B0-6597-4AB1-85FE-5AC56CA0331A}"/>
              </a:ext>
            </a:extLst>
          </p:cNvPr>
          <p:cNvGrpSpPr>
            <a:grpSpLocks/>
          </p:cNvGrpSpPr>
          <p:nvPr/>
        </p:nvGrpSpPr>
        <p:grpSpPr bwMode="auto">
          <a:xfrm>
            <a:off x="7391401" y="3141663"/>
            <a:ext cx="1368425" cy="1377950"/>
            <a:chOff x="0" y="0"/>
            <a:chExt cx="862" cy="868"/>
          </a:xfrm>
        </p:grpSpPr>
        <p:sp>
          <p:nvSpPr>
            <p:cNvPr id="27734" name="Line 86">
              <a:extLst>
                <a:ext uri="{FF2B5EF4-FFF2-40B4-BE49-F238E27FC236}">
                  <a16:creationId xmlns:a16="http://schemas.microsoft.com/office/drawing/2014/main" id="{EB7F26A6-3B01-4E33-9424-B217AF3E7296}"/>
                </a:ext>
              </a:extLst>
            </p:cNvPr>
            <p:cNvSpPr>
              <a:spLocks noChangeShapeType="1"/>
            </p:cNvSpPr>
            <p:nvPr/>
          </p:nvSpPr>
          <p:spPr bwMode="auto">
            <a:xfrm flipV="1">
              <a:off x="409" y="544"/>
              <a:ext cx="453" cy="31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5" name="Line 87">
              <a:extLst>
                <a:ext uri="{FF2B5EF4-FFF2-40B4-BE49-F238E27FC236}">
                  <a16:creationId xmlns:a16="http://schemas.microsoft.com/office/drawing/2014/main" id="{DCF3B306-168A-4DC2-8C1D-29C9C62022D7}"/>
                </a:ext>
              </a:extLst>
            </p:cNvPr>
            <p:cNvSpPr>
              <a:spLocks noChangeShapeType="1"/>
            </p:cNvSpPr>
            <p:nvPr/>
          </p:nvSpPr>
          <p:spPr bwMode="auto">
            <a:xfrm>
              <a:off x="137" y="544"/>
              <a:ext cx="187" cy="324"/>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6" name="Line 88">
              <a:extLst>
                <a:ext uri="{FF2B5EF4-FFF2-40B4-BE49-F238E27FC236}">
                  <a16:creationId xmlns:a16="http://schemas.microsoft.com/office/drawing/2014/main" id="{0EE64542-8358-4678-8263-FB390FB1B285}"/>
                </a:ext>
              </a:extLst>
            </p:cNvPr>
            <p:cNvSpPr>
              <a:spLocks noChangeShapeType="1"/>
            </p:cNvSpPr>
            <p:nvPr/>
          </p:nvSpPr>
          <p:spPr bwMode="auto">
            <a:xfrm>
              <a:off x="0" y="0"/>
              <a:ext cx="324" cy="868"/>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27663"/>
                                        </p:tgtEl>
                                        <p:attrNameLst>
                                          <p:attrName>style.visibility</p:attrName>
                                        </p:attrNameLst>
                                      </p:cBhvr>
                                      <p:to>
                                        <p:strVal val="visible"/>
                                      </p:to>
                                    </p:set>
                                    <p:anim calcmode="lin" valueType="num">
                                      <p:cBhvr>
                                        <p:cTn id="12" dur="500" fill="hold"/>
                                        <p:tgtEl>
                                          <p:spTgt spid="27663"/>
                                        </p:tgtEl>
                                        <p:attrNameLst>
                                          <p:attrName>ppt_x</p:attrName>
                                        </p:attrNameLst>
                                      </p:cBhvr>
                                      <p:tavLst>
                                        <p:tav tm="0">
                                          <p:val>
                                            <p:strVal val="#ppt_x-#ppt_w/2"/>
                                          </p:val>
                                        </p:tav>
                                        <p:tav tm="100000">
                                          <p:val>
                                            <p:strVal val="#ppt_x"/>
                                          </p:val>
                                        </p:tav>
                                      </p:tavLst>
                                    </p:anim>
                                    <p:anim calcmode="lin" valueType="num">
                                      <p:cBhvr>
                                        <p:cTn id="13" dur="500" fill="hold"/>
                                        <p:tgtEl>
                                          <p:spTgt spid="27663"/>
                                        </p:tgtEl>
                                        <p:attrNameLst>
                                          <p:attrName>ppt_y</p:attrName>
                                        </p:attrNameLst>
                                      </p:cBhvr>
                                      <p:tavLst>
                                        <p:tav tm="0">
                                          <p:val>
                                            <p:strVal val="#ppt_y"/>
                                          </p:val>
                                        </p:tav>
                                        <p:tav tm="100000">
                                          <p:val>
                                            <p:strVal val="#ppt_y"/>
                                          </p:val>
                                        </p:tav>
                                      </p:tavLst>
                                    </p:anim>
                                    <p:anim calcmode="lin" valueType="num">
                                      <p:cBhvr>
                                        <p:cTn id="14" dur="500" fill="hold"/>
                                        <p:tgtEl>
                                          <p:spTgt spid="27663"/>
                                        </p:tgtEl>
                                        <p:attrNameLst>
                                          <p:attrName>ppt_w</p:attrName>
                                        </p:attrNameLst>
                                      </p:cBhvr>
                                      <p:tavLst>
                                        <p:tav tm="0">
                                          <p:val>
                                            <p:fltVal val="0"/>
                                          </p:val>
                                        </p:tav>
                                        <p:tav tm="100000">
                                          <p:val>
                                            <p:strVal val="#ppt_w"/>
                                          </p:val>
                                        </p:tav>
                                      </p:tavLst>
                                    </p:anim>
                                    <p:anim calcmode="lin" valueType="num">
                                      <p:cBhvr>
                                        <p:cTn id="15" dur="500" fill="hold"/>
                                        <p:tgtEl>
                                          <p:spTgt spid="27663"/>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14" presetClass="entr" presetSubtype="10" fill="hold" nodeType="afterEffect">
                                  <p:stCondLst>
                                    <p:cond delay="0"/>
                                  </p:stCondLst>
                                  <p:childTnLst>
                                    <p:set>
                                      <p:cBhvr>
                                        <p:cTn id="18" dur="1" fill="hold">
                                          <p:stCondLst>
                                            <p:cond delay="0"/>
                                          </p:stCondLst>
                                        </p:cTn>
                                        <p:tgtEl>
                                          <p:spTgt spid="27664"/>
                                        </p:tgtEl>
                                        <p:attrNameLst>
                                          <p:attrName>style.visibility</p:attrName>
                                        </p:attrNameLst>
                                      </p:cBhvr>
                                      <p:to>
                                        <p:strVal val="visible"/>
                                      </p:to>
                                    </p:set>
                                    <p:animEffect transition="in" filter="randombar(horizontal)">
                                      <p:cBhvr>
                                        <p:cTn id="19" dur="500"/>
                                        <p:tgtEl>
                                          <p:spTgt spid="27664"/>
                                        </p:tgtEl>
                                      </p:cBhvr>
                                    </p:animEffect>
                                  </p:childTnLst>
                                </p:cTn>
                              </p:par>
                              <p:par>
                                <p:cTn id="20" presetID="14" presetClass="entr" presetSubtype="10" fill="hold" nodeType="withEffect">
                                  <p:stCondLst>
                                    <p:cond delay="0"/>
                                  </p:stCondLst>
                                  <p:childTnLst>
                                    <p:set>
                                      <p:cBhvr>
                                        <p:cTn id="21" dur="1" fill="hold">
                                          <p:stCondLst>
                                            <p:cond delay="0"/>
                                          </p:stCondLst>
                                        </p:cTn>
                                        <p:tgtEl>
                                          <p:spTgt spid="27666"/>
                                        </p:tgtEl>
                                        <p:attrNameLst>
                                          <p:attrName>style.visibility</p:attrName>
                                        </p:attrNameLst>
                                      </p:cBhvr>
                                      <p:to>
                                        <p:strVal val="visible"/>
                                      </p:to>
                                    </p:set>
                                    <p:animEffect transition="in" filter="randombar(horizontal)">
                                      <p:cBhvr>
                                        <p:cTn id="22" dur="500"/>
                                        <p:tgtEl>
                                          <p:spTgt spid="27666"/>
                                        </p:tgtEl>
                                      </p:cBhvr>
                                    </p:animEffect>
                                  </p:childTnLst>
                                </p:cTn>
                              </p:par>
                              <p:par>
                                <p:cTn id="23" presetID="14" presetClass="entr" presetSubtype="10" fill="hold" nodeType="withEffect">
                                  <p:stCondLst>
                                    <p:cond delay="0"/>
                                  </p:stCondLst>
                                  <p:childTnLst>
                                    <p:set>
                                      <p:cBhvr>
                                        <p:cTn id="24" dur="1" fill="hold">
                                          <p:stCondLst>
                                            <p:cond delay="0"/>
                                          </p:stCondLst>
                                        </p:cTn>
                                        <p:tgtEl>
                                          <p:spTgt spid="27667"/>
                                        </p:tgtEl>
                                        <p:attrNameLst>
                                          <p:attrName>style.visibility</p:attrName>
                                        </p:attrNameLst>
                                      </p:cBhvr>
                                      <p:to>
                                        <p:strVal val="visible"/>
                                      </p:to>
                                    </p:set>
                                    <p:animEffect transition="in" filter="randombar(horizontal)">
                                      <p:cBhvr>
                                        <p:cTn id="25" dur="500"/>
                                        <p:tgtEl>
                                          <p:spTgt spid="27667"/>
                                        </p:tgtEl>
                                      </p:cBhvr>
                                    </p:animEffect>
                                  </p:childTnLst>
                                </p:cTn>
                              </p:par>
                              <p:par>
                                <p:cTn id="26" presetID="14" presetClass="entr" presetSubtype="10" fill="hold" nodeType="withEffect">
                                  <p:stCondLst>
                                    <p:cond delay="0"/>
                                  </p:stCondLst>
                                  <p:childTnLst>
                                    <p:set>
                                      <p:cBhvr>
                                        <p:cTn id="27" dur="1" fill="hold">
                                          <p:stCondLst>
                                            <p:cond delay="0"/>
                                          </p:stCondLst>
                                        </p:cTn>
                                        <p:tgtEl>
                                          <p:spTgt spid="27665"/>
                                        </p:tgtEl>
                                        <p:attrNameLst>
                                          <p:attrName>style.visibility</p:attrName>
                                        </p:attrNameLst>
                                      </p:cBhvr>
                                      <p:to>
                                        <p:strVal val="visible"/>
                                      </p:to>
                                    </p:set>
                                    <p:animEffect transition="in" filter="randombar(horizontal)">
                                      <p:cBhvr>
                                        <p:cTn id="28" dur="500"/>
                                        <p:tgtEl>
                                          <p:spTgt spid="27665"/>
                                        </p:tgtEl>
                                      </p:cBhvr>
                                    </p:animEffect>
                                  </p:childTnLst>
                                </p:cTn>
                              </p:par>
                              <p:par>
                                <p:cTn id="29" presetID="14" presetClass="entr" presetSubtype="10" fill="hold" nodeType="withEffect">
                                  <p:stCondLst>
                                    <p:cond delay="0"/>
                                  </p:stCondLst>
                                  <p:childTnLst>
                                    <p:set>
                                      <p:cBhvr>
                                        <p:cTn id="30" dur="1" fill="hold">
                                          <p:stCondLst>
                                            <p:cond delay="0"/>
                                          </p:stCondLst>
                                        </p:cTn>
                                        <p:tgtEl>
                                          <p:spTgt spid="27669"/>
                                        </p:tgtEl>
                                        <p:attrNameLst>
                                          <p:attrName>style.visibility</p:attrName>
                                        </p:attrNameLst>
                                      </p:cBhvr>
                                      <p:to>
                                        <p:strVal val="visible"/>
                                      </p:to>
                                    </p:set>
                                    <p:animEffect transition="in" filter="randombar(horizontal)">
                                      <p:cBhvr>
                                        <p:cTn id="31" dur="500"/>
                                        <p:tgtEl>
                                          <p:spTgt spid="27669"/>
                                        </p:tgtEl>
                                      </p:cBhvr>
                                    </p:animEffect>
                                  </p:childTnLst>
                                </p:cTn>
                              </p:par>
                              <p:par>
                                <p:cTn id="32" presetID="14" presetClass="entr" presetSubtype="10" fill="hold" nodeType="withEffect">
                                  <p:stCondLst>
                                    <p:cond delay="0"/>
                                  </p:stCondLst>
                                  <p:childTnLst>
                                    <p:set>
                                      <p:cBhvr>
                                        <p:cTn id="33" dur="1" fill="hold">
                                          <p:stCondLst>
                                            <p:cond delay="0"/>
                                          </p:stCondLst>
                                        </p:cTn>
                                        <p:tgtEl>
                                          <p:spTgt spid="27668"/>
                                        </p:tgtEl>
                                        <p:attrNameLst>
                                          <p:attrName>style.visibility</p:attrName>
                                        </p:attrNameLst>
                                      </p:cBhvr>
                                      <p:to>
                                        <p:strVal val="visible"/>
                                      </p:to>
                                    </p:set>
                                    <p:animEffect transition="in" filter="randombar(horizontal)">
                                      <p:cBhvr>
                                        <p:cTn id="34" dur="500"/>
                                        <p:tgtEl>
                                          <p:spTgt spid="27668"/>
                                        </p:tgtEl>
                                      </p:cBhvr>
                                    </p:animEffect>
                                  </p:childTnLst>
                                </p:cTn>
                              </p:par>
                            </p:childTnLst>
                          </p:cTn>
                        </p:par>
                        <p:par>
                          <p:cTn id="35" fill="hold" nodeType="afterGroup">
                            <p:stCondLst>
                              <p:cond delay="1500"/>
                            </p:stCondLst>
                            <p:childTnLst>
                              <p:par>
                                <p:cTn id="36" presetID="22" presetClass="entr" presetSubtype="1" fill="hold" nodeType="afterEffect">
                                  <p:stCondLst>
                                    <p:cond delay="0"/>
                                  </p:stCondLst>
                                  <p:childTnLst>
                                    <p:set>
                                      <p:cBhvr>
                                        <p:cTn id="37" dur="1" fill="hold">
                                          <p:stCondLst>
                                            <p:cond delay="0"/>
                                          </p:stCondLst>
                                        </p:cTn>
                                        <p:tgtEl>
                                          <p:spTgt spid="27670"/>
                                        </p:tgtEl>
                                        <p:attrNameLst>
                                          <p:attrName>style.visibility</p:attrName>
                                        </p:attrNameLst>
                                      </p:cBhvr>
                                      <p:to>
                                        <p:strVal val="visible"/>
                                      </p:to>
                                    </p:set>
                                    <p:animEffect transition="in" filter="wipe(up)">
                                      <p:cBhvr>
                                        <p:cTn id="38" dur="500"/>
                                        <p:tgtEl>
                                          <p:spTgt spid="27670"/>
                                        </p:tgtEl>
                                      </p:cBhvr>
                                    </p:animEffect>
                                  </p:childTnLst>
                                </p:cTn>
                              </p:par>
                            </p:childTnLst>
                          </p:cTn>
                        </p:par>
                        <p:par>
                          <p:cTn id="39" fill="hold" nodeType="afterGroup">
                            <p:stCondLst>
                              <p:cond delay="2000"/>
                            </p:stCondLst>
                            <p:childTnLst>
                              <p:par>
                                <p:cTn id="40" presetID="14" presetClass="entr" presetSubtype="10" fill="hold" grpId="0" nodeType="afterEffect">
                                  <p:stCondLst>
                                    <p:cond delay="0"/>
                                  </p:stCondLst>
                                  <p:childTnLst>
                                    <p:set>
                                      <p:cBhvr>
                                        <p:cTn id="41" dur="1" fill="hold">
                                          <p:stCondLst>
                                            <p:cond delay="0"/>
                                          </p:stCondLst>
                                        </p:cTn>
                                        <p:tgtEl>
                                          <p:spTgt spid="27672"/>
                                        </p:tgtEl>
                                        <p:attrNameLst>
                                          <p:attrName>style.visibility</p:attrName>
                                        </p:attrNameLst>
                                      </p:cBhvr>
                                      <p:to>
                                        <p:strVal val="visible"/>
                                      </p:to>
                                    </p:set>
                                    <p:animEffect transition="in" filter="randombar(horizontal)">
                                      <p:cBhvr>
                                        <p:cTn id="42" dur="500"/>
                                        <p:tgtEl>
                                          <p:spTgt spid="27672"/>
                                        </p:tgtEl>
                                      </p:cBhvr>
                                    </p:animEffect>
                                  </p:childTnLst>
                                </p:cTn>
                              </p:par>
                            </p:childTnLst>
                          </p:cTn>
                        </p:par>
                        <p:par>
                          <p:cTn id="43" fill="hold" nodeType="afterGroup">
                            <p:stCondLst>
                              <p:cond delay="2500"/>
                            </p:stCondLst>
                            <p:childTnLst>
                              <p:par>
                                <p:cTn id="44" presetID="14" presetClass="entr" presetSubtype="10" fill="hold" grpId="0" nodeType="afterEffect">
                                  <p:stCondLst>
                                    <p:cond delay="0"/>
                                  </p:stCondLst>
                                  <p:childTnLst>
                                    <p:set>
                                      <p:cBhvr>
                                        <p:cTn id="45" dur="1" fill="hold">
                                          <p:stCondLst>
                                            <p:cond delay="0"/>
                                          </p:stCondLst>
                                        </p:cTn>
                                        <p:tgtEl>
                                          <p:spTgt spid="27671"/>
                                        </p:tgtEl>
                                        <p:attrNameLst>
                                          <p:attrName>style.visibility</p:attrName>
                                        </p:attrNameLst>
                                      </p:cBhvr>
                                      <p:to>
                                        <p:strVal val="visible"/>
                                      </p:to>
                                    </p:set>
                                    <p:animEffect transition="in" filter="randombar(horizontal)">
                                      <p:cBhvr>
                                        <p:cTn id="46" dur="500"/>
                                        <p:tgtEl>
                                          <p:spTgt spid="27671"/>
                                        </p:tgtEl>
                                      </p:cBhvr>
                                    </p:animEffect>
                                  </p:childTnLst>
                                </p:cTn>
                              </p:par>
                            </p:childTnLst>
                          </p:cTn>
                        </p:par>
                        <p:par>
                          <p:cTn id="47" fill="hold" nodeType="afterGroup">
                            <p:stCondLst>
                              <p:cond delay="3000"/>
                            </p:stCondLst>
                            <p:childTnLst>
                              <p:par>
                                <p:cTn id="48" presetID="14" presetClass="entr" presetSubtype="10" fill="hold" grpId="0" nodeType="afterEffect">
                                  <p:stCondLst>
                                    <p:cond delay="0"/>
                                  </p:stCondLst>
                                  <p:childTnLst>
                                    <p:set>
                                      <p:cBhvr>
                                        <p:cTn id="49" dur="1" fill="hold">
                                          <p:stCondLst>
                                            <p:cond delay="0"/>
                                          </p:stCondLst>
                                        </p:cTn>
                                        <p:tgtEl>
                                          <p:spTgt spid="27673"/>
                                        </p:tgtEl>
                                        <p:attrNameLst>
                                          <p:attrName>style.visibility</p:attrName>
                                        </p:attrNameLst>
                                      </p:cBhvr>
                                      <p:to>
                                        <p:strVal val="visible"/>
                                      </p:to>
                                    </p:set>
                                    <p:animEffect transition="in" filter="randombar(horizontal)">
                                      <p:cBhvr>
                                        <p:cTn id="50" dur="500"/>
                                        <p:tgtEl>
                                          <p:spTgt spid="2767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4" presetClass="entr" presetSubtype="10" fill="hold" nodeType="clickEffect">
                                  <p:stCondLst>
                                    <p:cond delay="0"/>
                                  </p:stCondLst>
                                  <p:childTnLst>
                                    <p:set>
                                      <p:cBhvr>
                                        <p:cTn id="54" dur="1" fill="hold">
                                          <p:stCondLst>
                                            <p:cond delay="0"/>
                                          </p:stCondLst>
                                        </p:cTn>
                                        <p:tgtEl>
                                          <p:spTgt spid="27674"/>
                                        </p:tgtEl>
                                        <p:attrNameLst>
                                          <p:attrName>style.visibility</p:attrName>
                                        </p:attrNameLst>
                                      </p:cBhvr>
                                      <p:to>
                                        <p:strVal val="visible"/>
                                      </p:to>
                                    </p:set>
                                    <p:animEffect transition="in" filter="randombar(horizontal)">
                                      <p:cBhvr>
                                        <p:cTn id="55" dur="500"/>
                                        <p:tgtEl>
                                          <p:spTgt spid="27674"/>
                                        </p:tgtEl>
                                      </p:cBhvr>
                                    </p:animEffect>
                                  </p:childTnLst>
                                </p:cTn>
                              </p:par>
                            </p:childTnLst>
                          </p:cTn>
                        </p:par>
                        <p:par>
                          <p:cTn id="56" fill="hold" nodeType="afterGroup">
                            <p:stCondLst>
                              <p:cond delay="500"/>
                            </p:stCondLst>
                            <p:childTnLst>
                              <p:par>
                                <p:cTn id="57" presetID="14" presetClass="entr" presetSubtype="10" fill="hold" nodeType="afterEffect">
                                  <p:stCondLst>
                                    <p:cond delay="0"/>
                                  </p:stCondLst>
                                  <p:childTnLst>
                                    <p:set>
                                      <p:cBhvr>
                                        <p:cTn id="58" dur="1" fill="hold">
                                          <p:stCondLst>
                                            <p:cond delay="0"/>
                                          </p:stCondLst>
                                        </p:cTn>
                                        <p:tgtEl>
                                          <p:spTgt spid="27675"/>
                                        </p:tgtEl>
                                        <p:attrNameLst>
                                          <p:attrName>style.visibility</p:attrName>
                                        </p:attrNameLst>
                                      </p:cBhvr>
                                      <p:to>
                                        <p:strVal val="visible"/>
                                      </p:to>
                                    </p:set>
                                    <p:animEffect transition="in" filter="randombar(horizontal)">
                                      <p:cBhvr>
                                        <p:cTn id="59" dur="500"/>
                                        <p:tgtEl>
                                          <p:spTgt spid="27675"/>
                                        </p:tgtEl>
                                      </p:cBhvr>
                                    </p:animEffect>
                                  </p:childTnLst>
                                </p:cTn>
                              </p:par>
                            </p:childTnLst>
                          </p:cTn>
                        </p:par>
                        <p:par>
                          <p:cTn id="60" fill="hold" nodeType="afterGroup">
                            <p:stCondLst>
                              <p:cond delay="1000"/>
                            </p:stCondLst>
                            <p:childTnLst>
                              <p:par>
                                <p:cTn id="61" presetID="14" presetClass="entr" presetSubtype="10" fill="hold" grpId="0" nodeType="afterEffect">
                                  <p:stCondLst>
                                    <p:cond delay="0"/>
                                  </p:stCondLst>
                                  <p:childTnLst>
                                    <p:set>
                                      <p:cBhvr>
                                        <p:cTn id="62" dur="1" fill="hold">
                                          <p:stCondLst>
                                            <p:cond delay="0"/>
                                          </p:stCondLst>
                                        </p:cTn>
                                        <p:tgtEl>
                                          <p:spTgt spid="27676"/>
                                        </p:tgtEl>
                                        <p:attrNameLst>
                                          <p:attrName>style.visibility</p:attrName>
                                        </p:attrNameLst>
                                      </p:cBhvr>
                                      <p:to>
                                        <p:strVal val="visible"/>
                                      </p:to>
                                    </p:set>
                                    <p:animEffect transition="in" filter="randombar(horizontal)">
                                      <p:cBhvr>
                                        <p:cTn id="63" dur="500"/>
                                        <p:tgtEl>
                                          <p:spTgt spid="2767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0" presetClass="entr" presetSubtype="0" fill="hold" nodeType="clickEffect">
                                  <p:stCondLst>
                                    <p:cond delay="0"/>
                                  </p:stCondLst>
                                  <p:childTnLst>
                                    <p:set>
                                      <p:cBhvr>
                                        <p:cTn id="67" dur="1" fill="hold">
                                          <p:stCondLst>
                                            <p:cond delay="0"/>
                                          </p:stCondLst>
                                        </p:cTn>
                                        <p:tgtEl>
                                          <p:spTgt spid="27662"/>
                                        </p:tgtEl>
                                        <p:attrNameLst>
                                          <p:attrName>style.visibility</p:attrName>
                                        </p:attrNameLst>
                                      </p:cBhvr>
                                      <p:to>
                                        <p:strVal val="visible"/>
                                      </p:to>
                                    </p:set>
                                    <p:animEffect transition="in" filter="wedge">
                                      <p:cBhvr>
                                        <p:cTn id="68" dur="500"/>
                                        <p:tgtEl>
                                          <p:spTgt spid="27662"/>
                                        </p:tgtEl>
                                      </p:cBhvr>
                                    </p:animEffect>
                                  </p:childTnLst>
                                </p:cTn>
                              </p:par>
                            </p:childTnLst>
                          </p:cTn>
                        </p:par>
                        <p:par>
                          <p:cTn id="69" fill="hold" nodeType="afterGroup">
                            <p:stCondLst>
                              <p:cond delay="500"/>
                            </p:stCondLst>
                            <p:childTnLst>
                              <p:par>
                                <p:cTn id="70" presetID="20" presetClass="entr" presetSubtype="0" fill="hold" nodeType="afterEffect">
                                  <p:stCondLst>
                                    <p:cond delay="0"/>
                                  </p:stCondLst>
                                  <p:childTnLst>
                                    <p:set>
                                      <p:cBhvr>
                                        <p:cTn id="71" dur="1" fill="hold">
                                          <p:stCondLst>
                                            <p:cond delay="0"/>
                                          </p:stCondLst>
                                        </p:cTn>
                                        <p:tgtEl>
                                          <p:spTgt spid="27658"/>
                                        </p:tgtEl>
                                        <p:attrNameLst>
                                          <p:attrName>style.visibility</p:attrName>
                                        </p:attrNameLst>
                                      </p:cBhvr>
                                      <p:to>
                                        <p:strVal val="visible"/>
                                      </p:to>
                                    </p:set>
                                    <p:animEffect transition="in" filter="wedge">
                                      <p:cBhvr>
                                        <p:cTn id="72" dur="500"/>
                                        <p:tgtEl>
                                          <p:spTgt spid="27658"/>
                                        </p:tgtEl>
                                      </p:cBhvr>
                                    </p:animEffect>
                                  </p:childTnLst>
                                </p:cTn>
                              </p:par>
                            </p:childTnLst>
                          </p:cTn>
                        </p:par>
                        <p:par>
                          <p:cTn id="73" fill="hold" nodeType="afterGroup">
                            <p:stCondLst>
                              <p:cond delay="1000"/>
                            </p:stCondLst>
                            <p:childTnLst>
                              <p:par>
                                <p:cTn id="74" presetID="20" presetClass="entr" presetSubtype="0" fill="hold" nodeType="afterEffect">
                                  <p:stCondLst>
                                    <p:cond delay="0"/>
                                  </p:stCondLst>
                                  <p:childTnLst>
                                    <p:set>
                                      <p:cBhvr>
                                        <p:cTn id="75" dur="1" fill="hold">
                                          <p:stCondLst>
                                            <p:cond delay="0"/>
                                          </p:stCondLst>
                                        </p:cTn>
                                        <p:tgtEl>
                                          <p:spTgt spid="27661"/>
                                        </p:tgtEl>
                                        <p:attrNameLst>
                                          <p:attrName>style.visibility</p:attrName>
                                        </p:attrNameLst>
                                      </p:cBhvr>
                                      <p:to>
                                        <p:strVal val="visible"/>
                                      </p:to>
                                    </p:set>
                                    <p:animEffect transition="in" filter="wedge">
                                      <p:cBhvr>
                                        <p:cTn id="76" dur="500"/>
                                        <p:tgtEl>
                                          <p:spTgt spid="27661"/>
                                        </p:tgtEl>
                                      </p:cBhvr>
                                    </p:animEffect>
                                  </p:childTnLst>
                                </p:cTn>
                              </p:par>
                            </p:childTnLst>
                          </p:cTn>
                        </p:par>
                        <p:par>
                          <p:cTn id="77" fill="hold" nodeType="afterGroup">
                            <p:stCondLst>
                              <p:cond delay="1500"/>
                            </p:stCondLst>
                            <p:childTnLst>
                              <p:par>
                                <p:cTn id="78" presetID="20" presetClass="entr" presetSubtype="0" fill="hold" grpId="0" nodeType="afterEffect">
                                  <p:stCondLst>
                                    <p:cond delay="0"/>
                                  </p:stCondLst>
                                  <p:childTnLst>
                                    <p:set>
                                      <p:cBhvr>
                                        <p:cTn id="79" dur="1" fill="hold">
                                          <p:stCondLst>
                                            <p:cond delay="0"/>
                                          </p:stCondLst>
                                        </p:cTn>
                                        <p:tgtEl>
                                          <p:spTgt spid="27652"/>
                                        </p:tgtEl>
                                        <p:attrNameLst>
                                          <p:attrName>style.visibility</p:attrName>
                                        </p:attrNameLst>
                                      </p:cBhvr>
                                      <p:to>
                                        <p:strVal val="visible"/>
                                      </p:to>
                                    </p:set>
                                    <p:animEffect transition="in" filter="wedge">
                                      <p:cBhvr>
                                        <p:cTn id="80" dur="500"/>
                                        <p:tgtEl>
                                          <p:spTgt spid="27652"/>
                                        </p:tgtEl>
                                      </p:cBhvr>
                                    </p:animEffect>
                                  </p:childTnLst>
                                </p:cTn>
                              </p:par>
                            </p:childTnLst>
                          </p:cTn>
                        </p:par>
                        <p:par>
                          <p:cTn id="81" fill="hold" nodeType="afterGroup">
                            <p:stCondLst>
                              <p:cond delay="2000"/>
                            </p:stCondLst>
                            <p:childTnLst>
                              <p:par>
                                <p:cTn id="82" presetID="20" presetClass="entr" presetSubtype="0" fill="hold" nodeType="afterEffect">
                                  <p:stCondLst>
                                    <p:cond delay="0"/>
                                  </p:stCondLst>
                                  <p:childTnLst>
                                    <p:set>
                                      <p:cBhvr>
                                        <p:cTn id="83" dur="1" fill="hold">
                                          <p:stCondLst>
                                            <p:cond delay="0"/>
                                          </p:stCondLst>
                                        </p:cTn>
                                        <p:tgtEl>
                                          <p:spTgt spid="27659"/>
                                        </p:tgtEl>
                                        <p:attrNameLst>
                                          <p:attrName>style.visibility</p:attrName>
                                        </p:attrNameLst>
                                      </p:cBhvr>
                                      <p:to>
                                        <p:strVal val="visible"/>
                                      </p:to>
                                    </p:set>
                                    <p:animEffect transition="in" filter="wedge">
                                      <p:cBhvr>
                                        <p:cTn id="84" dur="500"/>
                                        <p:tgtEl>
                                          <p:spTgt spid="27659"/>
                                        </p:tgtEl>
                                      </p:cBhvr>
                                    </p:animEffect>
                                  </p:childTnLst>
                                </p:cTn>
                              </p:par>
                            </p:childTnLst>
                          </p:cTn>
                        </p:par>
                        <p:par>
                          <p:cTn id="85" fill="hold" nodeType="afterGroup">
                            <p:stCondLst>
                              <p:cond delay="2500"/>
                            </p:stCondLst>
                            <p:childTnLst>
                              <p:par>
                                <p:cTn id="86" presetID="20" presetClass="entr" presetSubtype="0" fill="hold" nodeType="afterEffect">
                                  <p:stCondLst>
                                    <p:cond delay="0"/>
                                  </p:stCondLst>
                                  <p:childTnLst>
                                    <p:set>
                                      <p:cBhvr>
                                        <p:cTn id="87" dur="1" fill="hold">
                                          <p:stCondLst>
                                            <p:cond delay="0"/>
                                          </p:stCondLst>
                                        </p:cTn>
                                        <p:tgtEl>
                                          <p:spTgt spid="27660"/>
                                        </p:tgtEl>
                                        <p:attrNameLst>
                                          <p:attrName>style.visibility</p:attrName>
                                        </p:attrNameLst>
                                      </p:cBhvr>
                                      <p:to>
                                        <p:strVal val="visible"/>
                                      </p:to>
                                    </p:set>
                                    <p:animEffect transition="in" filter="wedge">
                                      <p:cBhvr>
                                        <p:cTn id="88" dur="500"/>
                                        <p:tgtEl>
                                          <p:spTgt spid="27660"/>
                                        </p:tgtEl>
                                      </p:cBhvr>
                                    </p:animEffect>
                                  </p:childTnLst>
                                </p:cTn>
                              </p:par>
                              <p:par>
                                <p:cTn id="89" presetID="10" presetClass="entr" presetSubtype="0" fill="hold" nodeType="withEffect">
                                  <p:stCondLst>
                                    <p:cond delay="0"/>
                                  </p:stCondLst>
                                  <p:childTnLst>
                                    <p:set>
                                      <p:cBhvr>
                                        <p:cTn id="90" dur="1" fill="hold">
                                          <p:stCondLst>
                                            <p:cond delay="0"/>
                                          </p:stCondLst>
                                        </p:cTn>
                                        <p:tgtEl>
                                          <p:spTgt spid="27683"/>
                                        </p:tgtEl>
                                        <p:attrNameLst>
                                          <p:attrName>style.visibility</p:attrName>
                                        </p:attrNameLst>
                                      </p:cBhvr>
                                      <p:to>
                                        <p:strVal val="visible"/>
                                      </p:to>
                                    </p:set>
                                    <p:animEffect transition="in" filter="fade">
                                      <p:cBhvr>
                                        <p:cTn id="91" dur="500"/>
                                        <p:tgtEl>
                                          <p:spTgt spid="27683"/>
                                        </p:tgtEl>
                                      </p:cBhvr>
                                    </p:animEffect>
                                  </p:childTnLst>
                                </p:cTn>
                              </p:par>
                            </p:childTnLst>
                          </p:cTn>
                        </p:par>
                        <p:par>
                          <p:cTn id="92" fill="hold" nodeType="afterGroup">
                            <p:stCondLst>
                              <p:cond delay="3000"/>
                            </p:stCondLst>
                            <p:childTnLst>
                              <p:par>
                                <p:cTn id="93" presetID="14" presetClass="entr" presetSubtype="10" fill="hold" grpId="0" nodeType="afterEffect">
                                  <p:stCondLst>
                                    <p:cond delay="0"/>
                                  </p:stCondLst>
                                  <p:childTnLst>
                                    <p:set>
                                      <p:cBhvr>
                                        <p:cTn id="94" dur="1" fill="hold">
                                          <p:stCondLst>
                                            <p:cond delay="0"/>
                                          </p:stCondLst>
                                        </p:cTn>
                                        <p:tgtEl>
                                          <p:spTgt spid="27684"/>
                                        </p:tgtEl>
                                        <p:attrNameLst>
                                          <p:attrName>style.visibility</p:attrName>
                                        </p:attrNameLst>
                                      </p:cBhvr>
                                      <p:to>
                                        <p:strVal val="visible"/>
                                      </p:to>
                                    </p:set>
                                    <p:animEffect transition="in" filter="randombar(horizontal)">
                                      <p:cBhvr>
                                        <p:cTn id="95" dur="500"/>
                                        <p:tgtEl>
                                          <p:spTgt spid="27684"/>
                                        </p:tgtEl>
                                      </p:cBhvr>
                                    </p:animEffect>
                                  </p:childTnLst>
                                </p:cTn>
                              </p:par>
                            </p:childTnLst>
                          </p:cTn>
                        </p:par>
                        <p:par>
                          <p:cTn id="96" fill="hold" nodeType="afterGroup">
                            <p:stCondLst>
                              <p:cond delay="3500"/>
                            </p:stCondLst>
                            <p:childTnLst>
                              <p:par>
                                <p:cTn id="97" presetID="10" presetClass="entr" presetSubtype="0" fill="hold" nodeType="afterEffect">
                                  <p:stCondLst>
                                    <p:cond delay="0"/>
                                  </p:stCondLst>
                                  <p:childTnLst>
                                    <p:set>
                                      <p:cBhvr>
                                        <p:cTn id="98" dur="1" fill="hold">
                                          <p:stCondLst>
                                            <p:cond delay="0"/>
                                          </p:stCondLst>
                                        </p:cTn>
                                        <p:tgtEl>
                                          <p:spTgt spid="27678"/>
                                        </p:tgtEl>
                                        <p:attrNameLst>
                                          <p:attrName>style.visibility</p:attrName>
                                        </p:attrNameLst>
                                      </p:cBhvr>
                                      <p:to>
                                        <p:strVal val="visible"/>
                                      </p:to>
                                    </p:set>
                                    <p:animEffect transition="in" filter="fade">
                                      <p:cBhvr>
                                        <p:cTn id="99" dur="500"/>
                                        <p:tgtEl>
                                          <p:spTgt spid="27678"/>
                                        </p:tgtEl>
                                      </p:cBhvr>
                                    </p:animEffect>
                                  </p:childTnLst>
                                </p:cTn>
                              </p:par>
                              <p:par>
                                <p:cTn id="100" presetID="10" presetClass="entr" presetSubtype="0" fill="hold" nodeType="withEffect">
                                  <p:stCondLst>
                                    <p:cond delay="0"/>
                                  </p:stCondLst>
                                  <p:childTnLst>
                                    <p:set>
                                      <p:cBhvr>
                                        <p:cTn id="101" dur="1" fill="hold">
                                          <p:stCondLst>
                                            <p:cond delay="0"/>
                                          </p:stCondLst>
                                        </p:cTn>
                                        <p:tgtEl>
                                          <p:spTgt spid="27677"/>
                                        </p:tgtEl>
                                        <p:attrNameLst>
                                          <p:attrName>style.visibility</p:attrName>
                                        </p:attrNameLst>
                                      </p:cBhvr>
                                      <p:to>
                                        <p:strVal val="visible"/>
                                      </p:to>
                                    </p:set>
                                    <p:animEffect transition="in" filter="fade">
                                      <p:cBhvr>
                                        <p:cTn id="102" dur="500"/>
                                        <p:tgtEl>
                                          <p:spTgt spid="27677"/>
                                        </p:tgtEl>
                                      </p:cBhvr>
                                    </p:animEffect>
                                  </p:childTnLst>
                                </p:cTn>
                              </p:par>
                              <p:par>
                                <p:cTn id="103" presetID="10" presetClass="entr" presetSubtype="0" fill="hold" nodeType="withEffect">
                                  <p:stCondLst>
                                    <p:cond delay="0"/>
                                  </p:stCondLst>
                                  <p:childTnLst>
                                    <p:set>
                                      <p:cBhvr>
                                        <p:cTn id="104" dur="1" fill="hold">
                                          <p:stCondLst>
                                            <p:cond delay="0"/>
                                          </p:stCondLst>
                                        </p:cTn>
                                        <p:tgtEl>
                                          <p:spTgt spid="27681"/>
                                        </p:tgtEl>
                                        <p:attrNameLst>
                                          <p:attrName>style.visibility</p:attrName>
                                        </p:attrNameLst>
                                      </p:cBhvr>
                                      <p:to>
                                        <p:strVal val="visible"/>
                                      </p:to>
                                    </p:set>
                                    <p:animEffect transition="in" filter="fade">
                                      <p:cBhvr>
                                        <p:cTn id="105" dur="500"/>
                                        <p:tgtEl>
                                          <p:spTgt spid="27681"/>
                                        </p:tgtEl>
                                      </p:cBhvr>
                                    </p:animEffect>
                                  </p:childTnLst>
                                </p:cTn>
                              </p:par>
                              <p:par>
                                <p:cTn id="106" presetID="10" presetClass="entr" presetSubtype="0" fill="hold" nodeType="withEffect">
                                  <p:stCondLst>
                                    <p:cond delay="0"/>
                                  </p:stCondLst>
                                  <p:childTnLst>
                                    <p:set>
                                      <p:cBhvr>
                                        <p:cTn id="107" dur="1" fill="hold">
                                          <p:stCondLst>
                                            <p:cond delay="0"/>
                                          </p:stCondLst>
                                        </p:cTn>
                                        <p:tgtEl>
                                          <p:spTgt spid="27682"/>
                                        </p:tgtEl>
                                        <p:attrNameLst>
                                          <p:attrName>style.visibility</p:attrName>
                                        </p:attrNameLst>
                                      </p:cBhvr>
                                      <p:to>
                                        <p:strVal val="visible"/>
                                      </p:to>
                                    </p:set>
                                    <p:animEffect transition="in" filter="fade">
                                      <p:cBhvr>
                                        <p:cTn id="108" dur="500"/>
                                        <p:tgtEl>
                                          <p:spTgt spid="27682"/>
                                        </p:tgtEl>
                                      </p:cBhvr>
                                    </p:animEffect>
                                  </p:childTnLst>
                                </p:cTn>
                              </p:par>
                              <p:par>
                                <p:cTn id="109" presetID="10" presetClass="entr" presetSubtype="0" fill="hold" nodeType="withEffect">
                                  <p:stCondLst>
                                    <p:cond delay="0"/>
                                  </p:stCondLst>
                                  <p:childTnLst>
                                    <p:set>
                                      <p:cBhvr>
                                        <p:cTn id="110" dur="1" fill="hold">
                                          <p:stCondLst>
                                            <p:cond delay="0"/>
                                          </p:stCondLst>
                                        </p:cTn>
                                        <p:tgtEl>
                                          <p:spTgt spid="27679"/>
                                        </p:tgtEl>
                                        <p:attrNameLst>
                                          <p:attrName>style.visibility</p:attrName>
                                        </p:attrNameLst>
                                      </p:cBhvr>
                                      <p:to>
                                        <p:strVal val="visible"/>
                                      </p:to>
                                    </p:set>
                                    <p:animEffect transition="in" filter="fade">
                                      <p:cBhvr>
                                        <p:cTn id="111" dur="500"/>
                                        <p:tgtEl>
                                          <p:spTgt spid="27679"/>
                                        </p:tgtEl>
                                      </p:cBhvr>
                                    </p:animEffect>
                                  </p:childTnLst>
                                </p:cTn>
                              </p:par>
                              <p:par>
                                <p:cTn id="112" presetID="10" presetClass="entr" presetSubtype="0" fill="hold" nodeType="withEffect">
                                  <p:stCondLst>
                                    <p:cond delay="0"/>
                                  </p:stCondLst>
                                  <p:childTnLst>
                                    <p:set>
                                      <p:cBhvr>
                                        <p:cTn id="113" dur="1" fill="hold">
                                          <p:stCondLst>
                                            <p:cond delay="0"/>
                                          </p:stCondLst>
                                        </p:cTn>
                                        <p:tgtEl>
                                          <p:spTgt spid="27680"/>
                                        </p:tgtEl>
                                        <p:attrNameLst>
                                          <p:attrName>style.visibility</p:attrName>
                                        </p:attrNameLst>
                                      </p:cBhvr>
                                      <p:to>
                                        <p:strVal val="visible"/>
                                      </p:to>
                                    </p:set>
                                    <p:animEffect transition="in" filter="fade">
                                      <p:cBhvr>
                                        <p:cTn id="114" dur="500"/>
                                        <p:tgtEl>
                                          <p:spTgt spid="27680"/>
                                        </p:tgtEl>
                                      </p:cBhvr>
                                    </p:animEffect>
                                  </p:childTnLst>
                                </p:cTn>
                              </p:par>
                            </p:childTnLst>
                          </p:cTn>
                        </p:par>
                        <p:par>
                          <p:cTn id="115" fill="hold" nodeType="afterGroup">
                            <p:stCondLst>
                              <p:cond delay="4000"/>
                            </p:stCondLst>
                            <p:childTnLst>
                              <p:par>
                                <p:cTn id="116" presetID="14" presetClass="entr" presetSubtype="10" fill="hold" nodeType="afterEffect">
                                  <p:stCondLst>
                                    <p:cond delay="0"/>
                                  </p:stCondLst>
                                  <p:childTnLst>
                                    <p:set>
                                      <p:cBhvr>
                                        <p:cTn id="117" dur="1" fill="hold">
                                          <p:stCondLst>
                                            <p:cond delay="0"/>
                                          </p:stCondLst>
                                        </p:cTn>
                                        <p:tgtEl>
                                          <p:spTgt spid="27687"/>
                                        </p:tgtEl>
                                        <p:attrNameLst>
                                          <p:attrName>style.visibility</p:attrName>
                                        </p:attrNameLst>
                                      </p:cBhvr>
                                      <p:to>
                                        <p:strVal val="visible"/>
                                      </p:to>
                                    </p:set>
                                    <p:animEffect transition="in" filter="randombar(horizontal)">
                                      <p:cBhvr>
                                        <p:cTn id="118" dur="500"/>
                                        <p:tgtEl>
                                          <p:spTgt spid="27687"/>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27686"/>
                                        </p:tgtEl>
                                        <p:attrNameLst>
                                          <p:attrName>style.visibility</p:attrName>
                                        </p:attrNameLst>
                                      </p:cBhvr>
                                      <p:to>
                                        <p:strVal val="visible"/>
                                      </p:to>
                                    </p:set>
                                    <p:animEffect transition="in" filter="randombar(horizontal)">
                                      <p:cBhvr>
                                        <p:cTn id="121" dur="500"/>
                                        <p:tgtEl>
                                          <p:spTgt spid="27686"/>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27685"/>
                                        </p:tgtEl>
                                        <p:attrNameLst>
                                          <p:attrName>style.visibility</p:attrName>
                                        </p:attrNameLst>
                                      </p:cBhvr>
                                      <p:to>
                                        <p:strVal val="visible"/>
                                      </p:to>
                                    </p:set>
                                    <p:animEffect transition="in" filter="randombar(horizontal)">
                                      <p:cBhvr>
                                        <p:cTn id="124" dur="500"/>
                                        <p:tgtEl>
                                          <p:spTgt spid="2768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0" presetClass="exit" presetSubtype="0" fill="hold" grpId="1" nodeType="clickEffect">
                                  <p:stCondLst>
                                    <p:cond delay="0"/>
                                  </p:stCondLst>
                                  <p:childTnLst>
                                    <p:animEffect transition="out" filter="fade">
                                      <p:cBhvr>
                                        <p:cTn id="128" dur="500"/>
                                        <p:tgtEl>
                                          <p:spTgt spid="27686"/>
                                        </p:tgtEl>
                                      </p:cBhvr>
                                    </p:animEffect>
                                    <p:set>
                                      <p:cBhvr>
                                        <p:cTn id="129" dur="1" fill="hold">
                                          <p:stCondLst>
                                            <p:cond delay="499"/>
                                          </p:stCondLst>
                                        </p:cTn>
                                        <p:tgtEl>
                                          <p:spTgt spid="27686"/>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27687"/>
                                        </p:tgtEl>
                                      </p:cBhvr>
                                    </p:animEffect>
                                    <p:set>
                                      <p:cBhvr>
                                        <p:cTn id="132" dur="1" fill="hold">
                                          <p:stCondLst>
                                            <p:cond delay="499"/>
                                          </p:stCondLst>
                                        </p:cTn>
                                        <p:tgtEl>
                                          <p:spTgt spid="27687"/>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7685"/>
                                        </p:tgtEl>
                                      </p:cBhvr>
                                    </p:animEffect>
                                    <p:set>
                                      <p:cBhvr>
                                        <p:cTn id="135" dur="1" fill="hold">
                                          <p:stCondLst>
                                            <p:cond delay="499"/>
                                          </p:stCondLst>
                                        </p:cTn>
                                        <p:tgtEl>
                                          <p:spTgt spid="27685"/>
                                        </p:tgtEl>
                                        <p:attrNameLst>
                                          <p:attrName>style.visibility</p:attrName>
                                        </p:attrNameLst>
                                      </p:cBhvr>
                                      <p:to>
                                        <p:strVal val="hidden"/>
                                      </p:to>
                                    </p:set>
                                  </p:childTnLst>
                                </p:cTn>
                              </p:par>
                            </p:childTnLst>
                          </p:cTn>
                        </p:par>
                        <p:par>
                          <p:cTn id="136" fill="hold" nodeType="afterGroup">
                            <p:stCondLst>
                              <p:cond delay="500"/>
                            </p:stCondLst>
                            <p:childTnLst>
                              <p:par>
                                <p:cTn id="137" presetID="22" presetClass="entr" presetSubtype="8" fill="hold" nodeType="afterEffect">
                                  <p:stCondLst>
                                    <p:cond delay="0"/>
                                  </p:stCondLst>
                                  <p:childTnLst>
                                    <p:set>
                                      <p:cBhvr>
                                        <p:cTn id="138" dur="1" fill="hold">
                                          <p:stCondLst>
                                            <p:cond delay="0"/>
                                          </p:stCondLst>
                                        </p:cTn>
                                        <p:tgtEl>
                                          <p:spTgt spid="27691"/>
                                        </p:tgtEl>
                                        <p:attrNameLst>
                                          <p:attrName>style.visibility</p:attrName>
                                        </p:attrNameLst>
                                      </p:cBhvr>
                                      <p:to>
                                        <p:strVal val="visible"/>
                                      </p:to>
                                    </p:set>
                                    <p:animEffect transition="in" filter="wipe(left)">
                                      <p:cBhvr>
                                        <p:cTn id="139" dur="500"/>
                                        <p:tgtEl>
                                          <p:spTgt spid="27691"/>
                                        </p:tgtEl>
                                      </p:cBhvr>
                                    </p:animEffect>
                                  </p:childTnLst>
                                </p:cTn>
                              </p:par>
                              <p:par>
                                <p:cTn id="140" presetID="22" presetClass="entr" presetSubtype="1" fill="hold" nodeType="withEffect">
                                  <p:stCondLst>
                                    <p:cond delay="0"/>
                                  </p:stCondLst>
                                  <p:childTnLst>
                                    <p:set>
                                      <p:cBhvr>
                                        <p:cTn id="141" dur="1" fill="hold">
                                          <p:stCondLst>
                                            <p:cond delay="0"/>
                                          </p:stCondLst>
                                        </p:cTn>
                                        <p:tgtEl>
                                          <p:spTgt spid="27688"/>
                                        </p:tgtEl>
                                        <p:attrNameLst>
                                          <p:attrName>style.visibility</p:attrName>
                                        </p:attrNameLst>
                                      </p:cBhvr>
                                      <p:to>
                                        <p:strVal val="visible"/>
                                      </p:to>
                                    </p:set>
                                    <p:animEffect transition="in" filter="wipe(up)">
                                      <p:cBhvr>
                                        <p:cTn id="142" dur="500"/>
                                        <p:tgtEl>
                                          <p:spTgt spid="27688"/>
                                        </p:tgtEl>
                                      </p:cBhvr>
                                    </p:animEffect>
                                  </p:childTnLst>
                                </p:cTn>
                              </p:par>
                              <p:par>
                                <p:cTn id="143" presetID="22" presetClass="entr" presetSubtype="8" fill="hold" nodeType="withEffect">
                                  <p:stCondLst>
                                    <p:cond delay="0"/>
                                  </p:stCondLst>
                                  <p:childTnLst>
                                    <p:set>
                                      <p:cBhvr>
                                        <p:cTn id="144" dur="1" fill="hold">
                                          <p:stCondLst>
                                            <p:cond delay="0"/>
                                          </p:stCondLst>
                                        </p:cTn>
                                        <p:tgtEl>
                                          <p:spTgt spid="27697"/>
                                        </p:tgtEl>
                                        <p:attrNameLst>
                                          <p:attrName>style.visibility</p:attrName>
                                        </p:attrNameLst>
                                      </p:cBhvr>
                                      <p:to>
                                        <p:strVal val="visible"/>
                                      </p:to>
                                    </p:set>
                                    <p:animEffect transition="in" filter="wipe(left)">
                                      <p:cBhvr>
                                        <p:cTn id="145" dur="500"/>
                                        <p:tgtEl>
                                          <p:spTgt spid="27697"/>
                                        </p:tgtEl>
                                      </p:cBhvr>
                                    </p:animEffect>
                                  </p:childTnLst>
                                </p:cTn>
                              </p:par>
                              <p:par>
                                <p:cTn id="146" presetID="22" presetClass="entr" presetSubtype="4" fill="hold" nodeType="withEffect">
                                  <p:stCondLst>
                                    <p:cond delay="0"/>
                                  </p:stCondLst>
                                  <p:childTnLst>
                                    <p:set>
                                      <p:cBhvr>
                                        <p:cTn id="147" dur="1" fill="hold">
                                          <p:stCondLst>
                                            <p:cond delay="0"/>
                                          </p:stCondLst>
                                        </p:cTn>
                                        <p:tgtEl>
                                          <p:spTgt spid="27700"/>
                                        </p:tgtEl>
                                        <p:attrNameLst>
                                          <p:attrName>style.visibility</p:attrName>
                                        </p:attrNameLst>
                                      </p:cBhvr>
                                      <p:to>
                                        <p:strVal val="visible"/>
                                      </p:to>
                                    </p:set>
                                    <p:animEffect transition="in" filter="wipe(down)">
                                      <p:cBhvr>
                                        <p:cTn id="148" dur="500"/>
                                        <p:tgtEl>
                                          <p:spTgt spid="27700"/>
                                        </p:tgtEl>
                                      </p:cBhvr>
                                    </p:animEffect>
                                  </p:childTnLst>
                                </p:cTn>
                              </p:par>
                              <p:par>
                                <p:cTn id="149" presetID="22" presetClass="entr" presetSubtype="8" fill="hold" nodeType="withEffect">
                                  <p:stCondLst>
                                    <p:cond delay="0"/>
                                  </p:stCondLst>
                                  <p:childTnLst>
                                    <p:set>
                                      <p:cBhvr>
                                        <p:cTn id="150" dur="1" fill="hold">
                                          <p:stCondLst>
                                            <p:cond delay="0"/>
                                          </p:stCondLst>
                                        </p:cTn>
                                        <p:tgtEl>
                                          <p:spTgt spid="27710"/>
                                        </p:tgtEl>
                                        <p:attrNameLst>
                                          <p:attrName>style.visibility</p:attrName>
                                        </p:attrNameLst>
                                      </p:cBhvr>
                                      <p:to>
                                        <p:strVal val="visible"/>
                                      </p:to>
                                    </p:set>
                                    <p:animEffect transition="in" filter="wipe(left)">
                                      <p:cBhvr>
                                        <p:cTn id="151" dur="500"/>
                                        <p:tgtEl>
                                          <p:spTgt spid="2771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0" presetClass="exit" presetSubtype="0" fill="hold" nodeType="clickEffect">
                                  <p:stCondLst>
                                    <p:cond delay="0"/>
                                  </p:stCondLst>
                                  <p:childTnLst>
                                    <p:animEffect transition="out" filter="fade">
                                      <p:cBhvr>
                                        <p:cTn id="155" dur="500"/>
                                        <p:tgtEl>
                                          <p:spTgt spid="27697"/>
                                        </p:tgtEl>
                                      </p:cBhvr>
                                    </p:animEffect>
                                    <p:set>
                                      <p:cBhvr>
                                        <p:cTn id="156" dur="1" fill="hold">
                                          <p:stCondLst>
                                            <p:cond delay="499"/>
                                          </p:stCondLst>
                                        </p:cTn>
                                        <p:tgtEl>
                                          <p:spTgt spid="2769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7688"/>
                                        </p:tgtEl>
                                      </p:cBhvr>
                                    </p:animEffect>
                                    <p:set>
                                      <p:cBhvr>
                                        <p:cTn id="159" dur="1" fill="hold">
                                          <p:stCondLst>
                                            <p:cond delay="499"/>
                                          </p:stCondLst>
                                        </p:cTn>
                                        <p:tgtEl>
                                          <p:spTgt spid="27688"/>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27691"/>
                                        </p:tgtEl>
                                      </p:cBhvr>
                                    </p:animEffect>
                                    <p:set>
                                      <p:cBhvr>
                                        <p:cTn id="162" dur="1" fill="hold">
                                          <p:stCondLst>
                                            <p:cond delay="499"/>
                                          </p:stCondLst>
                                        </p:cTn>
                                        <p:tgtEl>
                                          <p:spTgt spid="27691"/>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27700"/>
                                        </p:tgtEl>
                                      </p:cBhvr>
                                    </p:animEffect>
                                    <p:set>
                                      <p:cBhvr>
                                        <p:cTn id="165" dur="1" fill="hold">
                                          <p:stCondLst>
                                            <p:cond delay="499"/>
                                          </p:stCondLst>
                                        </p:cTn>
                                        <p:tgtEl>
                                          <p:spTgt spid="2770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2000"/>
                                        <p:tgtEl>
                                          <p:spTgt spid="27710"/>
                                        </p:tgtEl>
                                      </p:cBhvr>
                                    </p:animEffect>
                                    <p:set>
                                      <p:cBhvr>
                                        <p:cTn id="168" dur="1" fill="hold">
                                          <p:stCondLst>
                                            <p:cond delay="1999"/>
                                          </p:stCondLst>
                                        </p:cTn>
                                        <p:tgtEl>
                                          <p:spTgt spid="27710"/>
                                        </p:tgtEl>
                                        <p:attrNameLst>
                                          <p:attrName>style.visibility</p:attrName>
                                        </p:attrNameLst>
                                      </p:cBhvr>
                                      <p:to>
                                        <p:strVal val="hidden"/>
                                      </p:to>
                                    </p:set>
                                  </p:childTnLst>
                                </p:cTn>
                              </p:par>
                              <p:par>
                                <p:cTn id="169" presetID="56" presetClass="path" presetSubtype="0" accel="50000" decel="50000" fill="hold" nodeType="withEffect">
                                  <p:stCondLst>
                                    <p:cond delay="0"/>
                                  </p:stCondLst>
                                  <p:childTnLst>
                                    <p:animMotion origin="layout" path="M 4.72222E-6 -4.81481E-6 L 0.11822 0.07362 " pathEditMode="relative" rAng="0" ptsTypes="AA">
                                      <p:cBhvr>
                                        <p:cTn id="170" dur="2000" fill="hold"/>
                                        <p:tgtEl>
                                          <p:spTgt spid="27664"/>
                                        </p:tgtEl>
                                        <p:attrNameLst>
                                          <p:attrName>ppt_x,ppt_y</p:attrName>
                                        </p:attrNameLst>
                                      </p:cBhvr>
                                      <p:rCtr x="5900" y="3700"/>
                                    </p:animMotion>
                                  </p:childTnLst>
                                </p:cTn>
                              </p:par>
                              <p:par>
                                <p:cTn id="171" presetID="56" presetClass="path" presetSubtype="0" accel="50000" decel="50000" fill="hold" nodeType="withEffect">
                                  <p:stCondLst>
                                    <p:cond delay="0"/>
                                  </p:stCondLst>
                                  <p:childTnLst>
                                    <p:animMotion origin="layout" path="M 0 -2.59259E-6 L 0.11823 0.01065 " pathEditMode="relative" rAng="0" ptsTypes="AA">
                                      <p:cBhvr>
                                        <p:cTn id="172" dur="2000" fill="hold"/>
                                        <p:tgtEl>
                                          <p:spTgt spid="27665"/>
                                        </p:tgtEl>
                                        <p:attrNameLst>
                                          <p:attrName>ppt_x,ppt_y</p:attrName>
                                        </p:attrNameLst>
                                      </p:cBhvr>
                                      <p:rCtr x="5900" y="500"/>
                                    </p:animMotion>
                                  </p:childTnLst>
                                </p:cTn>
                              </p:par>
                              <p:par>
                                <p:cTn id="173" presetID="56" presetClass="path" presetSubtype="0" accel="50000" decel="50000" fill="hold" nodeType="withEffect">
                                  <p:stCondLst>
                                    <p:cond delay="0"/>
                                  </p:stCondLst>
                                  <p:childTnLst>
                                    <p:animMotion origin="layout" path="M -2.22222E-6 -2.96296E-6 L 0.04722 -0.02106 " pathEditMode="relative" rAng="0" ptsTypes="AA">
                                      <p:cBhvr>
                                        <p:cTn id="174" dur="2000" fill="hold"/>
                                        <p:tgtEl>
                                          <p:spTgt spid="27669"/>
                                        </p:tgtEl>
                                        <p:attrNameLst>
                                          <p:attrName>ppt_x,ppt_y</p:attrName>
                                        </p:attrNameLst>
                                      </p:cBhvr>
                                      <p:rCtr x="2400" y="-700"/>
                                    </p:animMotion>
                                  </p:childTnLst>
                                </p:cTn>
                              </p:par>
                              <p:par>
                                <p:cTn id="175" presetID="56" presetClass="path" presetSubtype="0" accel="50000" decel="50000" fill="hold" nodeType="withEffect">
                                  <p:stCondLst>
                                    <p:cond delay="0"/>
                                  </p:stCondLst>
                                  <p:childTnLst>
                                    <p:animMotion origin="layout" path="M 5E-6 -4.07407E-6 L 0.03959 0.03172 " pathEditMode="relative" rAng="0" ptsTypes="AA">
                                      <p:cBhvr>
                                        <p:cTn id="176" dur="2000" fill="hold"/>
                                        <p:tgtEl>
                                          <p:spTgt spid="27667"/>
                                        </p:tgtEl>
                                        <p:attrNameLst>
                                          <p:attrName>ppt_x,ppt_y</p:attrName>
                                        </p:attrNameLst>
                                      </p:cBhvr>
                                      <p:rCtr x="2000" y="1600"/>
                                    </p:animMotion>
                                  </p:childTnLst>
                                </p:cTn>
                              </p:par>
                              <p:par>
                                <p:cTn id="177" presetID="56" presetClass="path" presetSubtype="0" accel="50000" decel="50000" fill="hold" nodeType="withEffect">
                                  <p:stCondLst>
                                    <p:cond delay="0"/>
                                  </p:stCondLst>
                                  <p:childTnLst>
                                    <p:animMotion origin="layout" path="M -2.77778E-6 -4.81481E-6 L -0.0158 0.15764 " pathEditMode="relative" rAng="0" ptsTypes="AA">
                                      <p:cBhvr>
                                        <p:cTn id="178" dur="2000" fill="hold"/>
                                        <p:tgtEl>
                                          <p:spTgt spid="27666"/>
                                        </p:tgtEl>
                                        <p:attrNameLst>
                                          <p:attrName>ppt_x,ppt_y</p:attrName>
                                        </p:attrNameLst>
                                      </p:cBhvr>
                                      <p:rCtr x="-400" y="7900"/>
                                    </p:animMotion>
                                  </p:childTnLst>
                                </p:cTn>
                              </p:par>
                              <p:par>
                                <p:cTn id="179" presetID="56" presetClass="path" presetSubtype="0" accel="50000" decel="50000" fill="hold" nodeType="withEffect">
                                  <p:stCondLst>
                                    <p:cond delay="0"/>
                                  </p:stCondLst>
                                  <p:childTnLst>
                                    <p:animMotion origin="layout" path="M 1.66667E-6 -4.81481E-6 L -0.06302 -0.13634 " pathEditMode="relative" rAng="0" ptsTypes="AA">
                                      <p:cBhvr>
                                        <p:cTn id="180" dur="2000" fill="hold"/>
                                        <p:tgtEl>
                                          <p:spTgt spid="27668"/>
                                        </p:tgtEl>
                                        <p:attrNameLst>
                                          <p:attrName>ppt_x,ppt_y</p:attrName>
                                        </p:attrNameLst>
                                      </p:cBhvr>
                                      <p:rCtr x="-2800" y="-6400"/>
                                    </p:animMotion>
                                  </p:childTnLst>
                                </p:cTn>
                              </p:par>
                            </p:childTnLst>
                          </p:cTn>
                        </p:par>
                        <p:par>
                          <p:cTn id="181" fill="hold" nodeType="afterGroup">
                            <p:stCondLst>
                              <p:cond delay="2000"/>
                            </p:stCondLst>
                            <p:childTnLst>
                              <p:par>
                                <p:cTn id="182" presetID="1" presetClass="exit" presetSubtype="0" fill="hold" nodeType="afterEffect">
                                  <p:stCondLst>
                                    <p:cond delay="0"/>
                                  </p:stCondLst>
                                  <p:childTnLst>
                                    <p:set>
                                      <p:cBhvr>
                                        <p:cTn id="183" dur="1" fill="hold">
                                          <p:stCondLst>
                                            <p:cond delay="0"/>
                                          </p:stCondLst>
                                        </p:cTn>
                                        <p:tgtEl>
                                          <p:spTgt spid="27664"/>
                                        </p:tgtEl>
                                        <p:attrNameLst>
                                          <p:attrName>style.visibility</p:attrName>
                                        </p:attrNameLst>
                                      </p:cBhvr>
                                      <p:to>
                                        <p:strVal val="hidden"/>
                                      </p:to>
                                    </p:set>
                                  </p:childTnLst>
                                </p:cTn>
                              </p:par>
                              <p:par>
                                <p:cTn id="184" presetID="1" presetClass="exit" presetSubtype="0" fill="hold" nodeType="withEffect">
                                  <p:stCondLst>
                                    <p:cond delay="0"/>
                                  </p:stCondLst>
                                  <p:childTnLst>
                                    <p:set>
                                      <p:cBhvr>
                                        <p:cTn id="185" dur="1" fill="hold">
                                          <p:stCondLst>
                                            <p:cond delay="0"/>
                                          </p:stCondLst>
                                        </p:cTn>
                                        <p:tgtEl>
                                          <p:spTgt spid="27666"/>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27667"/>
                                        </p:tgtEl>
                                        <p:attrNameLst>
                                          <p:attrName>style.visibility</p:attrName>
                                        </p:attrNameLst>
                                      </p:cBhvr>
                                      <p:to>
                                        <p:strVal val="hidden"/>
                                      </p:to>
                                    </p:set>
                                  </p:childTnLst>
                                </p:cTn>
                              </p:par>
                              <p:par>
                                <p:cTn id="188" presetID="1" presetClass="exit" presetSubtype="0" fill="hold" nodeType="withEffect">
                                  <p:stCondLst>
                                    <p:cond delay="0"/>
                                  </p:stCondLst>
                                  <p:childTnLst>
                                    <p:set>
                                      <p:cBhvr>
                                        <p:cTn id="189" dur="1" fill="hold">
                                          <p:stCondLst>
                                            <p:cond delay="0"/>
                                          </p:stCondLst>
                                        </p:cTn>
                                        <p:tgtEl>
                                          <p:spTgt spid="27677"/>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27678"/>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27681"/>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27665"/>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27679"/>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7668"/>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7680"/>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27674"/>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27682"/>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27669"/>
                                        </p:tgtEl>
                                        <p:attrNameLst>
                                          <p:attrName>style.visibility</p:attrName>
                                        </p:attrNameLst>
                                      </p:cBhvr>
                                      <p:to>
                                        <p:strVal val="hidden"/>
                                      </p:to>
                                    </p:set>
                                  </p:childTnLst>
                                </p:cTn>
                              </p:par>
                              <p:par>
                                <p:cTn id="208" presetID="1" presetClass="entr" presetSubtype="0" fill="hold" grpId="0" nodeType="withEffect">
                                  <p:stCondLst>
                                    <p:cond delay="0"/>
                                  </p:stCondLst>
                                  <p:childTnLst>
                                    <p:set>
                                      <p:cBhvr>
                                        <p:cTn id="209" dur="1" fill="hold">
                                          <p:stCondLst>
                                            <p:cond delay="0"/>
                                          </p:stCondLst>
                                        </p:cTn>
                                        <p:tgtEl>
                                          <p:spTgt spid="27703"/>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27704"/>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27705"/>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7706"/>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7707"/>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7708"/>
                                        </p:tgtEl>
                                        <p:attrNameLst>
                                          <p:attrName>style.visibility</p:attrName>
                                        </p:attrNameLst>
                                      </p:cBhvr>
                                      <p:to>
                                        <p:strVal val="visible"/>
                                      </p:to>
                                    </p:set>
                                  </p:childTnLst>
                                </p:cTn>
                              </p:par>
                            </p:childTnLst>
                          </p:cTn>
                        </p:par>
                        <p:par>
                          <p:cTn id="220" fill="hold" nodeType="afterGroup">
                            <p:stCondLst>
                              <p:cond delay="2001"/>
                            </p:stCondLst>
                            <p:childTnLst>
                              <p:par>
                                <p:cTn id="221" presetID="1" presetClass="entr" presetSubtype="0" fill="hold" nodeType="afterEffect">
                                  <p:stCondLst>
                                    <p:cond delay="0"/>
                                  </p:stCondLst>
                                  <p:childTnLst>
                                    <p:set>
                                      <p:cBhvr>
                                        <p:cTn id="222" dur="1" fill="hold">
                                          <p:stCondLst>
                                            <p:cond delay="0"/>
                                          </p:stCondLst>
                                        </p:cTn>
                                        <p:tgtEl>
                                          <p:spTgt spid="27709"/>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xit" presetSubtype="0" fill="hold" nodeType="clickEffect">
                                  <p:stCondLst>
                                    <p:cond delay="0"/>
                                  </p:stCondLst>
                                  <p:childTnLst>
                                    <p:set>
                                      <p:cBhvr>
                                        <p:cTn id="226" dur="1" fill="hold">
                                          <p:stCondLst>
                                            <p:cond delay="0"/>
                                          </p:stCondLst>
                                        </p:cTn>
                                        <p:tgtEl>
                                          <p:spTgt spid="27662"/>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27661"/>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2765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27652"/>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2765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27660"/>
                                        </p:tgtEl>
                                        <p:attrNameLst>
                                          <p:attrName>style.visibility</p:attrName>
                                        </p:attrNameLst>
                                      </p:cBhvr>
                                      <p:to>
                                        <p:strVal val="hidden"/>
                                      </p:to>
                                    </p:set>
                                  </p:childTnLst>
                                </p:cTn>
                              </p:par>
                            </p:childTnLst>
                          </p:cTn>
                        </p:par>
                        <p:par>
                          <p:cTn id="237" fill="hold" nodeType="afterGroup">
                            <p:stCondLst>
                              <p:cond delay="1"/>
                            </p:stCondLst>
                            <p:childTnLst>
                              <p:par>
                                <p:cTn id="238" presetID="20" presetClass="entr" presetSubtype="0" fill="hold" grpId="0" nodeType="afterEffect">
                                  <p:stCondLst>
                                    <p:cond delay="0"/>
                                  </p:stCondLst>
                                  <p:childTnLst>
                                    <p:set>
                                      <p:cBhvr>
                                        <p:cTn id="239" dur="1" fill="hold">
                                          <p:stCondLst>
                                            <p:cond delay="0"/>
                                          </p:stCondLst>
                                        </p:cTn>
                                        <p:tgtEl>
                                          <p:spTgt spid="27657"/>
                                        </p:tgtEl>
                                        <p:attrNameLst>
                                          <p:attrName>style.visibility</p:attrName>
                                        </p:attrNameLst>
                                      </p:cBhvr>
                                      <p:to>
                                        <p:strVal val="visible"/>
                                      </p:to>
                                    </p:set>
                                    <p:animEffect transition="in" filter="wedge">
                                      <p:cBhvr>
                                        <p:cTn id="240" dur="500"/>
                                        <p:tgtEl>
                                          <p:spTgt spid="27657"/>
                                        </p:tgtEl>
                                      </p:cBhvr>
                                    </p:animEffect>
                                  </p:childTnLst>
                                </p:cTn>
                              </p:par>
                            </p:childTnLst>
                          </p:cTn>
                        </p:par>
                        <p:par>
                          <p:cTn id="241" fill="hold" nodeType="afterGroup">
                            <p:stCondLst>
                              <p:cond delay="501"/>
                            </p:stCondLst>
                            <p:childTnLst>
                              <p:par>
                                <p:cTn id="242" presetID="20" presetClass="entr" presetSubtype="0" fill="hold" grpId="0" nodeType="afterEffect">
                                  <p:stCondLst>
                                    <p:cond delay="0"/>
                                  </p:stCondLst>
                                  <p:childTnLst>
                                    <p:set>
                                      <p:cBhvr>
                                        <p:cTn id="243" dur="1" fill="hold">
                                          <p:stCondLst>
                                            <p:cond delay="0"/>
                                          </p:stCondLst>
                                        </p:cTn>
                                        <p:tgtEl>
                                          <p:spTgt spid="27653"/>
                                        </p:tgtEl>
                                        <p:attrNameLst>
                                          <p:attrName>style.visibility</p:attrName>
                                        </p:attrNameLst>
                                      </p:cBhvr>
                                      <p:to>
                                        <p:strVal val="visible"/>
                                      </p:to>
                                    </p:set>
                                    <p:animEffect transition="in" filter="wedge">
                                      <p:cBhvr>
                                        <p:cTn id="244" dur="500"/>
                                        <p:tgtEl>
                                          <p:spTgt spid="27653"/>
                                        </p:tgtEl>
                                      </p:cBhvr>
                                    </p:animEffect>
                                  </p:childTnLst>
                                </p:cTn>
                              </p:par>
                            </p:childTnLst>
                          </p:cTn>
                        </p:par>
                        <p:par>
                          <p:cTn id="245" fill="hold" nodeType="afterGroup">
                            <p:stCondLst>
                              <p:cond delay="1001"/>
                            </p:stCondLst>
                            <p:childTnLst>
                              <p:par>
                                <p:cTn id="246" presetID="20" presetClass="entr" presetSubtype="0" fill="hold" grpId="0" nodeType="afterEffect">
                                  <p:stCondLst>
                                    <p:cond delay="0"/>
                                  </p:stCondLst>
                                  <p:childTnLst>
                                    <p:set>
                                      <p:cBhvr>
                                        <p:cTn id="247" dur="1" fill="hold">
                                          <p:stCondLst>
                                            <p:cond delay="0"/>
                                          </p:stCondLst>
                                        </p:cTn>
                                        <p:tgtEl>
                                          <p:spTgt spid="27654"/>
                                        </p:tgtEl>
                                        <p:attrNameLst>
                                          <p:attrName>style.visibility</p:attrName>
                                        </p:attrNameLst>
                                      </p:cBhvr>
                                      <p:to>
                                        <p:strVal val="visible"/>
                                      </p:to>
                                    </p:set>
                                    <p:animEffect transition="in" filter="wedge">
                                      <p:cBhvr>
                                        <p:cTn id="248" dur="500"/>
                                        <p:tgtEl>
                                          <p:spTgt spid="27654"/>
                                        </p:tgtEl>
                                      </p:cBhvr>
                                    </p:animEffect>
                                  </p:childTnLst>
                                </p:cTn>
                              </p:par>
                            </p:childTnLst>
                          </p:cTn>
                        </p:par>
                        <p:par>
                          <p:cTn id="249" fill="hold" nodeType="afterGroup">
                            <p:stCondLst>
                              <p:cond delay="1501"/>
                            </p:stCondLst>
                            <p:childTnLst>
                              <p:par>
                                <p:cTn id="250" presetID="20" presetClass="entr" presetSubtype="0" fill="hold" grpId="0" nodeType="afterEffect">
                                  <p:stCondLst>
                                    <p:cond delay="0"/>
                                  </p:stCondLst>
                                  <p:childTnLst>
                                    <p:set>
                                      <p:cBhvr>
                                        <p:cTn id="251" dur="1" fill="hold">
                                          <p:stCondLst>
                                            <p:cond delay="0"/>
                                          </p:stCondLst>
                                        </p:cTn>
                                        <p:tgtEl>
                                          <p:spTgt spid="27655"/>
                                        </p:tgtEl>
                                        <p:attrNameLst>
                                          <p:attrName>style.visibility</p:attrName>
                                        </p:attrNameLst>
                                      </p:cBhvr>
                                      <p:to>
                                        <p:strVal val="visible"/>
                                      </p:to>
                                    </p:set>
                                    <p:animEffect transition="in" filter="wedge">
                                      <p:cBhvr>
                                        <p:cTn id="252" dur="500"/>
                                        <p:tgtEl>
                                          <p:spTgt spid="27655"/>
                                        </p:tgtEl>
                                      </p:cBhvr>
                                    </p:animEffect>
                                  </p:childTnLst>
                                </p:cTn>
                              </p:par>
                            </p:childTnLst>
                          </p:cTn>
                        </p:par>
                        <p:par>
                          <p:cTn id="253" fill="hold" nodeType="afterGroup">
                            <p:stCondLst>
                              <p:cond delay="2001"/>
                            </p:stCondLst>
                            <p:childTnLst>
                              <p:par>
                                <p:cTn id="254" presetID="20" presetClass="entr" presetSubtype="0" fill="hold" grpId="0" nodeType="afterEffect">
                                  <p:stCondLst>
                                    <p:cond delay="0"/>
                                  </p:stCondLst>
                                  <p:childTnLst>
                                    <p:set>
                                      <p:cBhvr>
                                        <p:cTn id="255" dur="1" fill="hold">
                                          <p:stCondLst>
                                            <p:cond delay="0"/>
                                          </p:stCondLst>
                                        </p:cTn>
                                        <p:tgtEl>
                                          <p:spTgt spid="27656"/>
                                        </p:tgtEl>
                                        <p:attrNameLst>
                                          <p:attrName>style.visibility</p:attrName>
                                        </p:attrNameLst>
                                      </p:cBhvr>
                                      <p:to>
                                        <p:strVal val="visible"/>
                                      </p:to>
                                    </p:set>
                                    <p:animEffect transition="in" filter="wedge">
                                      <p:cBhvr>
                                        <p:cTn id="256" dur="500"/>
                                        <p:tgtEl>
                                          <p:spTgt spid="27656"/>
                                        </p:tgtEl>
                                      </p:cBhvr>
                                    </p:animEffect>
                                  </p:childTnLst>
                                </p:cTn>
                              </p:par>
                            </p:childTnLst>
                          </p:cTn>
                        </p:par>
                        <p:par>
                          <p:cTn id="257" fill="hold" nodeType="afterGroup">
                            <p:stCondLst>
                              <p:cond delay="2501"/>
                            </p:stCondLst>
                            <p:childTnLst>
                              <p:par>
                                <p:cTn id="258" presetID="20" presetClass="entr" presetSubtype="0" fill="hold" grpId="0" nodeType="afterEffect">
                                  <p:stCondLst>
                                    <p:cond delay="0"/>
                                  </p:stCondLst>
                                  <p:childTnLst>
                                    <p:set>
                                      <p:cBhvr>
                                        <p:cTn id="259" dur="1" fill="hold">
                                          <p:stCondLst>
                                            <p:cond delay="0"/>
                                          </p:stCondLst>
                                        </p:cTn>
                                        <p:tgtEl>
                                          <p:spTgt spid="27651"/>
                                        </p:tgtEl>
                                        <p:attrNameLst>
                                          <p:attrName>style.visibility</p:attrName>
                                        </p:attrNameLst>
                                      </p:cBhvr>
                                      <p:to>
                                        <p:strVal val="visible"/>
                                      </p:to>
                                    </p:set>
                                    <p:animEffect transition="in" filter="wedge">
                                      <p:cBhvr>
                                        <p:cTn id="260" dur="500"/>
                                        <p:tgtEl>
                                          <p:spTgt spid="27651"/>
                                        </p:tgtEl>
                                      </p:cBhvr>
                                    </p:animEffect>
                                  </p:childTnLst>
                                </p:cTn>
                              </p:par>
                              <p:par>
                                <p:cTn id="261" presetID="10" presetClass="entr" presetSubtype="0" fill="hold" nodeType="withEffect">
                                  <p:stCondLst>
                                    <p:cond delay="0"/>
                                  </p:stCondLst>
                                  <p:childTnLst>
                                    <p:set>
                                      <p:cBhvr>
                                        <p:cTn id="262" dur="1" fill="hold">
                                          <p:stCondLst>
                                            <p:cond delay="0"/>
                                          </p:stCondLst>
                                        </p:cTn>
                                        <p:tgtEl>
                                          <p:spTgt spid="27711"/>
                                        </p:tgtEl>
                                        <p:attrNameLst>
                                          <p:attrName>style.visibility</p:attrName>
                                        </p:attrNameLst>
                                      </p:cBhvr>
                                      <p:to>
                                        <p:strVal val="visible"/>
                                      </p:to>
                                    </p:set>
                                    <p:animEffect transition="in" filter="fade">
                                      <p:cBhvr>
                                        <p:cTn id="263" dur="500"/>
                                        <p:tgtEl>
                                          <p:spTgt spid="27711"/>
                                        </p:tgtEl>
                                      </p:cBhvr>
                                    </p:animEffect>
                                  </p:childTnLst>
                                </p:cTn>
                              </p:par>
                              <p:par>
                                <p:cTn id="264" presetID="10" presetClass="entr" presetSubtype="0" fill="hold" nodeType="withEffect">
                                  <p:stCondLst>
                                    <p:cond delay="0"/>
                                  </p:stCondLst>
                                  <p:childTnLst>
                                    <p:set>
                                      <p:cBhvr>
                                        <p:cTn id="265" dur="1" fill="hold">
                                          <p:stCondLst>
                                            <p:cond delay="0"/>
                                          </p:stCondLst>
                                        </p:cTn>
                                        <p:tgtEl>
                                          <p:spTgt spid="27712"/>
                                        </p:tgtEl>
                                        <p:attrNameLst>
                                          <p:attrName>style.visibility</p:attrName>
                                        </p:attrNameLst>
                                      </p:cBhvr>
                                      <p:to>
                                        <p:strVal val="visible"/>
                                      </p:to>
                                    </p:set>
                                    <p:animEffect transition="in" filter="fade">
                                      <p:cBhvr>
                                        <p:cTn id="266" dur="500"/>
                                        <p:tgtEl>
                                          <p:spTgt spid="27712"/>
                                        </p:tgtEl>
                                      </p:cBhvr>
                                    </p:animEffect>
                                  </p:childTnLst>
                                </p:cTn>
                              </p:par>
                              <p:par>
                                <p:cTn id="267" presetID="10" presetClass="entr" presetSubtype="0" fill="hold" nodeType="withEffect">
                                  <p:stCondLst>
                                    <p:cond delay="0"/>
                                  </p:stCondLst>
                                  <p:childTnLst>
                                    <p:set>
                                      <p:cBhvr>
                                        <p:cTn id="268" dur="1" fill="hold">
                                          <p:stCondLst>
                                            <p:cond delay="0"/>
                                          </p:stCondLst>
                                        </p:cTn>
                                        <p:tgtEl>
                                          <p:spTgt spid="27713"/>
                                        </p:tgtEl>
                                        <p:attrNameLst>
                                          <p:attrName>style.visibility</p:attrName>
                                        </p:attrNameLst>
                                      </p:cBhvr>
                                      <p:to>
                                        <p:strVal val="visible"/>
                                      </p:to>
                                    </p:set>
                                    <p:animEffect transition="in" filter="fade">
                                      <p:cBhvr>
                                        <p:cTn id="269" dur="500"/>
                                        <p:tgtEl>
                                          <p:spTgt spid="27713"/>
                                        </p:tgtEl>
                                      </p:cBhvr>
                                    </p:animEffect>
                                  </p:childTnLst>
                                </p:cTn>
                              </p:par>
                              <p:par>
                                <p:cTn id="270" presetID="10" presetClass="entr" presetSubtype="0" fill="hold" nodeType="withEffect">
                                  <p:stCondLst>
                                    <p:cond delay="0"/>
                                  </p:stCondLst>
                                  <p:childTnLst>
                                    <p:set>
                                      <p:cBhvr>
                                        <p:cTn id="271" dur="1" fill="hold">
                                          <p:stCondLst>
                                            <p:cond delay="0"/>
                                          </p:stCondLst>
                                        </p:cTn>
                                        <p:tgtEl>
                                          <p:spTgt spid="27714"/>
                                        </p:tgtEl>
                                        <p:attrNameLst>
                                          <p:attrName>style.visibility</p:attrName>
                                        </p:attrNameLst>
                                      </p:cBhvr>
                                      <p:to>
                                        <p:strVal val="visible"/>
                                      </p:to>
                                    </p:set>
                                    <p:animEffect transition="in" filter="fade">
                                      <p:cBhvr>
                                        <p:cTn id="272" dur="500"/>
                                        <p:tgtEl>
                                          <p:spTgt spid="27714"/>
                                        </p:tgtEl>
                                      </p:cBhvr>
                                    </p:animEffect>
                                  </p:childTnLst>
                                </p:cTn>
                              </p:par>
                              <p:par>
                                <p:cTn id="273" presetID="10" presetClass="entr" presetSubtype="0" fill="hold" nodeType="withEffect">
                                  <p:stCondLst>
                                    <p:cond delay="0"/>
                                  </p:stCondLst>
                                  <p:childTnLst>
                                    <p:set>
                                      <p:cBhvr>
                                        <p:cTn id="274" dur="1" fill="hold">
                                          <p:stCondLst>
                                            <p:cond delay="0"/>
                                          </p:stCondLst>
                                        </p:cTn>
                                        <p:tgtEl>
                                          <p:spTgt spid="27715"/>
                                        </p:tgtEl>
                                        <p:attrNameLst>
                                          <p:attrName>style.visibility</p:attrName>
                                        </p:attrNameLst>
                                      </p:cBhvr>
                                      <p:to>
                                        <p:strVal val="visible"/>
                                      </p:to>
                                    </p:set>
                                    <p:animEffect transition="in" filter="fade">
                                      <p:cBhvr>
                                        <p:cTn id="275" dur="500"/>
                                        <p:tgtEl>
                                          <p:spTgt spid="27715"/>
                                        </p:tgtEl>
                                      </p:cBhvr>
                                    </p:animEffect>
                                  </p:childTnLst>
                                </p:cTn>
                              </p:par>
                            </p:childTnLst>
                          </p:cTn>
                        </p:par>
                        <p:par>
                          <p:cTn id="276" fill="hold" nodeType="afterGroup">
                            <p:stCondLst>
                              <p:cond delay="3001"/>
                            </p:stCondLst>
                            <p:childTnLst>
                              <p:par>
                                <p:cTn id="277" presetID="22" presetClass="entr" presetSubtype="8" fill="hold" nodeType="afterEffect">
                                  <p:stCondLst>
                                    <p:cond delay="0"/>
                                  </p:stCondLst>
                                  <p:childTnLst>
                                    <p:set>
                                      <p:cBhvr>
                                        <p:cTn id="278" dur="1" fill="hold">
                                          <p:stCondLst>
                                            <p:cond delay="0"/>
                                          </p:stCondLst>
                                        </p:cTn>
                                        <p:tgtEl>
                                          <p:spTgt spid="27719"/>
                                        </p:tgtEl>
                                        <p:attrNameLst>
                                          <p:attrName>style.visibility</p:attrName>
                                        </p:attrNameLst>
                                      </p:cBhvr>
                                      <p:to>
                                        <p:strVal val="visible"/>
                                      </p:to>
                                    </p:set>
                                    <p:animEffect transition="in" filter="wipe(left)">
                                      <p:cBhvr>
                                        <p:cTn id="279" dur="500"/>
                                        <p:tgtEl>
                                          <p:spTgt spid="27719"/>
                                        </p:tgtEl>
                                      </p:cBhvr>
                                    </p:animEffect>
                                  </p:childTnLst>
                                </p:cTn>
                              </p:par>
                              <p:par>
                                <p:cTn id="280" presetID="22" presetClass="entr" presetSubtype="8" fill="hold" nodeType="withEffect">
                                  <p:stCondLst>
                                    <p:cond delay="0"/>
                                  </p:stCondLst>
                                  <p:childTnLst>
                                    <p:set>
                                      <p:cBhvr>
                                        <p:cTn id="281" dur="1" fill="hold">
                                          <p:stCondLst>
                                            <p:cond delay="0"/>
                                          </p:stCondLst>
                                        </p:cTn>
                                        <p:tgtEl>
                                          <p:spTgt spid="27716"/>
                                        </p:tgtEl>
                                        <p:attrNameLst>
                                          <p:attrName>style.visibility</p:attrName>
                                        </p:attrNameLst>
                                      </p:cBhvr>
                                      <p:to>
                                        <p:strVal val="visible"/>
                                      </p:to>
                                    </p:set>
                                    <p:animEffect transition="in" filter="wipe(left)">
                                      <p:cBhvr>
                                        <p:cTn id="282" dur="500"/>
                                        <p:tgtEl>
                                          <p:spTgt spid="27716"/>
                                        </p:tgtEl>
                                      </p:cBhvr>
                                    </p:animEffect>
                                  </p:childTnLst>
                                </p:cTn>
                              </p:par>
                              <p:par>
                                <p:cTn id="283" presetID="22" presetClass="entr" presetSubtype="8" fill="hold" nodeType="withEffect">
                                  <p:stCondLst>
                                    <p:cond delay="0"/>
                                  </p:stCondLst>
                                  <p:childTnLst>
                                    <p:set>
                                      <p:cBhvr>
                                        <p:cTn id="284" dur="1" fill="hold">
                                          <p:stCondLst>
                                            <p:cond delay="0"/>
                                          </p:stCondLst>
                                        </p:cTn>
                                        <p:tgtEl>
                                          <p:spTgt spid="27723"/>
                                        </p:tgtEl>
                                        <p:attrNameLst>
                                          <p:attrName>style.visibility</p:attrName>
                                        </p:attrNameLst>
                                      </p:cBhvr>
                                      <p:to>
                                        <p:strVal val="visible"/>
                                      </p:to>
                                    </p:set>
                                    <p:animEffect transition="in" filter="wipe(left)">
                                      <p:cBhvr>
                                        <p:cTn id="285" dur="500"/>
                                        <p:tgtEl>
                                          <p:spTgt spid="27723"/>
                                        </p:tgtEl>
                                      </p:cBhvr>
                                    </p:animEffect>
                                  </p:childTnLst>
                                </p:cTn>
                              </p:par>
                              <p:par>
                                <p:cTn id="286" presetID="22" presetClass="entr" presetSubtype="1" fill="hold" nodeType="withEffect">
                                  <p:stCondLst>
                                    <p:cond delay="0"/>
                                  </p:stCondLst>
                                  <p:childTnLst>
                                    <p:set>
                                      <p:cBhvr>
                                        <p:cTn id="287" dur="1" fill="hold">
                                          <p:stCondLst>
                                            <p:cond delay="0"/>
                                          </p:stCondLst>
                                        </p:cTn>
                                        <p:tgtEl>
                                          <p:spTgt spid="27726"/>
                                        </p:tgtEl>
                                        <p:attrNameLst>
                                          <p:attrName>style.visibility</p:attrName>
                                        </p:attrNameLst>
                                      </p:cBhvr>
                                      <p:to>
                                        <p:strVal val="visible"/>
                                      </p:to>
                                    </p:set>
                                    <p:animEffect transition="in" filter="wipe(up)">
                                      <p:cBhvr>
                                        <p:cTn id="288" dur="500"/>
                                        <p:tgtEl>
                                          <p:spTgt spid="27726"/>
                                        </p:tgtEl>
                                      </p:cBhvr>
                                    </p:animEffect>
                                  </p:childTnLst>
                                </p:cTn>
                              </p:par>
                              <p:par>
                                <p:cTn id="289" presetID="22" presetClass="entr" presetSubtype="4" fill="hold" nodeType="withEffect">
                                  <p:stCondLst>
                                    <p:cond delay="0"/>
                                  </p:stCondLst>
                                  <p:childTnLst>
                                    <p:set>
                                      <p:cBhvr>
                                        <p:cTn id="290" dur="1" fill="hold">
                                          <p:stCondLst>
                                            <p:cond delay="0"/>
                                          </p:stCondLst>
                                        </p:cTn>
                                        <p:tgtEl>
                                          <p:spTgt spid="27729"/>
                                        </p:tgtEl>
                                        <p:attrNameLst>
                                          <p:attrName>style.visibility</p:attrName>
                                        </p:attrNameLst>
                                      </p:cBhvr>
                                      <p:to>
                                        <p:strVal val="visible"/>
                                      </p:to>
                                    </p:set>
                                    <p:animEffect transition="in" filter="wipe(down)">
                                      <p:cBhvr>
                                        <p:cTn id="291" dur="500"/>
                                        <p:tgtEl>
                                          <p:spTgt spid="27729"/>
                                        </p:tgtEl>
                                      </p:cBhvr>
                                    </p:animEffect>
                                  </p:childTnLst>
                                </p:cTn>
                              </p:par>
                              <p:par>
                                <p:cTn id="292" presetID="22" presetClass="entr" presetSubtype="4" fill="hold" nodeType="withEffect">
                                  <p:stCondLst>
                                    <p:cond delay="0"/>
                                  </p:stCondLst>
                                  <p:childTnLst>
                                    <p:set>
                                      <p:cBhvr>
                                        <p:cTn id="293" dur="1" fill="hold">
                                          <p:stCondLst>
                                            <p:cond delay="0"/>
                                          </p:stCondLst>
                                        </p:cTn>
                                        <p:tgtEl>
                                          <p:spTgt spid="27733"/>
                                        </p:tgtEl>
                                        <p:attrNameLst>
                                          <p:attrName>style.visibility</p:attrName>
                                        </p:attrNameLst>
                                      </p:cBhvr>
                                      <p:to>
                                        <p:strVal val="visible"/>
                                      </p:to>
                                    </p:set>
                                    <p:animEffect transition="in" filter="wipe(down)">
                                      <p:cBhvr>
                                        <p:cTn id="294" dur="500"/>
                                        <p:tgtEl>
                                          <p:spTgt spid="27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nimBg="1" autoUpdateAnimBg="0"/>
      <p:bldP spid="27652" grpId="0" animBg="1" autoUpdateAnimBg="0"/>
      <p:bldP spid="27652" grpId="1" animBg="1" autoUpdateAnimBg="0"/>
      <p:bldP spid="27653" grpId="0" animBg="1" autoUpdateAnimBg="0"/>
      <p:bldP spid="27654" grpId="0" animBg="1" autoUpdateAnimBg="0"/>
      <p:bldP spid="27655" grpId="0" animBg="1" autoUpdateAnimBg="0"/>
      <p:bldP spid="27656" grpId="0" animBg="1" autoUpdateAnimBg="0"/>
      <p:bldP spid="27657" grpId="0" animBg="1" autoUpdateAnimBg="0"/>
      <p:bldP spid="27663" grpId="0" bldLvl="0" animBg="1" autoUpdateAnimBg="0"/>
      <p:bldP spid="27671" grpId="0" animBg="1" autoUpdateAnimBg="0"/>
      <p:bldP spid="27672" grpId="0" autoUpdateAnimBg="0"/>
      <p:bldP spid="27673" grpId="0" autoUpdateAnimBg="0"/>
      <p:bldP spid="27676" grpId="0" autoUpdateAnimBg="0"/>
      <p:bldP spid="27684" grpId="0" autoUpdateAnimBg="0"/>
      <p:bldP spid="27685" grpId="0" autoUpdateAnimBg="0"/>
      <p:bldP spid="27685" grpId="1" autoUpdateAnimBg="0"/>
      <p:bldP spid="27686" grpId="0" autoUpdateAnimBg="0"/>
      <p:bldP spid="27686" grpId="1" autoUpdateAnimBg="0"/>
      <p:bldP spid="27703" grpId="0" animBg="1" autoUpdateAnimBg="0"/>
      <p:bldP spid="27704" grpId="0" animBg="1" autoUpdateAnimBg="0"/>
      <p:bldP spid="27705" grpId="0" animBg="1" autoUpdateAnimBg="0"/>
      <p:bldP spid="27706" grpId="0" animBg="1" autoUpdateAnimBg="0"/>
      <p:bldP spid="27707" grpId="0" animBg="1" autoUpdateAnimBg="0"/>
      <p:bldP spid="27708"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971AF00E-4E0D-499B-85DA-F494ACFA4323}"/>
              </a:ext>
            </a:extLst>
          </p:cNvPr>
          <p:cNvSpPr>
            <a:spLocks noGrp="1"/>
          </p:cNvSpPr>
          <p:nvPr>
            <p:ph type="title"/>
          </p:nvPr>
        </p:nvSpPr>
        <p:spPr/>
        <p:txBody>
          <a:bodyPr/>
          <a:lstStyle/>
          <a:p>
            <a:r>
              <a:rPr lang="en-US" altLang="zh-CN"/>
              <a:t>4.7 </a:t>
            </a:r>
            <a:r>
              <a:rPr lang="zh-CN" altLang="en-US"/>
              <a:t>蚁群算法</a:t>
            </a:r>
          </a:p>
        </p:txBody>
      </p:sp>
      <p:sp>
        <p:nvSpPr>
          <p:cNvPr id="84995" name="灯片编号占位符 3">
            <a:extLst>
              <a:ext uri="{FF2B5EF4-FFF2-40B4-BE49-F238E27FC236}">
                <a16:creationId xmlns:a16="http://schemas.microsoft.com/office/drawing/2014/main" id="{1A075385-2075-4E3C-B49A-51EDE625E4BB}"/>
              </a:ext>
            </a:extLst>
          </p:cNvPr>
          <p:cNvSpPr>
            <a:spLocks noGrp="1"/>
          </p:cNvSpPr>
          <p:nvPr>
            <p:ph type="sldNum" sz="quarter" idx="10"/>
          </p:nvPr>
        </p:nvSpPr>
        <p:spPr/>
        <p:txBody>
          <a:bodyPr/>
          <a:lstStyle>
            <a:lvl1pPr eaLnBrk="0" hangingPunct="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eaLnBrk="0" hangingPunct="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eaLnBrk="0" hangingPunct="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eaLnBrk="0" hangingPunct="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eaLnBrk="0" hangingPunct="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buClrTx/>
              <a:buSzTx/>
              <a:buNone/>
            </a:pPr>
            <a:fld id="{534C86D9-3B4C-4E3A-BE42-E0432968DE13}" type="slidenum">
              <a:rPr lang="en-US" altLang="zh-CN" sz="1800">
                <a:solidFill>
                  <a:srgbClr val="000066"/>
                </a:solidFill>
                <a:latin typeface="Tahoma" panose="020B0604030504040204" pitchFamily="34" charset="0"/>
                <a:ea typeface="宋体" panose="02010600030101010101" pitchFamily="2" charset="-122"/>
              </a:rPr>
              <a:pPr eaLnBrk="1" fontAlgn="base" hangingPunct="1">
                <a:spcBef>
                  <a:spcPct val="0"/>
                </a:spcBef>
                <a:spcAft>
                  <a:spcPct val="0"/>
                </a:spcAft>
                <a:buClrTx/>
                <a:buSzTx/>
                <a:buNone/>
              </a:pPr>
              <a:t>105</a:t>
            </a:fld>
            <a:endParaRPr lang="en-US" altLang="zh-CN" sz="1800">
              <a:solidFill>
                <a:srgbClr val="000066"/>
              </a:solidFill>
              <a:latin typeface="Tahoma" panose="020B0604030504040204" pitchFamily="34" charset="0"/>
              <a:ea typeface="宋体" panose="02010600030101010101" pitchFamily="2" charset="-122"/>
            </a:endParaRPr>
          </a:p>
        </p:txBody>
      </p:sp>
      <p:pic>
        <p:nvPicPr>
          <p:cNvPr id="84996" name="Picture 5">
            <a:extLst>
              <a:ext uri="{FF2B5EF4-FFF2-40B4-BE49-F238E27FC236}">
                <a16:creationId xmlns:a16="http://schemas.microsoft.com/office/drawing/2014/main" id="{97E911D4-BBF1-4D55-AEA9-A94E07F8D6C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4405" r="1936"/>
          <a:stretch/>
        </p:blipFill>
        <p:spPr>
          <a:xfrm>
            <a:off x="8539747" y="2284756"/>
            <a:ext cx="2839453" cy="3260725"/>
          </a:xfrm>
          <a:noFill/>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Lst>
        </p:spPr>
      </p:pic>
      <p:sp>
        <p:nvSpPr>
          <p:cNvPr id="2" name="矩形 1">
            <a:extLst>
              <a:ext uri="{FF2B5EF4-FFF2-40B4-BE49-F238E27FC236}">
                <a16:creationId xmlns:a16="http://schemas.microsoft.com/office/drawing/2014/main" id="{73F70D9E-EAA2-46E9-95DE-86C9D894C371}"/>
              </a:ext>
            </a:extLst>
          </p:cNvPr>
          <p:cNvSpPr/>
          <p:nvPr/>
        </p:nvSpPr>
        <p:spPr>
          <a:xfrm>
            <a:off x="520701" y="2274838"/>
            <a:ext cx="7660774" cy="2308324"/>
          </a:xfrm>
          <a:prstGeom prst="rect">
            <a:avLst/>
          </a:prstGeom>
        </p:spPr>
        <p:txBody>
          <a:bodyPr wrap="square">
            <a:spAutoFit/>
          </a:bodyPr>
          <a:lstStyle/>
          <a:p>
            <a:pPr marL="571500" indent="-571500">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1992年由意大利学者多里戈提出</a:t>
            </a:r>
          </a:p>
          <a:p>
            <a:pPr marL="1028700" lvl="1" indent="-571500">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模拟自然界中蚂蚁寻找从巢穴到食物的最佳路径的行为</a:t>
            </a:r>
          </a:p>
          <a:p>
            <a:pPr marL="1028700" lvl="1" indent="-571500">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一种新型的优化算法</a:t>
            </a:r>
          </a:p>
        </p:txBody>
      </p:sp>
      <p:sp>
        <p:nvSpPr>
          <p:cNvPr id="6" name="矩形 5">
            <a:extLst>
              <a:ext uri="{FF2B5EF4-FFF2-40B4-BE49-F238E27FC236}">
                <a16:creationId xmlns:a16="http://schemas.microsoft.com/office/drawing/2014/main" id="{DD528B5F-BB48-40B4-96DE-603F516D3658}"/>
              </a:ext>
            </a:extLst>
          </p:cNvPr>
          <p:cNvSpPr/>
          <p:nvPr/>
        </p:nvSpPr>
        <p:spPr>
          <a:xfrm>
            <a:off x="1780675" y="4644752"/>
            <a:ext cx="7178841" cy="769441"/>
          </a:xfrm>
          <a:prstGeom prst="rect">
            <a:avLst/>
          </a:prstGeom>
        </p:spPr>
        <p:txBody>
          <a:bodyPr wrap="square">
            <a:spAutoFit/>
          </a:bodyPr>
          <a:lstStyle/>
          <a:p>
            <a:r>
              <a:rPr lang="zh-CN" altLang="en-US" sz="4400" dirty="0">
                <a:solidFill>
                  <a:srgbClr val="C00000"/>
                </a:solidFill>
                <a:latin typeface="华文行楷" panose="02010800040101010101" pitchFamily="2" charset="-122"/>
                <a:ea typeface="华文行楷" panose="02010800040101010101" pitchFamily="2" charset="-122"/>
              </a:rPr>
              <a:t>蚂蚁如何搜索路径？</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B5398049-10A7-4211-A612-8C6B2FAC4709}"/>
              </a:ext>
            </a:extLst>
          </p:cNvPr>
          <p:cNvSpPr>
            <a:spLocks noGrp="1"/>
          </p:cNvSpPr>
          <p:nvPr>
            <p:ph type="title"/>
          </p:nvPr>
        </p:nvSpPr>
        <p:spPr/>
        <p:txBody>
          <a:bodyPr/>
          <a:lstStyle/>
          <a:p>
            <a:r>
              <a:rPr lang="zh-CN" altLang="en-US"/>
              <a:t>蚂蚁如何搜索路径</a:t>
            </a:r>
            <a:r>
              <a:rPr lang="en-US" altLang="zh-CN"/>
              <a:t>?</a:t>
            </a:r>
            <a:endParaRPr lang="zh-CN" altLang="en-US"/>
          </a:p>
        </p:txBody>
      </p:sp>
      <p:sp>
        <p:nvSpPr>
          <p:cNvPr id="86019" name="内容占位符 2">
            <a:extLst>
              <a:ext uri="{FF2B5EF4-FFF2-40B4-BE49-F238E27FC236}">
                <a16:creationId xmlns:a16="http://schemas.microsoft.com/office/drawing/2014/main" id="{7AE11FA6-13F0-413E-9813-6CE95DAFA7A8}"/>
              </a:ext>
            </a:extLst>
          </p:cNvPr>
          <p:cNvSpPr>
            <a:spLocks noGrp="1"/>
          </p:cNvSpPr>
          <p:nvPr>
            <p:ph idx="1"/>
          </p:nvPr>
        </p:nvSpPr>
        <p:spPr>
          <a:xfrm>
            <a:off x="1112503" y="2152734"/>
            <a:ext cx="6106443" cy="4267200"/>
          </a:xfrm>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蚂蚁群体寻找食物的过程可以看做是一种启发式搜索过程。蚂蚁之间通过一种称为</a:t>
            </a:r>
            <a:r>
              <a:rPr lang="zh-CN" altLang="en-US" sz="3200" b="1" dirty="0">
                <a:solidFill>
                  <a:srgbClr val="C00000"/>
                </a:solidFill>
                <a:latin typeface="微软雅黑" panose="020B0503020204020204" pitchFamily="34" charset="-122"/>
                <a:ea typeface="微软雅黑" panose="020B0503020204020204" pitchFamily="34" charset="-122"/>
              </a:rPr>
              <a:t>信息素</a:t>
            </a:r>
            <a:r>
              <a:rPr lang="en-US" altLang="zh-CN" sz="3200" b="1" dirty="0">
                <a:solidFill>
                  <a:srgbClr val="C00000"/>
                </a:solidFill>
                <a:latin typeface="微软雅黑" panose="020B0503020204020204" pitchFamily="34" charset="-122"/>
                <a:ea typeface="微软雅黑" panose="020B0503020204020204" pitchFamily="34" charset="-122"/>
              </a:rPr>
              <a:t>(Pheromone)</a:t>
            </a:r>
            <a:r>
              <a:rPr lang="zh-CN" altLang="en-US" sz="3200" b="1" dirty="0">
                <a:solidFill>
                  <a:schemeClr val="tx1"/>
                </a:solidFill>
                <a:latin typeface="微软雅黑" panose="020B0503020204020204" pitchFamily="34" charset="-122"/>
                <a:ea typeface="微软雅黑" panose="020B0503020204020204" pitchFamily="34" charset="-122"/>
              </a:rPr>
              <a:t>的物质实现了相互的间接通信</a:t>
            </a:r>
            <a:r>
              <a:rPr lang="en-US" altLang="zh-CN" sz="3200" b="1" dirty="0">
                <a:solidFill>
                  <a:schemeClr val="tx1"/>
                </a:solidFill>
                <a:latin typeface="微软雅黑" panose="020B0503020204020204" pitchFamily="34" charset="-122"/>
                <a:ea typeface="微软雅黑" panose="020B0503020204020204" pitchFamily="34" charset="-122"/>
              </a:rPr>
              <a:t>,</a:t>
            </a:r>
            <a:r>
              <a:rPr lang="zh-CN" altLang="en-US" sz="3200" b="1" dirty="0">
                <a:solidFill>
                  <a:schemeClr val="tx1"/>
                </a:solidFill>
                <a:latin typeface="微软雅黑" panose="020B0503020204020204" pitchFamily="34" charset="-122"/>
                <a:ea typeface="微软雅黑" panose="020B0503020204020204" pitchFamily="34" charset="-122"/>
              </a:rPr>
              <a:t>从而能够合作发现从蚁穴到食物源的最短路径。</a:t>
            </a:r>
          </a:p>
        </p:txBody>
      </p:sp>
      <p:sp>
        <p:nvSpPr>
          <p:cNvPr id="86020" name="灯片编号占位符 3">
            <a:extLst>
              <a:ext uri="{FF2B5EF4-FFF2-40B4-BE49-F238E27FC236}">
                <a16:creationId xmlns:a16="http://schemas.microsoft.com/office/drawing/2014/main" id="{C1697CBC-B544-4DDE-B774-4F353FE53B6F}"/>
              </a:ext>
            </a:extLst>
          </p:cNvPr>
          <p:cNvSpPr>
            <a:spLocks noGrp="1"/>
          </p:cNvSpPr>
          <p:nvPr>
            <p:ph type="sldNum" sz="quarter" idx="10"/>
          </p:nvPr>
        </p:nvSpPr>
        <p:spPr/>
        <p:txBody>
          <a:bodyPr/>
          <a:lstStyle>
            <a:lvl1pPr eaLnBrk="0" hangingPunct="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eaLnBrk="0" hangingPunct="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eaLnBrk="0" hangingPunct="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eaLnBrk="0" hangingPunct="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eaLnBrk="0" hangingPunct="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buClrTx/>
              <a:buSzTx/>
              <a:buNone/>
            </a:pPr>
            <a:fld id="{D26BC937-93F2-4015-B1C1-A161B2741D19}" type="slidenum">
              <a:rPr lang="en-US" altLang="zh-CN" sz="1800">
                <a:solidFill>
                  <a:srgbClr val="000066"/>
                </a:solidFill>
                <a:latin typeface="Tahoma" panose="020B0604030504040204" pitchFamily="34" charset="0"/>
                <a:ea typeface="宋体" panose="02010600030101010101" pitchFamily="2" charset="-122"/>
              </a:rPr>
              <a:pPr eaLnBrk="1" fontAlgn="base" hangingPunct="1">
                <a:spcBef>
                  <a:spcPct val="0"/>
                </a:spcBef>
                <a:spcAft>
                  <a:spcPct val="0"/>
                </a:spcAft>
                <a:buClrTx/>
                <a:buSzTx/>
                <a:buNone/>
              </a:pPr>
              <a:t>106</a:t>
            </a:fld>
            <a:endParaRPr lang="en-US" altLang="zh-CN" sz="1800">
              <a:solidFill>
                <a:srgbClr val="000066"/>
              </a:solidFill>
              <a:latin typeface="Tahoma" panose="020B0604030504040204" pitchFamily="34" charset="0"/>
              <a:ea typeface="宋体" panose="02010600030101010101" pitchFamily="2" charset="-122"/>
            </a:endParaRPr>
          </a:p>
        </p:txBody>
      </p:sp>
      <p:pic>
        <p:nvPicPr>
          <p:cNvPr id="86021" name="Picture 2">
            <a:extLst>
              <a:ext uri="{FF2B5EF4-FFF2-40B4-BE49-F238E27FC236}">
                <a16:creationId xmlns:a16="http://schemas.microsoft.com/office/drawing/2014/main" id="{5D5CBE8F-1375-45C5-9A0F-92AE89B14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13" y="1916113"/>
            <a:ext cx="31432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EBC7A1BF-8B8E-4BB6-956C-332B0245165F}"/>
              </a:ext>
            </a:extLst>
          </p:cNvPr>
          <p:cNvSpPr>
            <a:spLocks noGrp="1"/>
          </p:cNvSpPr>
          <p:nvPr>
            <p:ph type="title"/>
          </p:nvPr>
        </p:nvSpPr>
        <p:spPr/>
        <p:txBody>
          <a:bodyPr/>
          <a:lstStyle/>
          <a:p>
            <a:r>
              <a:rPr lang="en-US" altLang="zh-CN"/>
              <a:t>4.7 </a:t>
            </a:r>
            <a:r>
              <a:rPr lang="zh-CN" altLang="en-US"/>
              <a:t>蚁群算法</a:t>
            </a:r>
          </a:p>
        </p:txBody>
      </p:sp>
      <p:sp>
        <p:nvSpPr>
          <p:cNvPr id="87043" name="内容占位符 2">
            <a:extLst>
              <a:ext uri="{FF2B5EF4-FFF2-40B4-BE49-F238E27FC236}">
                <a16:creationId xmlns:a16="http://schemas.microsoft.com/office/drawing/2014/main" id="{04CE48FA-8752-4DD7-82E5-109901CD92A2}"/>
              </a:ext>
            </a:extLst>
          </p:cNvPr>
          <p:cNvSpPr>
            <a:spLocks noGrp="1"/>
          </p:cNvSpPr>
          <p:nvPr>
            <p:ph idx="1"/>
          </p:nvPr>
        </p:nvSpPr>
        <p:spPr>
          <a:xfrm>
            <a:off x="2438400" y="1682750"/>
            <a:ext cx="7543800" cy="4267200"/>
          </a:xfrm>
        </p:spPr>
        <p:txBody>
          <a:bodyPr/>
          <a:lstStyle/>
          <a:p>
            <a:r>
              <a:rPr lang="zh-CN" altLang="en-US"/>
              <a:t>双桥实验</a:t>
            </a:r>
          </a:p>
        </p:txBody>
      </p:sp>
      <p:sp>
        <p:nvSpPr>
          <p:cNvPr id="87044" name="灯片编号占位符 3">
            <a:extLst>
              <a:ext uri="{FF2B5EF4-FFF2-40B4-BE49-F238E27FC236}">
                <a16:creationId xmlns:a16="http://schemas.microsoft.com/office/drawing/2014/main" id="{B49072C6-4897-43F1-B83B-ACF7C720A89F}"/>
              </a:ext>
            </a:extLst>
          </p:cNvPr>
          <p:cNvSpPr>
            <a:spLocks noGrp="1"/>
          </p:cNvSpPr>
          <p:nvPr>
            <p:ph type="sldNum" sz="quarter" idx="10"/>
          </p:nvPr>
        </p:nvSpPr>
        <p:spPr/>
        <p:txBody>
          <a:bodyPr/>
          <a:lstStyle>
            <a:lvl1pPr eaLnBrk="0" hangingPunct="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eaLnBrk="0" hangingPunct="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eaLnBrk="0" hangingPunct="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eaLnBrk="0" hangingPunct="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eaLnBrk="0" hangingPunct="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buClrTx/>
              <a:buSzTx/>
              <a:buNone/>
            </a:pPr>
            <a:fld id="{DD8EDA76-B330-41D5-83EF-72F9A367BD27}" type="slidenum">
              <a:rPr lang="en-US" altLang="zh-CN" sz="1800">
                <a:solidFill>
                  <a:srgbClr val="000066"/>
                </a:solidFill>
                <a:latin typeface="Tahoma" panose="020B0604030504040204" pitchFamily="34" charset="0"/>
                <a:ea typeface="宋体" panose="02010600030101010101" pitchFamily="2" charset="-122"/>
              </a:rPr>
              <a:pPr eaLnBrk="1" fontAlgn="base" hangingPunct="1">
                <a:spcBef>
                  <a:spcPct val="0"/>
                </a:spcBef>
                <a:spcAft>
                  <a:spcPct val="0"/>
                </a:spcAft>
                <a:buClrTx/>
                <a:buSzTx/>
                <a:buNone/>
              </a:pPr>
              <a:t>107</a:t>
            </a:fld>
            <a:endParaRPr lang="en-US" altLang="zh-CN" sz="1800">
              <a:solidFill>
                <a:srgbClr val="000066"/>
              </a:solidFill>
              <a:latin typeface="Tahoma" panose="020B0604030504040204" pitchFamily="34" charset="0"/>
              <a:ea typeface="宋体" panose="02010600030101010101" pitchFamily="2" charset="-122"/>
            </a:endParaRPr>
          </a:p>
        </p:txBody>
      </p:sp>
      <p:pic>
        <p:nvPicPr>
          <p:cNvPr id="87045" name="Picture 6">
            <a:extLst>
              <a:ext uri="{FF2B5EF4-FFF2-40B4-BE49-F238E27FC236}">
                <a16:creationId xmlns:a16="http://schemas.microsoft.com/office/drawing/2014/main" id="{A5C52119-C811-4355-9AE0-188A0A2D3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2349500"/>
            <a:ext cx="7705725" cy="4273550"/>
          </a:xfrm>
          <a:prstGeom prst="rect">
            <a:avLst/>
          </a:prstGeom>
          <a:noFill/>
          <a:ln>
            <a:noFill/>
          </a:ln>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E20DC6C-BF63-471A-81A1-80B65C2E1DCE}"/>
              </a:ext>
            </a:extLst>
          </p:cNvPr>
          <p:cNvSpPr>
            <a:spLocks noGrp="1" noChangeArrowheads="1"/>
          </p:cNvSpPr>
          <p:nvPr>
            <p:ph type="title"/>
          </p:nvPr>
        </p:nvSpPr>
        <p:spPr/>
        <p:txBody>
          <a:bodyPr/>
          <a:lstStyle/>
          <a:p>
            <a:r>
              <a:rPr lang="zh-CN" altLang="en-US" sz="3200">
                <a:latin typeface="宋体" panose="02010600030101010101" pitchFamily="2" charset="-122"/>
                <a:ea typeface="宋体" panose="02010600030101010101" pitchFamily="2" charset="-122"/>
              </a:rPr>
              <a:t>1.1 基本原理</a:t>
            </a:r>
          </a:p>
        </p:txBody>
      </p:sp>
      <p:grpSp>
        <p:nvGrpSpPr>
          <p:cNvPr id="10243" name="Group 3">
            <a:extLst>
              <a:ext uri="{FF2B5EF4-FFF2-40B4-BE49-F238E27FC236}">
                <a16:creationId xmlns:a16="http://schemas.microsoft.com/office/drawing/2014/main" id="{E2F587DE-A580-4662-A2CD-02AB300B9620}"/>
              </a:ext>
            </a:extLst>
          </p:cNvPr>
          <p:cNvGrpSpPr>
            <a:grpSpLocks/>
          </p:cNvGrpSpPr>
          <p:nvPr/>
        </p:nvGrpSpPr>
        <p:grpSpPr bwMode="auto">
          <a:xfrm>
            <a:off x="1141413" y="30163"/>
            <a:ext cx="8353425" cy="5232400"/>
            <a:chOff x="0" y="0"/>
            <a:chExt cx="5279" cy="3296"/>
          </a:xfrm>
        </p:grpSpPr>
        <p:grpSp>
          <p:nvGrpSpPr>
            <p:cNvPr id="10247" name="Group 4">
              <a:extLst>
                <a:ext uri="{FF2B5EF4-FFF2-40B4-BE49-F238E27FC236}">
                  <a16:creationId xmlns:a16="http://schemas.microsoft.com/office/drawing/2014/main" id="{D9C7038A-BDD7-4580-B3B9-FBF3A43CDC0A}"/>
                </a:ext>
              </a:extLst>
            </p:cNvPr>
            <p:cNvGrpSpPr>
              <a:grpSpLocks/>
            </p:cNvGrpSpPr>
            <p:nvPr/>
          </p:nvGrpSpPr>
          <p:grpSpPr bwMode="auto">
            <a:xfrm>
              <a:off x="756" y="757"/>
              <a:ext cx="1984" cy="1993"/>
              <a:chOff x="0" y="0"/>
              <a:chExt cx="1984" cy="1993"/>
            </a:xfrm>
          </p:grpSpPr>
          <p:sp>
            <p:nvSpPr>
              <p:cNvPr id="10268" name="未知">
                <a:extLst>
                  <a:ext uri="{FF2B5EF4-FFF2-40B4-BE49-F238E27FC236}">
                    <a16:creationId xmlns:a16="http://schemas.microsoft.com/office/drawing/2014/main" id="{7E49A926-88B3-4ED5-A684-21A6BFEEAB0D}"/>
                  </a:ext>
                </a:extLst>
              </p:cNvPr>
              <p:cNvSpPr>
                <a:spLocks/>
              </p:cNvSpPr>
              <p:nvPr/>
            </p:nvSpPr>
            <p:spPr bwMode="auto">
              <a:xfrm>
                <a:off x="41" y="0"/>
                <a:ext cx="947" cy="1161"/>
              </a:xfrm>
              <a:custGeom>
                <a:avLst/>
                <a:gdLst>
                  <a:gd name="T0" fmla="*/ 643 w 947"/>
                  <a:gd name="T1" fmla="*/ 93 h 1161"/>
                  <a:gd name="T2" fmla="*/ 508 w 947"/>
                  <a:gd name="T3" fmla="*/ 153 h 1161"/>
                  <a:gd name="T4" fmla="*/ 385 w 947"/>
                  <a:gd name="T5" fmla="*/ 230 h 1161"/>
                  <a:gd name="T6" fmla="*/ 276 w 947"/>
                  <a:gd name="T7" fmla="*/ 325 h 1161"/>
                  <a:gd name="T8" fmla="*/ 181 w 947"/>
                  <a:gd name="T9" fmla="*/ 436 h 1161"/>
                  <a:gd name="T10" fmla="*/ 105 w 947"/>
                  <a:gd name="T11" fmla="*/ 559 h 1161"/>
                  <a:gd name="T12" fmla="*/ 49 w 947"/>
                  <a:gd name="T13" fmla="*/ 694 h 1161"/>
                  <a:gd name="T14" fmla="*/ 12 w 947"/>
                  <a:gd name="T15" fmla="*/ 840 h 1161"/>
                  <a:gd name="T16" fmla="*/ 0 w 947"/>
                  <a:gd name="T17" fmla="*/ 992 h 1161"/>
                  <a:gd name="T18" fmla="*/ 2 w 947"/>
                  <a:gd name="T19" fmla="*/ 1013 h 1161"/>
                  <a:gd name="T20" fmla="*/ 2 w 947"/>
                  <a:gd name="T21" fmla="*/ 1035 h 1161"/>
                  <a:gd name="T22" fmla="*/ 3 w 947"/>
                  <a:gd name="T23" fmla="*/ 1056 h 1161"/>
                  <a:gd name="T24" fmla="*/ 5 w 947"/>
                  <a:gd name="T25" fmla="*/ 1078 h 1161"/>
                  <a:gd name="T26" fmla="*/ 7 w 947"/>
                  <a:gd name="T27" fmla="*/ 1100 h 1161"/>
                  <a:gd name="T28" fmla="*/ 10 w 947"/>
                  <a:gd name="T29" fmla="*/ 1121 h 1161"/>
                  <a:gd name="T30" fmla="*/ 14 w 947"/>
                  <a:gd name="T31" fmla="*/ 1140 h 1161"/>
                  <a:gd name="T32" fmla="*/ 17 w 947"/>
                  <a:gd name="T33" fmla="*/ 1161 h 1161"/>
                  <a:gd name="T34" fmla="*/ 291 w 947"/>
                  <a:gd name="T35" fmla="*/ 1075 h 1161"/>
                  <a:gd name="T36" fmla="*/ 290 w 947"/>
                  <a:gd name="T37" fmla="*/ 1064 h 1161"/>
                  <a:gd name="T38" fmla="*/ 290 w 947"/>
                  <a:gd name="T39" fmla="*/ 1056 h 1161"/>
                  <a:gd name="T40" fmla="*/ 288 w 947"/>
                  <a:gd name="T41" fmla="*/ 1045 h 1161"/>
                  <a:gd name="T42" fmla="*/ 288 w 947"/>
                  <a:gd name="T43" fmla="*/ 1035 h 1161"/>
                  <a:gd name="T44" fmla="*/ 286 w 947"/>
                  <a:gd name="T45" fmla="*/ 1024 h 1161"/>
                  <a:gd name="T46" fmla="*/ 286 w 947"/>
                  <a:gd name="T47" fmla="*/ 1013 h 1161"/>
                  <a:gd name="T48" fmla="*/ 286 w 947"/>
                  <a:gd name="T49" fmla="*/ 1003 h 1161"/>
                  <a:gd name="T50" fmla="*/ 286 w 947"/>
                  <a:gd name="T51" fmla="*/ 992 h 1161"/>
                  <a:gd name="T52" fmla="*/ 295 w 947"/>
                  <a:gd name="T53" fmla="*/ 887 h 1161"/>
                  <a:gd name="T54" fmla="*/ 318 w 947"/>
                  <a:gd name="T55" fmla="*/ 789 h 1161"/>
                  <a:gd name="T56" fmla="*/ 356 w 947"/>
                  <a:gd name="T57" fmla="*/ 696 h 1161"/>
                  <a:gd name="T58" fmla="*/ 407 w 947"/>
                  <a:gd name="T59" fmla="*/ 610 h 1161"/>
                  <a:gd name="T60" fmla="*/ 471 w 947"/>
                  <a:gd name="T61" fmla="*/ 534 h 1161"/>
                  <a:gd name="T62" fmla="*/ 543 w 947"/>
                  <a:gd name="T63" fmla="*/ 467 h 1161"/>
                  <a:gd name="T64" fmla="*/ 625 w 947"/>
                  <a:gd name="T65" fmla="*/ 413 h 1161"/>
                  <a:gd name="T66" fmla="*/ 717 w 947"/>
                  <a:gd name="T67" fmla="*/ 371 h 1161"/>
                  <a:gd name="T68" fmla="*/ 947 w 947"/>
                  <a:gd name="T69" fmla="*/ 167 h 11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47" h="1161">
                    <a:moveTo>
                      <a:pt x="616" y="0"/>
                    </a:moveTo>
                    <a:lnTo>
                      <a:pt x="643" y="93"/>
                    </a:lnTo>
                    <a:lnTo>
                      <a:pt x="574" y="120"/>
                    </a:lnTo>
                    <a:lnTo>
                      <a:pt x="508" y="153"/>
                    </a:lnTo>
                    <a:lnTo>
                      <a:pt x="444" y="188"/>
                    </a:lnTo>
                    <a:lnTo>
                      <a:pt x="385" y="230"/>
                    </a:lnTo>
                    <a:lnTo>
                      <a:pt x="328" y="276"/>
                    </a:lnTo>
                    <a:lnTo>
                      <a:pt x="276" y="325"/>
                    </a:lnTo>
                    <a:lnTo>
                      <a:pt x="226" y="378"/>
                    </a:lnTo>
                    <a:lnTo>
                      <a:pt x="181" y="436"/>
                    </a:lnTo>
                    <a:lnTo>
                      <a:pt x="140" y="495"/>
                    </a:lnTo>
                    <a:lnTo>
                      <a:pt x="105" y="559"/>
                    </a:lnTo>
                    <a:lnTo>
                      <a:pt x="74" y="625"/>
                    </a:lnTo>
                    <a:lnTo>
                      <a:pt x="49" y="694"/>
                    </a:lnTo>
                    <a:lnTo>
                      <a:pt x="28" y="766"/>
                    </a:lnTo>
                    <a:lnTo>
                      <a:pt x="12" y="840"/>
                    </a:lnTo>
                    <a:lnTo>
                      <a:pt x="3" y="915"/>
                    </a:lnTo>
                    <a:lnTo>
                      <a:pt x="0" y="992"/>
                    </a:lnTo>
                    <a:lnTo>
                      <a:pt x="0" y="1003"/>
                    </a:lnTo>
                    <a:lnTo>
                      <a:pt x="2" y="1013"/>
                    </a:lnTo>
                    <a:lnTo>
                      <a:pt x="2" y="1024"/>
                    </a:lnTo>
                    <a:lnTo>
                      <a:pt x="2" y="1035"/>
                    </a:lnTo>
                    <a:lnTo>
                      <a:pt x="2" y="1045"/>
                    </a:lnTo>
                    <a:lnTo>
                      <a:pt x="3" y="1056"/>
                    </a:lnTo>
                    <a:lnTo>
                      <a:pt x="3" y="1068"/>
                    </a:lnTo>
                    <a:lnTo>
                      <a:pt x="5" y="1078"/>
                    </a:lnTo>
                    <a:lnTo>
                      <a:pt x="5" y="1089"/>
                    </a:lnTo>
                    <a:lnTo>
                      <a:pt x="7" y="1100"/>
                    </a:lnTo>
                    <a:lnTo>
                      <a:pt x="9" y="1110"/>
                    </a:lnTo>
                    <a:lnTo>
                      <a:pt x="10" y="1121"/>
                    </a:lnTo>
                    <a:lnTo>
                      <a:pt x="12" y="1131"/>
                    </a:lnTo>
                    <a:lnTo>
                      <a:pt x="14" y="1140"/>
                    </a:lnTo>
                    <a:lnTo>
                      <a:pt x="16" y="1150"/>
                    </a:lnTo>
                    <a:lnTo>
                      <a:pt x="17" y="1161"/>
                    </a:lnTo>
                    <a:lnTo>
                      <a:pt x="118" y="963"/>
                    </a:lnTo>
                    <a:lnTo>
                      <a:pt x="291" y="1075"/>
                    </a:lnTo>
                    <a:lnTo>
                      <a:pt x="291" y="1070"/>
                    </a:lnTo>
                    <a:lnTo>
                      <a:pt x="290" y="1064"/>
                    </a:lnTo>
                    <a:lnTo>
                      <a:pt x="290" y="1059"/>
                    </a:lnTo>
                    <a:lnTo>
                      <a:pt x="290" y="1056"/>
                    </a:lnTo>
                    <a:lnTo>
                      <a:pt x="290" y="1050"/>
                    </a:lnTo>
                    <a:lnTo>
                      <a:pt x="288" y="1045"/>
                    </a:lnTo>
                    <a:lnTo>
                      <a:pt x="288" y="1040"/>
                    </a:lnTo>
                    <a:lnTo>
                      <a:pt x="288" y="1035"/>
                    </a:lnTo>
                    <a:lnTo>
                      <a:pt x="288" y="1029"/>
                    </a:lnTo>
                    <a:lnTo>
                      <a:pt x="286" y="1024"/>
                    </a:lnTo>
                    <a:lnTo>
                      <a:pt x="286" y="1019"/>
                    </a:lnTo>
                    <a:lnTo>
                      <a:pt x="286" y="1013"/>
                    </a:lnTo>
                    <a:lnTo>
                      <a:pt x="286" y="1008"/>
                    </a:lnTo>
                    <a:lnTo>
                      <a:pt x="286" y="1003"/>
                    </a:lnTo>
                    <a:lnTo>
                      <a:pt x="286" y="998"/>
                    </a:lnTo>
                    <a:lnTo>
                      <a:pt x="286" y="992"/>
                    </a:lnTo>
                    <a:lnTo>
                      <a:pt x="288" y="940"/>
                    </a:lnTo>
                    <a:lnTo>
                      <a:pt x="295" y="887"/>
                    </a:lnTo>
                    <a:lnTo>
                      <a:pt x="304" y="838"/>
                    </a:lnTo>
                    <a:lnTo>
                      <a:pt x="318" y="789"/>
                    </a:lnTo>
                    <a:lnTo>
                      <a:pt x="335" y="741"/>
                    </a:lnTo>
                    <a:lnTo>
                      <a:pt x="356" y="696"/>
                    </a:lnTo>
                    <a:lnTo>
                      <a:pt x="379" y="652"/>
                    </a:lnTo>
                    <a:lnTo>
                      <a:pt x="407" y="610"/>
                    </a:lnTo>
                    <a:lnTo>
                      <a:pt x="437" y="571"/>
                    </a:lnTo>
                    <a:lnTo>
                      <a:pt x="471" y="534"/>
                    </a:lnTo>
                    <a:lnTo>
                      <a:pt x="506" y="499"/>
                    </a:lnTo>
                    <a:lnTo>
                      <a:pt x="543" y="467"/>
                    </a:lnTo>
                    <a:lnTo>
                      <a:pt x="583" y="439"/>
                    </a:lnTo>
                    <a:lnTo>
                      <a:pt x="625" y="413"/>
                    </a:lnTo>
                    <a:lnTo>
                      <a:pt x="671" y="390"/>
                    </a:lnTo>
                    <a:lnTo>
                      <a:pt x="717" y="371"/>
                    </a:lnTo>
                    <a:lnTo>
                      <a:pt x="745" y="478"/>
                    </a:lnTo>
                    <a:lnTo>
                      <a:pt x="947" y="167"/>
                    </a:lnTo>
                    <a:lnTo>
                      <a:pt x="616" y="0"/>
                    </a:lnTo>
                    <a:close/>
                  </a:path>
                </a:pathLst>
              </a:custGeom>
              <a:gradFill rotWithShape="1">
                <a:gsLst>
                  <a:gs pos="0">
                    <a:srgbClr val="A6C4E2"/>
                  </a:gs>
                  <a:gs pos="100000">
                    <a:srgbClr val="E2ECF6"/>
                  </a:gs>
                </a:gsLst>
                <a:lin ang="5400000" scaled="1"/>
              </a:gradFill>
              <a:ln>
                <a:noFill/>
              </a:ln>
              <a:effectLst>
                <a:outerShdw dist="45791" dir="2021404"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9" name="未知">
                <a:extLst>
                  <a:ext uri="{FF2B5EF4-FFF2-40B4-BE49-F238E27FC236}">
                    <a16:creationId xmlns:a16="http://schemas.microsoft.com/office/drawing/2014/main" id="{57636668-B3A3-47C0-B0DC-4A0390C56D04}"/>
                  </a:ext>
                </a:extLst>
              </p:cNvPr>
              <p:cNvSpPr>
                <a:spLocks/>
              </p:cNvSpPr>
              <p:nvPr/>
            </p:nvSpPr>
            <p:spPr bwMode="auto">
              <a:xfrm>
                <a:off x="996" y="831"/>
                <a:ext cx="947" cy="1162"/>
              </a:xfrm>
              <a:custGeom>
                <a:avLst/>
                <a:gdLst>
                  <a:gd name="T0" fmla="*/ 947 w 947"/>
                  <a:gd name="T1" fmla="*/ 149 h 1162"/>
                  <a:gd name="T2" fmla="*/ 946 w 947"/>
                  <a:gd name="T3" fmla="*/ 126 h 1162"/>
                  <a:gd name="T4" fmla="*/ 944 w 947"/>
                  <a:gd name="T5" fmla="*/ 105 h 1162"/>
                  <a:gd name="T6" fmla="*/ 942 w 947"/>
                  <a:gd name="T7" fmla="*/ 84 h 1162"/>
                  <a:gd name="T8" fmla="*/ 940 w 947"/>
                  <a:gd name="T9" fmla="*/ 63 h 1162"/>
                  <a:gd name="T10" fmla="*/ 937 w 947"/>
                  <a:gd name="T11" fmla="*/ 42 h 1162"/>
                  <a:gd name="T12" fmla="*/ 935 w 947"/>
                  <a:gd name="T13" fmla="*/ 21 h 1162"/>
                  <a:gd name="T14" fmla="*/ 932 w 947"/>
                  <a:gd name="T15" fmla="*/ 0 h 1162"/>
                  <a:gd name="T16" fmla="*/ 656 w 947"/>
                  <a:gd name="T17" fmla="*/ 86 h 1162"/>
                  <a:gd name="T18" fmla="*/ 657 w 947"/>
                  <a:gd name="T19" fmla="*/ 96 h 1162"/>
                  <a:gd name="T20" fmla="*/ 657 w 947"/>
                  <a:gd name="T21" fmla="*/ 107 h 1162"/>
                  <a:gd name="T22" fmla="*/ 659 w 947"/>
                  <a:gd name="T23" fmla="*/ 118 h 1162"/>
                  <a:gd name="T24" fmla="*/ 659 w 947"/>
                  <a:gd name="T25" fmla="*/ 128 h 1162"/>
                  <a:gd name="T26" fmla="*/ 661 w 947"/>
                  <a:gd name="T27" fmla="*/ 139 h 1162"/>
                  <a:gd name="T28" fmla="*/ 661 w 947"/>
                  <a:gd name="T29" fmla="*/ 149 h 1162"/>
                  <a:gd name="T30" fmla="*/ 661 w 947"/>
                  <a:gd name="T31" fmla="*/ 160 h 1162"/>
                  <a:gd name="T32" fmla="*/ 661 w 947"/>
                  <a:gd name="T33" fmla="*/ 170 h 1162"/>
                  <a:gd name="T34" fmla="*/ 654 w 947"/>
                  <a:gd name="T35" fmla="*/ 274 h 1162"/>
                  <a:gd name="T36" fmla="*/ 629 w 947"/>
                  <a:gd name="T37" fmla="*/ 374 h 1162"/>
                  <a:gd name="T38" fmla="*/ 592 w 947"/>
                  <a:gd name="T39" fmla="*/ 467 h 1162"/>
                  <a:gd name="T40" fmla="*/ 540 w 947"/>
                  <a:gd name="T41" fmla="*/ 551 h 1162"/>
                  <a:gd name="T42" fmla="*/ 478 w 947"/>
                  <a:gd name="T43" fmla="*/ 629 h 1162"/>
                  <a:gd name="T44" fmla="*/ 404 w 947"/>
                  <a:gd name="T45" fmla="*/ 695 h 1162"/>
                  <a:gd name="T46" fmla="*/ 322 w 947"/>
                  <a:gd name="T47" fmla="*/ 750 h 1162"/>
                  <a:gd name="T48" fmla="*/ 231 w 947"/>
                  <a:gd name="T49" fmla="*/ 792 h 1162"/>
                  <a:gd name="T50" fmla="*/ 0 w 947"/>
                  <a:gd name="T51" fmla="*/ 994 h 1162"/>
                  <a:gd name="T52" fmla="*/ 306 w 947"/>
                  <a:gd name="T53" fmla="*/ 1068 h 1162"/>
                  <a:gd name="T54" fmla="*/ 440 w 947"/>
                  <a:gd name="T55" fmla="*/ 1010 h 1162"/>
                  <a:gd name="T56" fmla="*/ 563 w 947"/>
                  <a:gd name="T57" fmla="*/ 932 h 1162"/>
                  <a:gd name="T58" fmla="*/ 672 w 947"/>
                  <a:gd name="T59" fmla="*/ 838 h 1162"/>
                  <a:gd name="T60" fmla="*/ 766 w 947"/>
                  <a:gd name="T61" fmla="*/ 727 h 1162"/>
                  <a:gd name="T62" fmla="*/ 842 w 947"/>
                  <a:gd name="T63" fmla="*/ 604 h 1162"/>
                  <a:gd name="T64" fmla="*/ 900 w 947"/>
                  <a:gd name="T65" fmla="*/ 469 h 1162"/>
                  <a:gd name="T66" fmla="*/ 935 w 947"/>
                  <a:gd name="T67" fmla="*/ 323 h 1162"/>
                  <a:gd name="T68" fmla="*/ 947 w 947"/>
                  <a:gd name="T69" fmla="*/ 170 h 11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47" h="1162">
                    <a:moveTo>
                      <a:pt x="947" y="160"/>
                    </a:moveTo>
                    <a:lnTo>
                      <a:pt x="947" y="149"/>
                    </a:lnTo>
                    <a:lnTo>
                      <a:pt x="946" y="137"/>
                    </a:lnTo>
                    <a:lnTo>
                      <a:pt x="946" y="126"/>
                    </a:lnTo>
                    <a:lnTo>
                      <a:pt x="946" y="116"/>
                    </a:lnTo>
                    <a:lnTo>
                      <a:pt x="944" y="105"/>
                    </a:lnTo>
                    <a:lnTo>
                      <a:pt x="944" y="95"/>
                    </a:lnTo>
                    <a:lnTo>
                      <a:pt x="942" y="84"/>
                    </a:lnTo>
                    <a:lnTo>
                      <a:pt x="942" y="74"/>
                    </a:lnTo>
                    <a:lnTo>
                      <a:pt x="940" y="63"/>
                    </a:lnTo>
                    <a:lnTo>
                      <a:pt x="939" y="53"/>
                    </a:lnTo>
                    <a:lnTo>
                      <a:pt x="937" y="42"/>
                    </a:lnTo>
                    <a:lnTo>
                      <a:pt x="937" y="31"/>
                    </a:lnTo>
                    <a:lnTo>
                      <a:pt x="935" y="21"/>
                    </a:lnTo>
                    <a:lnTo>
                      <a:pt x="933" y="10"/>
                    </a:lnTo>
                    <a:lnTo>
                      <a:pt x="932" y="0"/>
                    </a:lnTo>
                    <a:lnTo>
                      <a:pt x="830" y="200"/>
                    </a:lnTo>
                    <a:lnTo>
                      <a:pt x="656" y="86"/>
                    </a:lnTo>
                    <a:lnTo>
                      <a:pt x="656" y="91"/>
                    </a:lnTo>
                    <a:lnTo>
                      <a:pt x="657" y="96"/>
                    </a:lnTo>
                    <a:lnTo>
                      <a:pt x="657" y="102"/>
                    </a:lnTo>
                    <a:lnTo>
                      <a:pt x="657" y="107"/>
                    </a:lnTo>
                    <a:lnTo>
                      <a:pt x="659" y="112"/>
                    </a:lnTo>
                    <a:lnTo>
                      <a:pt x="659" y="118"/>
                    </a:lnTo>
                    <a:lnTo>
                      <a:pt x="659" y="123"/>
                    </a:lnTo>
                    <a:lnTo>
                      <a:pt x="659" y="128"/>
                    </a:lnTo>
                    <a:lnTo>
                      <a:pt x="661" y="133"/>
                    </a:lnTo>
                    <a:lnTo>
                      <a:pt x="661" y="139"/>
                    </a:lnTo>
                    <a:lnTo>
                      <a:pt x="661" y="144"/>
                    </a:lnTo>
                    <a:lnTo>
                      <a:pt x="661" y="149"/>
                    </a:lnTo>
                    <a:lnTo>
                      <a:pt x="661" y="154"/>
                    </a:lnTo>
                    <a:lnTo>
                      <a:pt x="661" y="160"/>
                    </a:lnTo>
                    <a:lnTo>
                      <a:pt x="661" y="165"/>
                    </a:lnTo>
                    <a:lnTo>
                      <a:pt x="661" y="170"/>
                    </a:lnTo>
                    <a:lnTo>
                      <a:pt x="659" y="223"/>
                    </a:lnTo>
                    <a:lnTo>
                      <a:pt x="654" y="274"/>
                    </a:lnTo>
                    <a:lnTo>
                      <a:pt x="643" y="325"/>
                    </a:lnTo>
                    <a:lnTo>
                      <a:pt x="629" y="374"/>
                    </a:lnTo>
                    <a:lnTo>
                      <a:pt x="612" y="421"/>
                    </a:lnTo>
                    <a:lnTo>
                      <a:pt x="592" y="467"/>
                    </a:lnTo>
                    <a:lnTo>
                      <a:pt x="568" y="511"/>
                    </a:lnTo>
                    <a:lnTo>
                      <a:pt x="540" y="551"/>
                    </a:lnTo>
                    <a:lnTo>
                      <a:pt x="510" y="592"/>
                    </a:lnTo>
                    <a:lnTo>
                      <a:pt x="478" y="629"/>
                    </a:lnTo>
                    <a:lnTo>
                      <a:pt x="443" y="664"/>
                    </a:lnTo>
                    <a:lnTo>
                      <a:pt x="404" y="695"/>
                    </a:lnTo>
                    <a:lnTo>
                      <a:pt x="364" y="723"/>
                    </a:lnTo>
                    <a:lnTo>
                      <a:pt x="322" y="750"/>
                    </a:lnTo>
                    <a:lnTo>
                      <a:pt x="278" y="773"/>
                    </a:lnTo>
                    <a:lnTo>
                      <a:pt x="231" y="792"/>
                    </a:lnTo>
                    <a:lnTo>
                      <a:pt x="202" y="685"/>
                    </a:lnTo>
                    <a:lnTo>
                      <a:pt x="0" y="994"/>
                    </a:lnTo>
                    <a:lnTo>
                      <a:pt x="331" y="1162"/>
                    </a:lnTo>
                    <a:lnTo>
                      <a:pt x="306" y="1068"/>
                    </a:lnTo>
                    <a:lnTo>
                      <a:pt x="375" y="1041"/>
                    </a:lnTo>
                    <a:lnTo>
                      <a:pt x="440" y="1010"/>
                    </a:lnTo>
                    <a:lnTo>
                      <a:pt x="503" y="973"/>
                    </a:lnTo>
                    <a:lnTo>
                      <a:pt x="563" y="932"/>
                    </a:lnTo>
                    <a:lnTo>
                      <a:pt x="619" y="887"/>
                    </a:lnTo>
                    <a:lnTo>
                      <a:pt x="672" y="838"/>
                    </a:lnTo>
                    <a:lnTo>
                      <a:pt x="721" y="785"/>
                    </a:lnTo>
                    <a:lnTo>
                      <a:pt x="766" y="727"/>
                    </a:lnTo>
                    <a:lnTo>
                      <a:pt x="807" y="667"/>
                    </a:lnTo>
                    <a:lnTo>
                      <a:pt x="842" y="604"/>
                    </a:lnTo>
                    <a:lnTo>
                      <a:pt x="874" y="537"/>
                    </a:lnTo>
                    <a:lnTo>
                      <a:pt x="900" y="469"/>
                    </a:lnTo>
                    <a:lnTo>
                      <a:pt x="919" y="397"/>
                    </a:lnTo>
                    <a:lnTo>
                      <a:pt x="935" y="323"/>
                    </a:lnTo>
                    <a:lnTo>
                      <a:pt x="944" y="247"/>
                    </a:lnTo>
                    <a:lnTo>
                      <a:pt x="947" y="170"/>
                    </a:lnTo>
                    <a:lnTo>
                      <a:pt x="947" y="160"/>
                    </a:lnTo>
                    <a:close/>
                  </a:path>
                </a:pathLst>
              </a:custGeom>
              <a:gradFill rotWithShape="1">
                <a:gsLst>
                  <a:gs pos="0">
                    <a:srgbClr val="356DA5"/>
                  </a:gs>
                  <a:gs pos="100000">
                    <a:srgbClr val="80ABD6"/>
                  </a:gs>
                </a:gsLst>
                <a:lin ang="0" scaled="1"/>
              </a:gradFill>
              <a:ln>
                <a:noFill/>
              </a:ln>
              <a:effectLst>
                <a:outerShdw dist="45791" dir="2021404"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70" name="未知">
                <a:extLst>
                  <a:ext uri="{FF2B5EF4-FFF2-40B4-BE49-F238E27FC236}">
                    <a16:creationId xmlns:a16="http://schemas.microsoft.com/office/drawing/2014/main" id="{4AB46EE3-5AE3-490E-8C79-0F275030AABA}"/>
                  </a:ext>
                </a:extLst>
              </p:cNvPr>
              <p:cNvSpPr>
                <a:spLocks/>
              </p:cNvSpPr>
              <p:nvPr/>
            </p:nvSpPr>
            <p:spPr bwMode="auto">
              <a:xfrm>
                <a:off x="0" y="996"/>
                <a:ext cx="1162" cy="946"/>
              </a:xfrm>
              <a:custGeom>
                <a:avLst/>
                <a:gdLst>
                  <a:gd name="T0" fmla="*/ 1076 w 1162"/>
                  <a:gd name="T1" fmla="*/ 655 h 946"/>
                  <a:gd name="T2" fmla="*/ 1067 w 1162"/>
                  <a:gd name="T3" fmla="*/ 657 h 946"/>
                  <a:gd name="T4" fmla="*/ 1056 w 1162"/>
                  <a:gd name="T5" fmla="*/ 658 h 946"/>
                  <a:gd name="T6" fmla="*/ 1046 w 1162"/>
                  <a:gd name="T7" fmla="*/ 658 h 946"/>
                  <a:gd name="T8" fmla="*/ 1035 w 1162"/>
                  <a:gd name="T9" fmla="*/ 660 h 946"/>
                  <a:gd name="T10" fmla="*/ 1025 w 1162"/>
                  <a:gd name="T11" fmla="*/ 660 h 946"/>
                  <a:gd name="T12" fmla="*/ 1014 w 1162"/>
                  <a:gd name="T13" fmla="*/ 660 h 946"/>
                  <a:gd name="T14" fmla="*/ 1003 w 1162"/>
                  <a:gd name="T15" fmla="*/ 662 h 946"/>
                  <a:gd name="T16" fmla="*/ 993 w 1162"/>
                  <a:gd name="T17" fmla="*/ 662 h 946"/>
                  <a:gd name="T18" fmla="*/ 888 w 1162"/>
                  <a:gd name="T19" fmla="*/ 653 h 946"/>
                  <a:gd name="T20" fmla="*/ 789 w 1162"/>
                  <a:gd name="T21" fmla="*/ 630 h 946"/>
                  <a:gd name="T22" fmla="*/ 696 w 1162"/>
                  <a:gd name="T23" fmla="*/ 592 h 946"/>
                  <a:gd name="T24" fmla="*/ 610 w 1162"/>
                  <a:gd name="T25" fmla="*/ 541 h 946"/>
                  <a:gd name="T26" fmla="*/ 534 w 1162"/>
                  <a:gd name="T27" fmla="*/ 478 h 946"/>
                  <a:gd name="T28" fmla="*/ 468 w 1162"/>
                  <a:gd name="T29" fmla="*/ 404 h 946"/>
                  <a:gd name="T30" fmla="*/ 413 w 1162"/>
                  <a:gd name="T31" fmla="*/ 321 h 946"/>
                  <a:gd name="T32" fmla="*/ 371 w 1162"/>
                  <a:gd name="T33" fmla="*/ 232 h 946"/>
                  <a:gd name="T34" fmla="*/ 167 w 1162"/>
                  <a:gd name="T35" fmla="*/ 0 h 946"/>
                  <a:gd name="T36" fmla="*/ 94 w 1162"/>
                  <a:gd name="T37" fmla="*/ 306 h 946"/>
                  <a:gd name="T38" fmla="*/ 153 w 1162"/>
                  <a:gd name="T39" fmla="*/ 441 h 946"/>
                  <a:gd name="T40" fmla="*/ 231 w 1162"/>
                  <a:gd name="T41" fmla="*/ 564 h 946"/>
                  <a:gd name="T42" fmla="*/ 325 w 1162"/>
                  <a:gd name="T43" fmla="*/ 673 h 946"/>
                  <a:gd name="T44" fmla="*/ 436 w 1162"/>
                  <a:gd name="T45" fmla="*/ 766 h 946"/>
                  <a:gd name="T46" fmla="*/ 559 w 1162"/>
                  <a:gd name="T47" fmla="*/ 843 h 946"/>
                  <a:gd name="T48" fmla="*/ 694 w 1162"/>
                  <a:gd name="T49" fmla="*/ 899 h 946"/>
                  <a:gd name="T50" fmla="*/ 840 w 1162"/>
                  <a:gd name="T51" fmla="*/ 934 h 946"/>
                  <a:gd name="T52" fmla="*/ 993 w 1162"/>
                  <a:gd name="T53" fmla="*/ 946 h 946"/>
                  <a:gd name="T54" fmla="*/ 1014 w 1162"/>
                  <a:gd name="T55" fmla="*/ 946 h 946"/>
                  <a:gd name="T56" fmla="*/ 1035 w 1162"/>
                  <a:gd name="T57" fmla="*/ 945 h 946"/>
                  <a:gd name="T58" fmla="*/ 1058 w 1162"/>
                  <a:gd name="T59" fmla="*/ 945 h 946"/>
                  <a:gd name="T60" fmla="*/ 1079 w 1162"/>
                  <a:gd name="T61" fmla="*/ 943 h 946"/>
                  <a:gd name="T62" fmla="*/ 1100 w 1162"/>
                  <a:gd name="T63" fmla="*/ 939 h 946"/>
                  <a:gd name="T64" fmla="*/ 1121 w 1162"/>
                  <a:gd name="T65" fmla="*/ 938 h 946"/>
                  <a:gd name="T66" fmla="*/ 1142 w 1162"/>
                  <a:gd name="T67" fmla="*/ 934 h 946"/>
                  <a:gd name="T68" fmla="*/ 1162 w 1162"/>
                  <a:gd name="T69" fmla="*/ 931 h 9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2" h="946">
                    <a:moveTo>
                      <a:pt x="963" y="829"/>
                    </a:moveTo>
                    <a:lnTo>
                      <a:pt x="1076" y="655"/>
                    </a:lnTo>
                    <a:lnTo>
                      <a:pt x="1072" y="657"/>
                    </a:lnTo>
                    <a:lnTo>
                      <a:pt x="1067" y="657"/>
                    </a:lnTo>
                    <a:lnTo>
                      <a:pt x="1061" y="657"/>
                    </a:lnTo>
                    <a:lnTo>
                      <a:pt x="1056" y="658"/>
                    </a:lnTo>
                    <a:lnTo>
                      <a:pt x="1051" y="658"/>
                    </a:lnTo>
                    <a:lnTo>
                      <a:pt x="1046" y="658"/>
                    </a:lnTo>
                    <a:lnTo>
                      <a:pt x="1040" y="660"/>
                    </a:lnTo>
                    <a:lnTo>
                      <a:pt x="1035" y="660"/>
                    </a:lnTo>
                    <a:lnTo>
                      <a:pt x="1030" y="660"/>
                    </a:lnTo>
                    <a:lnTo>
                      <a:pt x="1025" y="660"/>
                    </a:lnTo>
                    <a:lnTo>
                      <a:pt x="1019" y="660"/>
                    </a:lnTo>
                    <a:lnTo>
                      <a:pt x="1014" y="660"/>
                    </a:lnTo>
                    <a:lnTo>
                      <a:pt x="1009" y="662"/>
                    </a:lnTo>
                    <a:lnTo>
                      <a:pt x="1003" y="662"/>
                    </a:lnTo>
                    <a:lnTo>
                      <a:pt x="998" y="662"/>
                    </a:lnTo>
                    <a:lnTo>
                      <a:pt x="993" y="662"/>
                    </a:lnTo>
                    <a:lnTo>
                      <a:pt x="940" y="660"/>
                    </a:lnTo>
                    <a:lnTo>
                      <a:pt x="888" y="653"/>
                    </a:lnTo>
                    <a:lnTo>
                      <a:pt x="838" y="643"/>
                    </a:lnTo>
                    <a:lnTo>
                      <a:pt x="789" y="630"/>
                    </a:lnTo>
                    <a:lnTo>
                      <a:pt x="742" y="613"/>
                    </a:lnTo>
                    <a:lnTo>
                      <a:pt x="696" y="592"/>
                    </a:lnTo>
                    <a:lnTo>
                      <a:pt x="652" y="567"/>
                    </a:lnTo>
                    <a:lnTo>
                      <a:pt x="610" y="541"/>
                    </a:lnTo>
                    <a:lnTo>
                      <a:pt x="571" y="511"/>
                    </a:lnTo>
                    <a:lnTo>
                      <a:pt x="534" y="478"/>
                    </a:lnTo>
                    <a:lnTo>
                      <a:pt x="499" y="442"/>
                    </a:lnTo>
                    <a:lnTo>
                      <a:pt x="468" y="404"/>
                    </a:lnTo>
                    <a:lnTo>
                      <a:pt x="440" y="363"/>
                    </a:lnTo>
                    <a:lnTo>
                      <a:pt x="413" y="321"/>
                    </a:lnTo>
                    <a:lnTo>
                      <a:pt x="390" y="277"/>
                    </a:lnTo>
                    <a:lnTo>
                      <a:pt x="371" y="232"/>
                    </a:lnTo>
                    <a:lnTo>
                      <a:pt x="478" y="202"/>
                    </a:lnTo>
                    <a:lnTo>
                      <a:pt x="167" y="0"/>
                    </a:lnTo>
                    <a:lnTo>
                      <a:pt x="0" y="330"/>
                    </a:lnTo>
                    <a:lnTo>
                      <a:pt x="94" y="306"/>
                    </a:lnTo>
                    <a:lnTo>
                      <a:pt x="122" y="374"/>
                    </a:lnTo>
                    <a:lnTo>
                      <a:pt x="153" y="441"/>
                    </a:lnTo>
                    <a:lnTo>
                      <a:pt x="188" y="502"/>
                    </a:lnTo>
                    <a:lnTo>
                      <a:pt x="231" y="564"/>
                    </a:lnTo>
                    <a:lnTo>
                      <a:pt x="276" y="620"/>
                    </a:lnTo>
                    <a:lnTo>
                      <a:pt x="325" y="673"/>
                    </a:lnTo>
                    <a:lnTo>
                      <a:pt x="378" y="722"/>
                    </a:lnTo>
                    <a:lnTo>
                      <a:pt x="436" y="766"/>
                    </a:lnTo>
                    <a:lnTo>
                      <a:pt x="496" y="806"/>
                    </a:lnTo>
                    <a:lnTo>
                      <a:pt x="559" y="843"/>
                    </a:lnTo>
                    <a:lnTo>
                      <a:pt x="626" y="873"/>
                    </a:lnTo>
                    <a:lnTo>
                      <a:pt x="694" y="899"/>
                    </a:lnTo>
                    <a:lnTo>
                      <a:pt x="766" y="920"/>
                    </a:lnTo>
                    <a:lnTo>
                      <a:pt x="840" y="934"/>
                    </a:lnTo>
                    <a:lnTo>
                      <a:pt x="916" y="943"/>
                    </a:lnTo>
                    <a:lnTo>
                      <a:pt x="993" y="946"/>
                    </a:lnTo>
                    <a:lnTo>
                      <a:pt x="1003" y="946"/>
                    </a:lnTo>
                    <a:lnTo>
                      <a:pt x="1014" y="946"/>
                    </a:lnTo>
                    <a:lnTo>
                      <a:pt x="1025" y="946"/>
                    </a:lnTo>
                    <a:lnTo>
                      <a:pt x="1035" y="945"/>
                    </a:lnTo>
                    <a:lnTo>
                      <a:pt x="1047" y="945"/>
                    </a:lnTo>
                    <a:lnTo>
                      <a:pt x="1058" y="945"/>
                    </a:lnTo>
                    <a:lnTo>
                      <a:pt x="1068" y="943"/>
                    </a:lnTo>
                    <a:lnTo>
                      <a:pt x="1079" y="943"/>
                    </a:lnTo>
                    <a:lnTo>
                      <a:pt x="1090" y="941"/>
                    </a:lnTo>
                    <a:lnTo>
                      <a:pt x="1100" y="939"/>
                    </a:lnTo>
                    <a:lnTo>
                      <a:pt x="1111" y="939"/>
                    </a:lnTo>
                    <a:lnTo>
                      <a:pt x="1121" y="938"/>
                    </a:lnTo>
                    <a:lnTo>
                      <a:pt x="1132" y="936"/>
                    </a:lnTo>
                    <a:lnTo>
                      <a:pt x="1142" y="934"/>
                    </a:lnTo>
                    <a:lnTo>
                      <a:pt x="1153" y="932"/>
                    </a:lnTo>
                    <a:lnTo>
                      <a:pt x="1162" y="931"/>
                    </a:lnTo>
                    <a:lnTo>
                      <a:pt x="963" y="829"/>
                    </a:lnTo>
                    <a:close/>
                  </a:path>
                </a:pathLst>
              </a:custGeom>
              <a:gradFill rotWithShape="1">
                <a:gsLst>
                  <a:gs pos="0">
                    <a:srgbClr val="182F44"/>
                  </a:gs>
                  <a:gs pos="100000">
                    <a:srgbClr val="3C78AE"/>
                  </a:gs>
                </a:gsLst>
                <a:lin ang="5400000" scaled="1"/>
              </a:gradFill>
              <a:ln>
                <a:noFill/>
              </a:ln>
              <a:effectLst>
                <a:outerShdw dist="45791" dir="2021404"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71" name="未知">
                <a:extLst>
                  <a:ext uri="{FF2B5EF4-FFF2-40B4-BE49-F238E27FC236}">
                    <a16:creationId xmlns:a16="http://schemas.microsoft.com/office/drawing/2014/main" id="{B8523799-0B66-4241-A3AE-D1A7DB8D1F69}"/>
                  </a:ext>
                </a:extLst>
              </p:cNvPr>
              <p:cNvSpPr>
                <a:spLocks/>
              </p:cNvSpPr>
              <p:nvPr/>
            </p:nvSpPr>
            <p:spPr bwMode="auto">
              <a:xfrm>
                <a:off x="823" y="41"/>
                <a:ext cx="1161" cy="946"/>
              </a:xfrm>
              <a:custGeom>
                <a:avLst/>
                <a:gdLst>
                  <a:gd name="T0" fmla="*/ 1041 w 1161"/>
                  <a:gd name="T1" fmla="*/ 572 h 946"/>
                  <a:gd name="T2" fmla="*/ 973 w 1161"/>
                  <a:gd name="T3" fmla="*/ 444 h 946"/>
                  <a:gd name="T4" fmla="*/ 885 w 1161"/>
                  <a:gd name="T5" fmla="*/ 328 h 946"/>
                  <a:gd name="T6" fmla="*/ 783 w 1161"/>
                  <a:gd name="T7" fmla="*/ 226 h 946"/>
                  <a:gd name="T8" fmla="*/ 665 w 1161"/>
                  <a:gd name="T9" fmla="*/ 140 h 946"/>
                  <a:gd name="T10" fmla="*/ 535 w 1161"/>
                  <a:gd name="T11" fmla="*/ 73 h 946"/>
                  <a:gd name="T12" fmla="*/ 395 w 1161"/>
                  <a:gd name="T13" fmla="*/ 28 h 946"/>
                  <a:gd name="T14" fmla="*/ 245 w 1161"/>
                  <a:gd name="T15" fmla="*/ 3 h 946"/>
                  <a:gd name="T16" fmla="*/ 158 w 1161"/>
                  <a:gd name="T17" fmla="*/ 0 h 946"/>
                  <a:gd name="T18" fmla="*/ 137 w 1161"/>
                  <a:gd name="T19" fmla="*/ 1 h 946"/>
                  <a:gd name="T20" fmla="*/ 115 w 1161"/>
                  <a:gd name="T21" fmla="*/ 1 h 946"/>
                  <a:gd name="T22" fmla="*/ 94 w 1161"/>
                  <a:gd name="T23" fmla="*/ 3 h 946"/>
                  <a:gd name="T24" fmla="*/ 72 w 1161"/>
                  <a:gd name="T25" fmla="*/ 5 h 946"/>
                  <a:gd name="T26" fmla="*/ 50 w 1161"/>
                  <a:gd name="T27" fmla="*/ 8 h 946"/>
                  <a:gd name="T28" fmla="*/ 31 w 1161"/>
                  <a:gd name="T29" fmla="*/ 10 h 946"/>
                  <a:gd name="T30" fmla="*/ 10 w 1161"/>
                  <a:gd name="T31" fmla="*/ 14 h 946"/>
                  <a:gd name="T32" fmla="*/ 198 w 1161"/>
                  <a:gd name="T33" fmla="*/ 117 h 946"/>
                  <a:gd name="T34" fmla="*/ 91 w 1161"/>
                  <a:gd name="T35" fmla="*/ 291 h 946"/>
                  <a:gd name="T36" fmla="*/ 101 w 1161"/>
                  <a:gd name="T37" fmla="*/ 289 h 946"/>
                  <a:gd name="T38" fmla="*/ 110 w 1161"/>
                  <a:gd name="T39" fmla="*/ 288 h 946"/>
                  <a:gd name="T40" fmla="*/ 121 w 1161"/>
                  <a:gd name="T41" fmla="*/ 288 h 946"/>
                  <a:gd name="T42" fmla="*/ 131 w 1161"/>
                  <a:gd name="T43" fmla="*/ 286 h 946"/>
                  <a:gd name="T44" fmla="*/ 142 w 1161"/>
                  <a:gd name="T45" fmla="*/ 286 h 946"/>
                  <a:gd name="T46" fmla="*/ 152 w 1161"/>
                  <a:gd name="T47" fmla="*/ 286 h 946"/>
                  <a:gd name="T48" fmla="*/ 163 w 1161"/>
                  <a:gd name="T49" fmla="*/ 286 h 946"/>
                  <a:gd name="T50" fmla="*/ 221 w 1161"/>
                  <a:gd name="T51" fmla="*/ 288 h 946"/>
                  <a:gd name="T52" fmla="*/ 325 w 1161"/>
                  <a:gd name="T53" fmla="*/ 303 h 946"/>
                  <a:gd name="T54" fmla="*/ 419 w 1161"/>
                  <a:gd name="T55" fmla="*/ 335 h 946"/>
                  <a:gd name="T56" fmla="*/ 509 w 1161"/>
                  <a:gd name="T57" fmla="*/ 379 h 946"/>
                  <a:gd name="T58" fmla="*/ 590 w 1161"/>
                  <a:gd name="T59" fmla="*/ 437 h 946"/>
                  <a:gd name="T60" fmla="*/ 662 w 1161"/>
                  <a:gd name="T61" fmla="*/ 505 h 946"/>
                  <a:gd name="T62" fmla="*/ 723 w 1161"/>
                  <a:gd name="T63" fmla="*/ 583 h 946"/>
                  <a:gd name="T64" fmla="*/ 771 w 1161"/>
                  <a:gd name="T65" fmla="*/ 669 h 946"/>
                  <a:gd name="T66" fmla="*/ 683 w 1161"/>
                  <a:gd name="T67" fmla="*/ 744 h 946"/>
                  <a:gd name="T68" fmla="*/ 1161 w 1161"/>
                  <a:gd name="T69" fmla="*/ 616 h 9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1" h="946">
                    <a:moveTo>
                      <a:pt x="1068" y="642"/>
                    </a:moveTo>
                    <a:lnTo>
                      <a:pt x="1041" y="572"/>
                    </a:lnTo>
                    <a:lnTo>
                      <a:pt x="1010" y="507"/>
                    </a:lnTo>
                    <a:lnTo>
                      <a:pt x="973" y="444"/>
                    </a:lnTo>
                    <a:lnTo>
                      <a:pt x="931" y="384"/>
                    </a:lnTo>
                    <a:lnTo>
                      <a:pt x="885" y="328"/>
                    </a:lnTo>
                    <a:lnTo>
                      <a:pt x="836" y="275"/>
                    </a:lnTo>
                    <a:lnTo>
                      <a:pt x="783" y="226"/>
                    </a:lnTo>
                    <a:lnTo>
                      <a:pt x="727" y="180"/>
                    </a:lnTo>
                    <a:lnTo>
                      <a:pt x="665" y="140"/>
                    </a:lnTo>
                    <a:lnTo>
                      <a:pt x="602" y="105"/>
                    </a:lnTo>
                    <a:lnTo>
                      <a:pt x="535" y="73"/>
                    </a:lnTo>
                    <a:lnTo>
                      <a:pt x="467" y="47"/>
                    </a:lnTo>
                    <a:lnTo>
                      <a:pt x="395" y="28"/>
                    </a:lnTo>
                    <a:lnTo>
                      <a:pt x="321" y="12"/>
                    </a:lnTo>
                    <a:lnTo>
                      <a:pt x="245" y="3"/>
                    </a:lnTo>
                    <a:lnTo>
                      <a:pt x="168" y="0"/>
                    </a:lnTo>
                    <a:lnTo>
                      <a:pt x="158" y="0"/>
                    </a:lnTo>
                    <a:lnTo>
                      <a:pt x="147" y="0"/>
                    </a:lnTo>
                    <a:lnTo>
                      <a:pt x="137" y="1"/>
                    </a:lnTo>
                    <a:lnTo>
                      <a:pt x="126" y="1"/>
                    </a:lnTo>
                    <a:lnTo>
                      <a:pt x="115" y="1"/>
                    </a:lnTo>
                    <a:lnTo>
                      <a:pt x="105" y="3"/>
                    </a:lnTo>
                    <a:lnTo>
                      <a:pt x="94" y="3"/>
                    </a:lnTo>
                    <a:lnTo>
                      <a:pt x="82" y="5"/>
                    </a:lnTo>
                    <a:lnTo>
                      <a:pt x="72" y="5"/>
                    </a:lnTo>
                    <a:lnTo>
                      <a:pt x="61" y="7"/>
                    </a:lnTo>
                    <a:lnTo>
                      <a:pt x="50" y="8"/>
                    </a:lnTo>
                    <a:lnTo>
                      <a:pt x="40" y="10"/>
                    </a:lnTo>
                    <a:lnTo>
                      <a:pt x="31" y="10"/>
                    </a:lnTo>
                    <a:lnTo>
                      <a:pt x="21" y="12"/>
                    </a:lnTo>
                    <a:lnTo>
                      <a:pt x="10" y="14"/>
                    </a:lnTo>
                    <a:lnTo>
                      <a:pt x="0" y="15"/>
                    </a:lnTo>
                    <a:lnTo>
                      <a:pt x="198" y="117"/>
                    </a:lnTo>
                    <a:lnTo>
                      <a:pt x="86" y="291"/>
                    </a:lnTo>
                    <a:lnTo>
                      <a:pt x="91" y="291"/>
                    </a:lnTo>
                    <a:lnTo>
                      <a:pt x="96" y="289"/>
                    </a:lnTo>
                    <a:lnTo>
                      <a:pt x="101" y="289"/>
                    </a:lnTo>
                    <a:lnTo>
                      <a:pt x="107" y="289"/>
                    </a:lnTo>
                    <a:lnTo>
                      <a:pt x="110" y="288"/>
                    </a:lnTo>
                    <a:lnTo>
                      <a:pt x="115" y="288"/>
                    </a:lnTo>
                    <a:lnTo>
                      <a:pt x="121" y="288"/>
                    </a:lnTo>
                    <a:lnTo>
                      <a:pt x="126" y="288"/>
                    </a:lnTo>
                    <a:lnTo>
                      <a:pt x="131" y="286"/>
                    </a:lnTo>
                    <a:lnTo>
                      <a:pt x="137" y="286"/>
                    </a:lnTo>
                    <a:lnTo>
                      <a:pt x="142" y="286"/>
                    </a:lnTo>
                    <a:lnTo>
                      <a:pt x="147" y="286"/>
                    </a:lnTo>
                    <a:lnTo>
                      <a:pt x="152" y="286"/>
                    </a:lnTo>
                    <a:lnTo>
                      <a:pt x="158" y="286"/>
                    </a:lnTo>
                    <a:lnTo>
                      <a:pt x="163" y="286"/>
                    </a:lnTo>
                    <a:lnTo>
                      <a:pt x="168" y="286"/>
                    </a:lnTo>
                    <a:lnTo>
                      <a:pt x="221" y="288"/>
                    </a:lnTo>
                    <a:lnTo>
                      <a:pt x="274" y="293"/>
                    </a:lnTo>
                    <a:lnTo>
                      <a:pt x="325" y="303"/>
                    </a:lnTo>
                    <a:lnTo>
                      <a:pt x="372" y="317"/>
                    </a:lnTo>
                    <a:lnTo>
                      <a:pt x="419" y="335"/>
                    </a:lnTo>
                    <a:lnTo>
                      <a:pt x="465" y="356"/>
                    </a:lnTo>
                    <a:lnTo>
                      <a:pt x="509" y="379"/>
                    </a:lnTo>
                    <a:lnTo>
                      <a:pt x="551" y="407"/>
                    </a:lnTo>
                    <a:lnTo>
                      <a:pt x="590" y="437"/>
                    </a:lnTo>
                    <a:lnTo>
                      <a:pt x="627" y="468"/>
                    </a:lnTo>
                    <a:lnTo>
                      <a:pt x="662" y="505"/>
                    </a:lnTo>
                    <a:lnTo>
                      <a:pt x="693" y="542"/>
                    </a:lnTo>
                    <a:lnTo>
                      <a:pt x="723" y="583"/>
                    </a:lnTo>
                    <a:lnTo>
                      <a:pt x="748" y="625"/>
                    </a:lnTo>
                    <a:lnTo>
                      <a:pt x="771" y="669"/>
                    </a:lnTo>
                    <a:lnTo>
                      <a:pt x="790" y="716"/>
                    </a:lnTo>
                    <a:lnTo>
                      <a:pt x="683" y="744"/>
                    </a:lnTo>
                    <a:lnTo>
                      <a:pt x="994" y="946"/>
                    </a:lnTo>
                    <a:lnTo>
                      <a:pt x="1161" y="616"/>
                    </a:lnTo>
                    <a:lnTo>
                      <a:pt x="1068" y="642"/>
                    </a:lnTo>
                    <a:close/>
                  </a:path>
                </a:pathLst>
              </a:custGeom>
              <a:gradFill rotWithShape="1">
                <a:gsLst>
                  <a:gs pos="0">
                    <a:srgbClr val="BAD2F8"/>
                  </a:gs>
                  <a:gs pos="100000">
                    <a:srgbClr val="6196ED"/>
                  </a:gs>
                </a:gsLst>
                <a:lin ang="5400000" scaled="1"/>
              </a:gradFill>
              <a:ln>
                <a:noFill/>
              </a:ln>
              <a:effectLst>
                <a:outerShdw dist="45791" dir="2021404"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grpSp>
        <p:grpSp>
          <p:nvGrpSpPr>
            <p:cNvPr id="10248" name="Group 9">
              <a:extLst>
                <a:ext uri="{FF2B5EF4-FFF2-40B4-BE49-F238E27FC236}">
                  <a16:creationId xmlns:a16="http://schemas.microsoft.com/office/drawing/2014/main" id="{065EFF1D-8BC3-46A5-B934-872C5FFFABD5}"/>
                </a:ext>
              </a:extLst>
            </p:cNvPr>
            <p:cNvGrpSpPr>
              <a:grpSpLocks/>
            </p:cNvGrpSpPr>
            <p:nvPr/>
          </p:nvGrpSpPr>
          <p:grpSpPr bwMode="auto">
            <a:xfrm>
              <a:off x="1194" y="1192"/>
              <a:ext cx="1110" cy="1114"/>
              <a:chOff x="0" y="0"/>
              <a:chExt cx="1110" cy="1114"/>
            </a:xfrm>
          </p:grpSpPr>
          <p:grpSp>
            <p:nvGrpSpPr>
              <p:cNvPr id="10258" name="Group 10">
                <a:extLst>
                  <a:ext uri="{FF2B5EF4-FFF2-40B4-BE49-F238E27FC236}">
                    <a16:creationId xmlns:a16="http://schemas.microsoft.com/office/drawing/2014/main" id="{DAAFEEA4-E0DC-45D4-80D5-763D29522B55}"/>
                  </a:ext>
                </a:extLst>
              </p:cNvPr>
              <p:cNvGrpSpPr>
                <a:grpSpLocks/>
              </p:cNvGrpSpPr>
              <p:nvPr/>
            </p:nvGrpSpPr>
            <p:grpSpPr bwMode="auto">
              <a:xfrm>
                <a:off x="0" y="0"/>
                <a:ext cx="1110" cy="1114"/>
                <a:chOff x="0" y="0"/>
                <a:chExt cx="1110" cy="1114"/>
              </a:xfrm>
            </p:grpSpPr>
            <p:sp>
              <p:nvSpPr>
                <p:cNvPr id="10261" name="未知">
                  <a:extLst>
                    <a:ext uri="{FF2B5EF4-FFF2-40B4-BE49-F238E27FC236}">
                      <a16:creationId xmlns:a16="http://schemas.microsoft.com/office/drawing/2014/main" id="{351F207A-1938-43EF-8AA3-03C1A27B217B}"/>
                    </a:ext>
                  </a:extLst>
                </p:cNvPr>
                <p:cNvSpPr>
                  <a:spLocks/>
                </p:cNvSpPr>
                <p:nvPr/>
              </p:nvSpPr>
              <p:spPr bwMode="auto">
                <a:xfrm>
                  <a:off x="0" y="2"/>
                  <a:ext cx="1110" cy="545"/>
                </a:xfrm>
                <a:custGeom>
                  <a:avLst/>
                  <a:gdLst>
                    <a:gd name="T0" fmla="*/ 1107 w 1110"/>
                    <a:gd name="T1" fmla="*/ 489 h 545"/>
                    <a:gd name="T2" fmla="*/ 1096 w 1110"/>
                    <a:gd name="T3" fmla="*/ 434 h 545"/>
                    <a:gd name="T4" fmla="*/ 1082 w 1110"/>
                    <a:gd name="T5" fmla="*/ 382 h 545"/>
                    <a:gd name="T6" fmla="*/ 1063 w 1110"/>
                    <a:gd name="T7" fmla="*/ 332 h 545"/>
                    <a:gd name="T8" fmla="*/ 1040 w 1110"/>
                    <a:gd name="T9" fmla="*/ 285 h 545"/>
                    <a:gd name="T10" fmla="*/ 1012 w 1110"/>
                    <a:gd name="T11" fmla="*/ 239 h 545"/>
                    <a:gd name="T12" fmla="*/ 980 w 1110"/>
                    <a:gd name="T13" fmla="*/ 197 h 545"/>
                    <a:gd name="T14" fmla="*/ 943 w 1110"/>
                    <a:gd name="T15" fmla="*/ 159 h 545"/>
                    <a:gd name="T16" fmla="*/ 905 w 1110"/>
                    <a:gd name="T17" fmla="*/ 123 h 545"/>
                    <a:gd name="T18" fmla="*/ 862 w 1110"/>
                    <a:gd name="T19" fmla="*/ 92 h 545"/>
                    <a:gd name="T20" fmla="*/ 817 w 1110"/>
                    <a:gd name="T21" fmla="*/ 65 h 545"/>
                    <a:gd name="T22" fmla="*/ 768 w 1110"/>
                    <a:gd name="T23" fmla="*/ 43 h 545"/>
                    <a:gd name="T24" fmla="*/ 718 w 1110"/>
                    <a:gd name="T25" fmla="*/ 23 h 545"/>
                    <a:gd name="T26" fmla="*/ 666 w 1110"/>
                    <a:gd name="T27" fmla="*/ 11 h 545"/>
                    <a:gd name="T28" fmla="*/ 611 w 1110"/>
                    <a:gd name="T29" fmla="*/ 2 h 545"/>
                    <a:gd name="T30" fmla="*/ 555 w 1110"/>
                    <a:gd name="T31" fmla="*/ 0 h 545"/>
                    <a:gd name="T32" fmla="*/ 499 w 1110"/>
                    <a:gd name="T33" fmla="*/ 2 h 545"/>
                    <a:gd name="T34" fmla="*/ 444 w 1110"/>
                    <a:gd name="T35" fmla="*/ 11 h 545"/>
                    <a:gd name="T36" fmla="*/ 392 w 1110"/>
                    <a:gd name="T37" fmla="*/ 23 h 545"/>
                    <a:gd name="T38" fmla="*/ 341 w 1110"/>
                    <a:gd name="T39" fmla="*/ 43 h 545"/>
                    <a:gd name="T40" fmla="*/ 293 w 1110"/>
                    <a:gd name="T41" fmla="*/ 65 h 545"/>
                    <a:gd name="T42" fmla="*/ 248 w 1110"/>
                    <a:gd name="T43" fmla="*/ 92 h 545"/>
                    <a:gd name="T44" fmla="*/ 205 w 1110"/>
                    <a:gd name="T45" fmla="*/ 123 h 545"/>
                    <a:gd name="T46" fmla="*/ 167 w 1110"/>
                    <a:gd name="T47" fmla="*/ 159 h 545"/>
                    <a:gd name="T48" fmla="*/ 130 w 1110"/>
                    <a:gd name="T49" fmla="*/ 197 h 545"/>
                    <a:gd name="T50" fmla="*/ 98 w 1110"/>
                    <a:gd name="T51" fmla="*/ 239 h 545"/>
                    <a:gd name="T52" fmla="*/ 70 w 1110"/>
                    <a:gd name="T53" fmla="*/ 285 h 545"/>
                    <a:gd name="T54" fmla="*/ 47 w 1110"/>
                    <a:gd name="T55" fmla="*/ 332 h 545"/>
                    <a:gd name="T56" fmla="*/ 28 w 1110"/>
                    <a:gd name="T57" fmla="*/ 382 h 545"/>
                    <a:gd name="T58" fmla="*/ 12 w 1110"/>
                    <a:gd name="T59" fmla="*/ 434 h 545"/>
                    <a:gd name="T60" fmla="*/ 3 w 1110"/>
                    <a:gd name="T61" fmla="*/ 489 h 545"/>
                    <a:gd name="T62" fmla="*/ 0 w 1110"/>
                    <a:gd name="T63" fmla="*/ 545 h 545"/>
                    <a:gd name="T64" fmla="*/ 1110 w 1110"/>
                    <a:gd name="T65" fmla="*/ 545 h 545"/>
                    <a:gd name="T66" fmla="*/ 1107 w 1110"/>
                    <a:gd name="T67" fmla="*/ 489 h 5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0" h="545">
                      <a:moveTo>
                        <a:pt x="1107" y="489"/>
                      </a:moveTo>
                      <a:lnTo>
                        <a:pt x="1096" y="434"/>
                      </a:lnTo>
                      <a:lnTo>
                        <a:pt x="1082" y="382"/>
                      </a:lnTo>
                      <a:lnTo>
                        <a:pt x="1063" y="332"/>
                      </a:lnTo>
                      <a:lnTo>
                        <a:pt x="1040" y="285"/>
                      </a:lnTo>
                      <a:lnTo>
                        <a:pt x="1012" y="239"/>
                      </a:lnTo>
                      <a:lnTo>
                        <a:pt x="980" y="197"/>
                      </a:lnTo>
                      <a:lnTo>
                        <a:pt x="943" y="159"/>
                      </a:lnTo>
                      <a:lnTo>
                        <a:pt x="905" y="123"/>
                      </a:lnTo>
                      <a:lnTo>
                        <a:pt x="862" y="92"/>
                      </a:lnTo>
                      <a:lnTo>
                        <a:pt x="817" y="65"/>
                      </a:lnTo>
                      <a:lnTo>
                        <a:pt x="768" y="43"/>
                      </a:lnTo>
                      <a:lnTo>
                        <a:pt x="718" y="23"/>
                      </a:lnTo>
                      <a:lnTo>
                        <a:pt x="666" y="11"/>
                      </a:lnTo>
                      <a:lnTo>
                        <a:pt x="611" y="2"/>
                      </a:lnTo>
                      <a:lnTo>
                        <a:pt x="555" y="0"/>
                      </a:lnTo>
                      <a:lnTo>
                        <a:pt x="499" y="2"/>
                      </a:lnTo>
                      <a:lnTo>
                        <a:pt x="444" y="11"/>
                      </a:lnTo>
                      <a:lnTo>
                        <a:pt x="392" y="23"/>
                      </a:lnTo>
                      <a:lnTo>
                        <a:pt x="341" y="43"/>
                      </a:lnTo>
                      <a:lnTo>
                        <a:pt x="293" y="65"/>
                      </a:lnTo>
                      <a:lnTo>
                        <a:pt x="248" y="92"/>
                      </a:lnTo>
                      <a:lnTo>
                        <a:pt x="205" y="123"/>
                      </a:lnTo>
                      <a:lnTo>
                        <a:pt x="167" y="159"/>
                      </a:lnTo>
                      <a:lnTo>
                        <a:pt x="130" y="197"/>
                      </a:lnTo>
                      <a:lnTo>
                        <a:pt x="98" y="239"/>
                      </a:lnTo>
                      <a:lnTo>
                        <a:pt x="70" y="285"/>
                      </a:lnTo>
                      <a:lnTo>
                        <a:pt x="47" y="332"/>
                      </a:lnTo>
                      <a:lnTo>
                        <a:pt x="28" y="382"/>
                      </a:lnTo>
                      <a:lnTo>
                        <a:pt x="12" y="434"/>
                      </a:lnTo>
                      <a:lnTo>
                        <a:pt x="3" y="489"/>
                      </a:lnTo>
                      <a:lnTo>
                        <a:pt x="0" y="545"/>
                      </a:lnTo>
                      <a:lnTo>
                        <a:pt x="1110" y="545"/>
                      </a:lnTo>
                      <a:lnTo>
                        <a:pt x="1107" y="489"/>
                      </a:lnTo>
                      <a:close/>
                    </a:path>
                  </a:pathLst>
                </a:cu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2" name="未知">
                  <a:extLst>
                    <a:ext uri="{FF2B5EF4-FFF2-40B4-BE49-F238E27FC236}">
                      <a16:creationId xmlns:a16="http://schemas.microsoft.com/office/drawing/2014/main" id="{EADE1912-EFC0-4DAA-865E-7E5A16D07578}"/>
                    </a:ext>
                  </a:extLst>
                </p:cNvPr>
                <p:cNvSpPr>
                  <a:spLocks/>
                </p:cNvSpPr>
                <p:nvPr/>
              </p:nvSpPr>
              <p:spPr bwMode="auto">
                <a:xfrm>
                  <a:off x="0" y="568"/>
                  <a:ext cx="1110" cy="544"/>
                </a:xfrm>
                <a:custGeom>
                  <a:avLst/>
                  <a:gdLst>
                    <a:gd name="T0" fmla="*/ 3 w 1110"/>
                    <a:gd name="T1" fmla="*/ 56 h 544"/>
                    <a:gd name="T2" fmla="*/ 12 w 1110"/>
                    <a:gd name="T3" fmla="*/ 109 h 544"/>
                    <a:gd name="T4" fmla="*/ 28 w 1110"/>
                    <a:gd name="T5" fmla="*/ 162 h 544"/>
                    <a:gd name="T6" fmla="*/ 47 w 1110"/>
                    <a:gd name="T7" fmla="*/ 212 h 544"/>
                    <a:gd name="T8" fmla="*/ 70 w 1110"/>
                    <a:gd name="T9" fmla="*/ 260 h 544"/>
                    <a:gd name="T10" fmla="*/ 98 w 1110"/>
                    <a:gd name="T11" fmla="*/ 304 h 544"/>
                    <a:gd name="T12" fmla="*/ 130 w 1110"/>
                    <a:gd name="T13" fmla="*/ 346 h 544"/>
                    <a:gd name="T14" fmla="*/ 167 w 1110"/>
                    <a:gd name="T15" fmla="*/ 385 h 544"/>
                    <a:gd name="T16" fmla="*/ 205 w 1110"/>
                    <a:gd name="T17" fmla="*/ 420 h 544"/>
                    <a:gd name="T18" fmla="*/ 248 w 1110"/>
                    <a:gd name="T19" fmla="*/ 451 h 544"/>
                    <a:gd name="T20" fmla="*/ 293 w 1110"/>
                    <a:gd name="T21" fmla="*/ 479 h 544"/>
                    <a:gd name="T22" fmla="*/ 341 w 1110"/>
                    <a:gd name="T23" fmla="*/ 502 h 544"/>
                    <a:gd name="T24" fmla="*/ 392 w 1110"/>
                    <a:gd name="T25" fmla="*/ 520 h 544"/>
                    <a:gd name="T26" fmla="*/ 444 w 1110"/>
                    <a:gd name="T27" fmla="*/ 534 h 544"/>
                    <a:gd name="T28" fmla="*/ 499 w 1110"/>
                    <a:gd name="T29" fmla="*/ 541 h 544"/>
                    <a:gd name="T30" fmla="*/ 555 w 1110"/>
                    <a:gd name="T31" fmla="*/ 544 h 544"/>
                    <a:gd name="T32" fmla="*/ 611 w 1110"/>
                    <a:gd name="T33" fmla="*/ 541 h 544"/>
                    <a:gd name="T34" fmla="*/ 666 w 1110"/>
                    <a:gd name="T35" fmla="*/ 534 h 544"/>
                    <a:gd name="T36" fmla="*/ 718 w 1110"/>
                    <a:gd name="T37" fmla="*/ 520 h 544"/>
                    <a:gd name="T38" fmla="*/ 768 w 1110"/>
                    <a:gd name="T39" fmla="*/ 502 h 544"/>
                    <a:gd name="T40" fmla="*/ 817 w 1110"/>
                    <a:gd name="T41" fmla="*/ 479 h 544"/>
                    <a:gd name="T42" fmla="*/ 862 w 1110"/>
                    <a:gd name="T43" fmla="*/ 451 h 544"/>
                    <a:gd name="T44" fmla="*/ 905 w 1110"/>
                    <a:gd name="T45" fmla="*/ 420 h 544"/>
                    <a:gd name="T46" fmla="*/ 943 w 1110"/>
                    <a:gd name="T47" fmla="*/ 385 h 544"/>
                    <a:gd name="T48" fmla="*/ 980 w 1110"/>
                    <a:gd name="T49" fmla="*/ 346 h 544"/>
                    <a:gd name="T50" fmla="*/ 1012 w 1110"/>
                    <a:gd name="T51" fmla="*/ 304 h 544"/>
                    <a:gd name="T52" fmla="*/ 1040 w 1110"/>
                    <a:gd name="T53" fmla="*/ 260 h 544"/>
                    <a:gd name="T54" fmla="*/ 1063 w 1110"/>
                    <a:gd name="T55" fmla="*/ 212 h 544"/>
                    <a:gd name="T56" fmla="*/ 1082 w 1110"/>
                    <a:gd name="T57" fmla="*/ 162 h 544"/>
                    <a:gd name="T58" fmla="*/ 1096 w 1110"/>
                    <a:gd name="T59" fmla="*/ 109 h 544"/>
                    <a:gd name="T60" fmla="*/ 1107 w 1110"/>
                    <a:gd name="T61" fmla="*/ 56 h 544"/>
                    <a:gd name="T62" fmla="*/ 1110 w 1110"/>
                    <a:gd name="T63" fmla="*/ 0 h 544"/>
                    <a:gd name="T64" fmla="*/ 0 w 1110"/>
                    <a:gd name="T65" fmla="*/ 0 h 544"/>
                    <a:gd name="T66" fmla="*/ 3 w 1110"/>
                    <a:gd name="T67" fmla="*/ 56 h 5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0" h="544">
                      <a:moveTo>
                        <a:pt x="3" y="56"/>
                      </a:moveTo>
                      <a:lnTo>
                        <a:pt x="12" y="109"/>
                      </a:lnTo>
                      <a:lnTo>
                        <a:pt x="28" y="162"/>
                      </a:lnTo>
                      <a:lnTo>
                        <a:pt x="47" y="212"/>
                      </a:lnTo>
                      <a:lnTo>
                        <a:pt x="70" y="260"/>
                      </a:lnTo>
                      <a:lnTo>
                        <a:pt x="98" y="304"/>
                      </a:lnTo>
                      <a:lnTo>
                        <a:pt x="130" y="346"/>
                      </a:lnTo>
                      <a:lnTo>
                        <a:pt x="167" y="385"/>
                      </a:lnTo>
                      <a:lnTo>
                        <a:pt x="205" y="420"/>
                      </a:lnTo>
                      <a:lnTo>
                        <a:pt x="248" y="451"/>
                      </a:lnTo>
                      <a:lnTo>
                        <a:pt x="293" y="479"/>
                      </a:lnTo>
                      <a:lnTo>
                        <a:pt x="341" y="502"/>
                      </a:lnTo>
                      <a:lnTo>
                        <a:pt x="392" y="520"/>
                      </a:lnTo>
                      <a:lnTo>
                        <a:pt x="444" y="534"/>
                      </a:lnTo>
                      <a:lnTo>
                        <a:pt x="499" y="541"/>
                      </a:lnTo>
                      <a:lnTo>
                        <a:pt x="555" y="544"/>
                      </a:lnTo>
                      <a:lnTo>
                        <a:pt x="611" y="541"/>
                      </a:lnTo>
                      <a:lnTo>
                        <a:pt x="666" y="534"/>
                      </a:lnTo>
                      <a:lnTo>
                        <a:pt x="718" y="520"/>
                      </a:lnTo>
                      <a:lnTo>
                        <a:pt x="768" y="502"/>
                      </a:lnTo>
                      <a:lnTo>
                        <a:pt x="817" y="479"/>
                      </a:lnTo>
                      <a:lnTo>
                        <a:pt x="862" y="451"/>
                      </a:lnTo>
                      <a:lnTo>
                        <a:pt x="905" y="420"/>
                      </a:lnTo>
                      <a:lnTo>
                        <a:pt x="943" y="385"/>
                      </a:lnTo>
                      <a:lnTo>
                        <a:pt x="980" y="346"/>
                      </a:lnTo>
                      <a:lnTo>
                        <a:pt x="1012" y="304"/>
                      </a:lnTo>
                      <a:lnTo>
                        <a:pt x="1040" y="260"/>
                      </a:lnTo>
                      <a:lnTo>
                        <a:pt x="1063" y="212"/>
                      </a:lnTo>
                      <a:lnTo>
                        <a:pt x="1082" y="162"/>
                      </a:lnTo>
                      <a:lnTo>
                        <a:pt x="1096" y="109"/>
                      </a:lnTo>
                      <a:lnTo>
                        <a:pt x="1107" y="56"/>
                      </a:lnTo>
                      <a:lnTo>
                        <a:pt x="1110" y="0"/>
                      </a:lnTo>
                      <a:lnTo>
                        <a:pt x="0" y="0"/>
                      </a:lnTo>
                      <a:lnTo>
                        <a:pt x="3" y="56"/>
                      </a:lnTo>
                      <a:close/>
                    </a:path>
                  </a:pathLst>
                </a:cu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3" name="未知">
                  <a:extLst>
                    <a:ext uri="{FF2B5EF4-FFF2-40B4-BE49-F238E27FC236}">
                      <a16:creationId xmlns:a16="http://schemas.microsoft.com/office/drawing/2014/main" id="{A559B7E9-40E3-4131-A03C-40317FD8D2FD}"/>
                    </a:ext>
                  </a:extLst>
                </p:cNvPr>
                <p:cNvSpPr>
                  <a:spLocks/>
                </p:cNvSpPr>
                <p:nvPr/>
              </p:nvSpPr>
              <p:spPr bwMode="auto">
                <a:xfrm>
                  <a:off x="6" y="5"/>
                  <a:ext cx="1098" cy="541"/>
                </a:xfrm>
                <a:custGeom>
                  <a:avLst/>
                  <a:gdLst>
                    <a:gd name="T0" fmla="*/ 1095 w 1110"/>
                    <a:gd name="T1" fmla="*/ 485 h 545"/>
                    <a:gd name="T2" fmla="*/ 1084 w 1110"/>
                    <a:gd name="T3" fmla="*/ 431 h 545"/>
                    <a:gd name="T4" fmla="*/ 1070 w 1110"/>
                    <a:gd name="T5" fmla="*/ 379 h 545"/>
                    <a:gd name="T6" fmla="*/ 1052 w 1110"/>
                    <a:gd name="T7" fmla="*/ 330 h 545"/>
                    <a:gd name="T8" fmla="*/ 1029 w 1110"/>
                    <a:gd name="T9" fmla="*/ 283 h 545"/>
                    <a:gd name="T10" fmla="*/ 1001 w 1110"/>
                    <a:gd name="T11" fmla="*/ 237 h 545"/>
                    <a:gd name="T12" fmla="*/ 969 w 1110"/>
                    <a:gd name="T13" fmla="*/ 196 h 545"/>
                    <a:gd name="T14" fmla="*/ 933 w 1110"/>
                    <a:gd name="T15" fmla="*/ 158 h 545"/>
                    <a:gd name="T16" fmla="*/ 895 w 1110"/>
                    <a:gd name="T17" fmla="*/ 122 h 545"/>
                    <a:gd name="T18" fmla="*/ 853 w 1110"/>
                    <a:gd name="T19" fmla="*/ 91 h 545"/>
                    <a:gd name="T20" fmla="*/ 808 w 1110"/>
                    <a:gd name="T21" fmla="*/ 65 h 545"/>
                    <a:gd name="T22" fmla="*/ 760 w 1110"/>
                    <a:gd name="T23" fmla="*/ 43 h 545"/>
                    <a:gd name="T24" fmla="*/ 710 w 1110"/>
                    <a:gd name="T25" fmla="*/ 23 h 545"/>
                    <a:gd name="T26" fmla="*/ 659 w 1110"/>
                    <a:gd name="T27" fmla="*/ 11 h 545"/>
                    <a:gd name="T28" fmla="*/ 604 w 1110"/>
                    <a:gd name="T29" fmla="*/ 2 h 545"/>
                    <a:gd name="T30" fmla="*/ 549 w 1110"/>
                    <a:gd name="T31" fmla="*/ 0 h 545"/>
                    <a:gd name="T32" fmla="*/ 494 w 1110"/>
                    <a:gd name="T33" fmla="*/ 2 h 545"/>
                    <a:gd name="T34" fmla="*/ 439 w 1110"/>
                    <a:gd name="T35" fmla="*/ 11 h 545"/>
                    <a:gd name="T36" fmla="*/ 388 w 1110"/>
                    <a:gd name="T37" fmla="*/ 23 h 545"/>
                    <a:gd name="T38" fmla="*/ 337 w 1110"/>
                    <a:gd name="T39" fmla="*/ 43 h 545"/>
                    <a:gd name="T40" fmla="*/ 290 w 1110"/>
                    <a:gd name="T41" fmla="*/ 65 h 545"/>
                    <a:gd name="T42" fmla="*/ 245 w 1110"/>
                    <a:gd name="T43" fmla="*/ 91 h 545"/>
                    <a:gd name="T44" fmla="*/ 203 w 1110"/>
                    <a:gd name="T45" fmla="*/ 122 h 545"/>
                    <a:gd name="T46" fmla="*/ 165 w 1110"/>
                    <a:gd name="T47" fmla="*/ 158 h 545"/>
                    <a:gd name="T48" fmla="*/ 129 w 1110"/>
                    <a:gd name="T49" fmla="*/ 196 h 545"/>
                    <a:gd name="T50" fmla="*/ 97 w 1110"/>
                    <a:gd name="T51" fmla="*/ 237 h 545"/>
                    <a:gd name="T52" fmla="*/ 69 w 1110"/>
                    <a:gd name="T53" fmla="*/ 283 h 545"/>
                    <a:gd name="T54" fmla="*/ 46 w 1110"/>
                    <a:gd name="T55" fmla="*/ 330 h 545"/>
                    <a:gd name="T56" fmla="*/ 28 w 1110"/>
                    <a:gd name="T57" fmla="*/ 379 h 545"/>
                    <a:gd name="T58" fmla="*/ 12 w 1110"/>
                    <a:gd name="T59" fmla="*/ 431 h 545"/>
                    <a:gd name="T60" fmla="*/ 3 w 1110"/>
                    <a:gd name="T61" fmla="*/ 485 h 545"/>
                    <a:gd name="T62" fmla="*/ 0 w 1110"/>
                    <a:gd name="T63" fmla="*/ 541 h 545"/>
                    <a:gd name="T64" fmla="*/ 1098 w 1110"/>
                    <a:gd name="T65" fmla="*/ 541 h 545"/>
                    <a:gd name="T66" fmla="*/ 1095 w 1110"/>
                    <a:gd name="T67" fmla="*/ 485 h 5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0" h="545">
                      <a:moveTo>
                        <a:pt x="1107" y="489"/>
                      </a:moveTo>
                      <a:lnTo>
                        <a:pt x="1096" y="434"/>
                      </a:lnTo>
                      <a:lnTo>
                        <a:pt x="1082" y="382"/>
                      </a:lnTo>
                      <a:lnTo>
                        <a:pt x="1063" y="332"/>
                      </a:lnTo>
                      <a:lnTo>
                        <a:pt x="1040" y="285"/>
                      </a:lnTo>
                      <a:lnTo>
                        <a:pt x="1012" y="239"/>
                      </a:lnTo>
                      <a:lnTo>
                        <a:pt x="980" y="197"/>
                      </a:lnTo>
                      <a:lnTo>
                        <a:pt x="943" y="159"/>
                      </a:lnTo>
                      <a:lnTo>
                        <a:pt x="905" y="123"/>
                      </a:lnTo>
                      <a:lnTo>
                        <a:pt x="862" y="92"/>
                      </a:lnTo>
                      <a:lnTo>
                        <a:pt x="817" y="65"/>
                      </a:lnTo>
                      <a:lnTo>
                        <a:pt x="768" y="43"/>
                      </a:lnTo>
                      <a:lnTo>
                        <a:pt x="718" y="23"/>
                      </a:lnTo>
                      <a:lnTo>
                        <a:pt x="666" y="11"/>
                      </a:lnTo>
                      <a:lnTo>
                        <a:pt x="611" y="2"/>
                      </a:lnTo>
                      <a:lnTo>
                        <a:pt x="555" y="0"/>
                      </a:lnTo>
                      <a:lnTo>
                        <a:pt x="499" y="2"/>
                      </a:lnTo>
                      <a:lnTo>
                        <a:pt x="444" y="11"/>
                      </a:lnTo>
                      <a:lnTo>
                        <a:pt x="392" y="23"/>
                      </a:lnTo>
                      <a:lnTo>
                        <a:pt x="341" y="43"/>
                      </a:lnTo>
                      <a:lnTo>
                        <a:pt x="293" y="65"/>
                      </a:lnTo>
                      <a:lnTo>
                        <a:pt x="248" y="92"/>
                      </a:lnTo>
                      <a:lnTo>
                        <a:pt x="205" y="123"/>
                      </a:lnTo>
                      <a:lnTo>
                        <a:pt x="167" y="159"/>
                      </a:lnTo>
                      <a:lnTo>
                        <a:pt x="130" y="197"/>
                      </a:lnTo>
                      <a:lnTo>
                        <a:pt x="98" y="239"/>
                      </a:lnTo>
                      <a:lnTo>
                        <a:pt x="70" y="285"/>
                      </a:lnTo>
                      <a:lnTo>
                        <a:pt x="47" y="332"/>
                      </a:lnTo>
                      <a:lnTo>
                        <a:pt x="28" y="382"/>
                      </a:lnTo>
                      <a:lnTo>
                        <a:pt x="12" y="434"/>
                      </a:lnTo>
                      <a:lnTo>
                        <a:pt x="3" y="489"/>
                      </a:lnTo>
                      <a:lnTo>
                        <a:pt x="0" y="545"/>
                      </a:lnTo>
                      <a:lnTo>
                        <a:pt x="1110" y="545"/>
                      </a:lnTo>
                      <a:lnTo>
                        <a:pt x="1107" y="489"/>
                      </a:lnTo>
                      <a:close/>
                    </a:path>
                  </a:pathLst>
                </a:custGeom>
                <a:solidFill>
                  <a:srgbClr val="FF9900">
                    <a:alpha val="83136"/>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4" name="未知">
                  <a:extLst>
                    <a:ext uri="{FF2B5EF4-FFF2-40B4-BE49-F238E27FC236}">
                      <a16:creationId xmlns:a16="http://schemas.microsoft.com/office/drawing/2014/main" id="{E4EA5B18-68B3-4D94-83AF-D6136A464296}"/>
                    </a:ext>
                  </a:extLst>
                </p:cNvPr>
                <p:cNvSpPr>
                  <a:spLocks/>
                </p:cNvSpPr>
                <p:nvPr/>
              </p:nvSpPr>
              <p:spPr bwMode="auto">
                <a:xfrm>
                  <a:off x="6" y="567"/>
                  <a:ext cx="1098" cy="540"/>
                </a:xfrm>
                <a:custGeom>
                  <a:avLst/>
                  <a:gdLst>
                    <a:gd name="T0" fmla="*/ 3 w 1110"/>
                    <a:gd name="T1" fmla="*/ 56 h 544"/>
                    <a:gd name="T2" fmla="*/ 12 w 1110"/>
                    <a:gd name="T3" fmla="*/ 108 h 544"/>
                    <a:gd name="T4" fmla="*/ 28 w 1110"/>
                    <a:gd name="T5" fmla="*/ 161 h 544"/>
                    <a:gd name="T6" fmla="*/ 46 w 1110"/>
                    <a:gd name="T7" fmla="*/ 210 h 544"/>
                    <a:gd name="T8" fmla="*/ 69 w 1110"/>
                    <a:gd name="T9" fmla="*/ 258 h 544"/>
                    <a:gd name="T10" fmla="*/ 97 w 1110"/>
                    <a:gd name="T11" fmla="*/ 302 h 544"/>
                    <a:gd name="T12" fmla="*/ 129 w 1110"/>
                    <a:gd name="T13" fmla="*/ 343 h 544"/>
                    <a:gd name="T14" fmla="*/ 165 w 1110"/>
                    <a:gd name="T15" fmla="*/ 382 h 544"/>
                    <a:gd name="T16" fmla="*/ 203 w 1110"/>
                    <a:gd name="T17" fmla="*/ 417 h 544"/>
                    <a:gd name="T18" fmla="*/ 245 w 1110"/>
                    <a:gd name="T19" fmla="*/ 448 h 544"/>
                    <a:gd name="T20" fmla="*/ 290 w 1110"/>
                    <a:gd name="T21" fmla="*/ 475 h 544"/>
                    <a:gd name="T22" fmla="*/ 337 w 1110"/>
                    <a:gd name="T23" fmla="*/ 498 h 544"/>
                    <a:gd name="T24" fmla="*/ 388 w 1110"/>
                    <a:gd name="T25" fmla="*/ 516 h 544"/>
                    <a:gd name="T26" fmla="*/ 439 w 1110"/>
                    <a:gd name="T27" fmla="*/ 530 h 544"/>
                    <a:gd name="T28" fmla="*/ 494 w 1110"/>
                    <a:gd name="T29" fmla="*/ 537 h 544"/>
                    <a:gd name="T30" fmla="*/ 549 w 1110"/>
                    <a:gd name="T31" fmla="*/ 540 h 544"/>
                    <a:gd name="T32" fmla="*/ 604 w 1110"/>
                    <a:gd name="T33" fmla="*/ 537 h 544"/>
                    <a:gd name="T34" fmla="*/ 659 w 1110"/>
                    <a:gd name="T35" fmla="*/ 530 h 544"/>
                    <a:gd name="T36" fmla="*/ 710 w 1110"/>
                    <a:gd name="T37" fmla="*/ 516 h 544"/>
                    <a:gd name="T38" fmla="*/ 760 w 1110"/>
                    <a:gd name="T39" fmla="*/ 498 h 544"/>
                    <a:gd name="T40" fmla="*/ 808 w 1110"/>
                    <a:gd name="T41" fmla="*/ 475 h 544"/>
                    <a:gd name="T42" fmla="*/ 853 w 1110"/>
                    <a:gd name="T43" fmla="*/ 448 h 544"/>
                    <a:gd name="T44" fmla="*/ 895 w 1110"/>
                    <a:gd name="T45" fmla="*/ 417 h 544"/>
                    <a:gd name="T46" fmla="*/ 933 w 1110"/>
                    <a:gd name="T47" fmla="*/ 382 h 544"/>
                    <a:gd name="T48" fmla="*/ 969 w 1110"/>
                    <a:gd name="T49" fmla="*/ 343 h 544"/>
                    <a:gd name="T50" fmla="*/ 1001 w 1110"/>
                    <a:gd name="T51" fmla="*/ 302 h 544"/>
                    <a:gd name="T52" fmla="*/ 1029 w 1110"/>
                    <a:gd name="T53" fmla="*/ 258 h 544"/>
                    <a:gd name="T54" fmla="*/ 1052 w 1110"/>
                    <a:gd name="T55" fmla="*/ 210 h 544"/>
                    <a:gd name="T56" fmla="*/ 1070 w 1110"/>
                    <a:gd name="T57" fmla="*/ 161 h 544"/>
                    <a:gd name="T58" fmla="*/ 1084 w 1110"/>
                    <a:gd name="T59" fmla="*/ 108 h 544"/>
                    <a:gd name="T60" fmla="*/ 1095 w 1110"/>
                    <a:gd name="T61" fmla="*/ 56 h 544"/>
                    <a:gd name="T62" fmla="*/ 1098 w 1110"/>
                    <a:gd name="T63" fmla="*/ 0 h 544"/>
                    <a:gd name="T64" fmla="*/ 0 w 1110"/>
                    <a:gd name="T65" fmla="*/ 0 h 544"/>
                    <a:gd name="T66" fmla="*/ 3 w 1110"/>
                    <a:gd name="T67" fmla="*/ 56 h 5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0" h="544">
                      <a:moveTo>
                        <a:pt x="3" y="56"/>
                      </a:moveTo>
                      <a:lnTo>
                        <a:pt x="12" y="109"/>
                      </a:lnTo>
                      <a:lnTo>
                        <a:pt x="28" y="162"/>
                      </a:lnTo>
                      <a:lnTo>
                        <a:pt x="47" y="212"/>
                      </a:lnTo>
                      <a:lnTo>
                        <a:pt x="70" y="260"/>
                      </a:lnTo>
                      <a:lnTo>
                        <a:pt x="98" y="304"/>
                      </a:lnTo>
                      <a:lnTo>
                        <a:pt x="130" y="346"/>
                      </a:lnTo>
                      <a:lnTo>
                        <a:pt x="167" y="385"/>
                      </a:lnTo>
                      <a:lnTo>
                        <a:pt x="205" y="420"/>
                      </a:lnTo>
                      <a:lnTo>
                        <a:pt x="248" y="451"/>
                      </a:lnTo>
                      <a:lnTo>
                        <a:pt x="293" y="479"/>
                      </a:lnTo>
                      <a:lnTo>
                        <a:pt x="341" y="502"/>
                      </a:lnTo>
                      <a:lnTo>
                        <a:pt x="392" y="520"/>
                      </a:lnTo>
                      <a:lnTo>
                        <a:pt x="444" y="534"/>
                      </a:lnTo>
                      <a:lnTo>
                        <a:pt x="499" y="541"/>
                      </a:lnTo>
                      <a:lnTo>
                        <a:pt x="555" y="544"/>
                      </a:lnTo>
                      <a:lnTo>
                        <a:pt x="611" y="541"/>
                      </a:lnTo>
                      <a:lnTo>
                        <a:pt x="666" y="534"/>
                      </a:lnTo>
                      <a:lnTo>
                        <a:pt x="718" y="520"/>
                      </a:lnTo>
                      <a:lnTo>
                        <a:pt x="768" y="502"/>
                      </a:lnTo>
                      <a:lnTo>
                        <a:pt x="817" y="479"/>
                      </a:lnTo>
                      <a:lnTo>
                        <a:pt x="862" y="451"/>
                      </a:lnTo>
                      <a:lnTo>
                        <a:pt x="905" y="420"/>
                      </a:lnTo>
                      <a:lnTo>
                        <a:pt x="943" y="385"/>
                      </a:lnTo>
                      <a:lnTo>
                        <a:pt x="980" y="346"/>
                      </a:lnTo>
                      <a:lnTo>
                        <a:pt x="1012" y="304"/>
                      </a:lnTo>
                      <a:lnTo>
                        <a:pt x="1040" y="260"/>
                      </a:lnTo>
                      <a:lnTo>
                        <a:pt x="1063" y="212"/>
                      </a:lnTo>
                      <a:lnTo>
                        <a:pt x="1082" y="162"/>
                      </a:lnTo>
                      <a:lnTo>
                        <a:pt x="1096" y="109"/>
                      </a:lnTo>
                      <a:lnTo>
                        <a:pt x="1107" y="56"/>
                      </a:lnTo>
                      <a:lnTo>
                        <a:pt x="1110" y="0"/>
                      </a:lnTo>
                      <a:lnTo>
                        <a:pt x="0" y="0"/>
                      </a:lnTo>
                      <a:lnTo>
                        <a:pt x="3" y="56"/>
                      </a:lnTo>
                      <a:close/>
                    </a:path>
                  </a:pathLst>
                </a:custGeom>
                <a:solidFill>
                  <a:srgbClr val="FF9900">
                    <a:alpha val="83136"/>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5" name="未知">
                  <a:extLst>
                    <a:ext uri="{FF2B5EF4-FFF2-40B4-BE49-F238E27FC236}">
                      <a16:creationId xmlns:a16="http://schemas.microsoft.com/office/drawing/2014/main" id="{44FA4EAE-6E9C-474B-858E-B744473F8D6B}"/>
                    </a:ext>
                  </a:extLst>
                </p:cNvPr>
                <p:cNvSpPr>
                  <a:spLocks/>
                </p:cNvSpPr>
                <p:nvPr/>
              </p:nvSpPr>
              <p:spPr bwMode="auto">
                <a:xfrm>
                  <a:off x="100" y="874"/>
                  <a:ext cx="914" cy="240"/>
                </a:xfrm>
                <a:custGeom>
                  <a:avLst/>
                  <a:gdLst>
                    <a:gd name="T0" fmla="*/ 0 w 914"/>
                    <a:gd name="T1" fmla="*/ 0 h 240"/>
                    <a:gd name="T2" fmla="*/ 32 w 914"/>
                    <a:gd name="T3" fmla="*/ 42 h 240"/>
                    <a:gd name="T4" fmla="*/ 69 w 914"/>
                    <a:gd name="T5" fmla="*/ 81 h 240"/>
                    <a:gd name="T6" fmla="*/ 107 w 914"/>
                    <a:gd name="T7" fmla="*/ 116 h 240"/>
                    <a:gd name="T8" fmla="*/ 150 w 914"/>
                    <a:gd name="T9" fmla="*/ 147 h 240"/>
                    <a:gd name="T10" fmla="*/ 195 w 914"/>
                    <a:gd name="T11" fmla="*/ 175 h 240"/>
                    <a:gd name="T12" fmla="*/ 243 w 914"/>
                    <a:gd name="T13" fmla="*/ 198 h 240"/>
                    <a:gd name="T14" fmla="*/ 294 w 914"/>
                    <a:gd name="T15" fmla="*/ 216 h 240"/>
                    <a:gd name="T16" fmla="*/ 346 w 914"/>
                    <a:gd name="T17" fmla="*/ 230 h 240"/>
                    <a:gd name="T18" fmla="*/ 401 w 914"/>
                    <a:gd name="T19" fmla="*/ 237 h 240"/>
                    <a:gd name="T20" fmla="*/ 457 w 914"/>
                    <a:gd name="T21" fmla="*/ 240 h 240"/>
                    <a:gd name="T22" fmla="*/ 513 w 914"/>
                    <a:gd name="T23" fmla="*/ 237 h 240"/>
                    <a:gd name="T24" fmla="*/ 568 w 914"/>
                    <a:gd name="T25" fmla="*/ 230 h 240"/>
                    <a:gd name="T26" fmla="*/ 620 w 914"/>
                    <a:gd name="T27" fmla="*/ 216 h 240"/>
                    <a:gd name="T28" fmla="*/ 670 w 914"/>
                    <a:gd name="T29" fmla="*/ 198 h 240"/>
                    <a:gd name="T30" fmla="*/ 719 w 914"/>
                    <a:gd name="T31" fmla="*/ 175 h 240"/>
                    <a:gd name="T32" fmla="*/ 764 w 914"/>
                    <a:gd name="T33" fmla="*/ 147 h 240"/>
                    <a:gd name="T34" fmla="*/ 807 w 914"/>
                    <a:gd name="T35" fmla="*/ 116 h 240"/>
                    <a:gd name="T36" fmla="*/ 845 w 914"/>
                    <a:gd name="T37" fmla="*/ 81 h 240"/>
                    <a:gd name="T38" fmla="*/ 882 w 914"/>
                    <a:gd name="T39" fmla="*/ 42 h 240"/>
                    <a:gd name="T40" fmla="*/ 914 w 914"/>
                    <a:gd name="T41" fmla="*/ 0 h 240"/>
                    <a:gd name="T42" fmla="*/ 0 w 914"/>
                    <a:gd name="T43" fmla="*/ 0 h 2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14" h="240">
                      <a:moveTo>
                        <a:pt x="0" y="0"/>
                      </a:moveTo>
                      <a:lnTo>
                        <a:pt x="32" y="42"/>
                      </a:lnTo>
                      <a:lnTo>
                        <a:pt x="69" y="81"/>
                      </a:lnTo>
                      <a:lnTo>
                        <a:pt x="107" y="116"/>
                      </a:lnTo>
                      <a:lnTo>
                        <a:pt x="150" y="147"/>
                      </a:lnTo>
                      <a:lnTo>
                        <a:pt x="195" y="175"/>
                      </a:lnTo>
                      <a:lnTo>
                        <a:pt x="243" y="198"/>
                      </a:lnTo>
                      <a:lnTo>
                        <a:pt x="294" y="216"/>
                      </a:lnTo>
                      <a:lnTo>
                        <a:pt x="346" y="230"/>
                      </a:lnTo>
                      <a:lnTo>
                        <a:pt x="401" y="237"/>
                      </a:lnTo>
                      <a:lnTo>
                        <a:pt x="457" y="240"/>
                      </a:lnTo>
                      <a:lnTo>
                        <a:pt x="513" y="237"/>
                      </a:lnTo>
                      <a:lnTo>
                        <a:pt x="568" y="230"/>
                      </a:lnTo>
                      <a:lnTo>
                        <a:pt x="620" y="216"/>
                      </a:lnTo>
                      <a:lnTo>
                        <a:pt x="670" y="198"/>
                      </a:lnTo>
                      <a:lnTo>
                        <a:pt x="719" y="175"/>
                      </a:lnTo>
                      <a:lnTo>
                        <a:pt x="764" y="147"/>
                      </a:lnTo>
                      <a:lnTo>
                        <a:pt x="807" y="116"/>
                      </a:lnTo>
                      <a:lnTo>
                        <a:pt x="845" y="81"/>
                      </a:lnTo>
                      <a:lnTo>
                        <a:pt x="882" y="42"/>
                      </a:lnTo>
                      <a:lnTo>
                        <a:pt x="914" y="0"/>
                      </a:lnTo>
                      <a:lnTo>
                        <a:pt x="0" y="0"/>
                      </a:lnTo>
                      <a:close/>
                    </a:path>
                  </a:pathLst>
                </a:custGeom>
                <a:gradFill rotWithShape="1">
                  <a:gsLst>
                    <a:gs pos="0">
                      <a:srgbClr val="FF9900">
                        <a:alpha val="0"/>
                      </a:srgbClr>
                    </a:gs>
                    <a:gs pos="100000">
                      <a:srgbClr val="FFFFFF">
                        <a:alpha val="95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6" name="未知">
                  <a:extLst>
                    <a:ext uri="{FF2B5EF4-FFF2-40B4-BE49-F238E27FC236}">
                      <a16:creationId xmlns:a16="http://schemas.microsoft.com/office/drawing/2014/main" id="{13C3F52D-CC59-4ACC-92BB-B2D029BD11EB}"/>
                    </a:ext>
                  </a:extLst>
                </p:cNvPr>
                <p:cNvSpPr>
                  <a:spLocks/>
                </p:cNvSpPr>
                <p:nvPr/>
              </p:nvSpPr>
              <p:spPr bwMode="auto">
                <a:xfrm>
                  <a:off x="47" y="0"/>
                  <a:ext cx="1016" cy="332"/>
                </a:xfrm>
                <a:custGeom>
                  <a:avLst/>
                  <a:gdLst>
                    <a:gd name="T0" fmla="*/ 1016 w 1016"/>
                    <a:gd name="T1" fmla="*/ 332 h 332"/>
                    <a:gd name="T2" fmla="*/ 993 w 1016"/>
                    <a:gd name="T3" fmla="*/ 285 h 332"/>
                    <a:gd name="T4" fmla="*/ 965 w 1016"/>
                    <a:gd name="T5" fmla="*/ 239 h 332"/>
                    <a:gd name="T6" fmla="*/ 933 w 1016"/>
                    <a:gd name="T7" fmla="*/ 197 h 332"/>
                    <a:gd name="T8" fmla="*/ 896 w 1016"/>
                    <a:gd name="T9" fmla="*/ 159 h 332"/>
                    <a:gd name="T10" fmla="*/ 858 w 1016"/>
                    <a:gd name="T11" fmla="*/ 123 h 332"/>
                    <a:gd name="T12" fmla="*/ 815 w 1016"/>
                    <a:gd name="T13" fmla="*/ 92 h 332"/>
                    <a:gd name="T14" fmla="*/ 770 w 1016"/>
                    <a:gd name="T15" fmla="*/ 65 h 332"/>
                    <a:gd name="T16" fmla="*/ 721 w 1016"/>
                    <a:gd name="T17" fmla="*/ 43 h 332"/>
                    <a:gd name="T18" fmla="*/ 671 w 1016"/>
                    <a:gd name="T19" fmla="*/ 23 h 332"/>
                    <a:gd name="T20" fmla="*/ 619 w 1016"/>
                    <a:gd name="T21" fmla="*/ 11 h 332"/>
                    <a:gd name="T22" fmla="*/ 564 w 1016"/>
                    <a:gd name="T23" fmla="*/ 2 h 332"/>
                    <a:gd name="T24" fmla="*/ 508 w 1016"/>
                    <a:gd name="T25" fmla="*/ 0 h 332"/>
                    <a:gd name="T26" fmla="*/ 452 w 1016"/>
                    <a:gd name="T27" fmla="*/ 2 h 332"/>
                    <a:gd name="T28" fmla="*/ 397 w 1016"/>
                    <a:gd name="T29" fmla="*/ 11 h 332"/>
                    <a:gd name="T30" fmla="*/ 345 w 1016"/>
                    <a:gd name="T31" fmla="*/ 23 h 332"/>
                    <a:gd name="T32" fmla="*/ 294 w 1016"/>
                    <a:gd name="T33" fmla="*/ 43 h 332"/>
                    <a:gd name="T34" fmla="*/ 246 w 1016"/>
                    <a:gd name="T35" fmla="*/ 65 h 332"/>
                    <a:gd name="T36" fmla="*/ 201 w 1016"/>
                    <a:gd name="T37" fmla="*/ 92 h 332"/>
                    <a:gd name="T38" fmla="*/ 158 w 1016"/>
                    <a:gd name="T39" fmla="*/ 123 h 332"/>
                    <a:gd name="T40" fmla="*/ 120 w 1016"/>
                    <a:gd name="T41" fmla="*/ 159 h 332"/>
                    <a:gd name="T42" fmla="*/ 83 w 1016"/>
                    <a:gd name="T43" fmla="*/ 197 h 332"/>
                    <a:gd name="T44" fmla="*/ 51 w 1016"/>
                    <a:gd name="T45" fmla="*/ 239 h 332"/>
                    <a:gd name="T46" fmla="*/ 23 w 1016"/>
                    <a:gd name="T47" fmla="*/ 285 h 332"/>
                    <a:gd name="T48" fmla="*/ 0 w 1016"/>
                    <a:gd name="T49" fmla="*/ 332 h 332"/>
                    <a:gd name="T50" fmla="*/ 1016 w 1016"/>
                    <a:gd name="T51" fmla="*/ 332 h 3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16" h="332">
                      <a:moveTo>
                        <a:pt x="1016" y="332"/>
                      </a:moveTo>
                      <a:lnTo>
                        <a:pt x="993" y="285"/>
                      </a:lnTo>
                      <a:lnTo>
                        <a:pt x="965" y="239"/>
                      </a:lnTo>
                      <a:lnTo>
                        <a:pt x="933" y="197"/>
                      </a:lnTo>
                      <a:lnTo>
                        <a:pt x="896" y="159"/>
                      </a:lnTo>
                      <a:lnTo>
                        <a:pt x="858" y="123"/>
                      </a:lnTo>
                      <a:lnTo>
                        <a:pt x="815" y="92"/>
                      </a:lnTo>
                      <a:lnTo>
                        <a:pt x="770" y="65"/>
                      </a:lnTo>
                      <a:lnTo>
                        <a:pt x="721" y="43"/>
                      </a:lnTo>
                      <a:lnTo>
                        <a:pt x="671" y="23"/>
                      </a:lnTo>
                      <a:lnTo>
                        <a:pt x="619" y="11"/>
                      </a:lnTo>
                      <a:lnTo>
                        <a:pt x="564" y="2"/>
                      </a:lnTo>
                      <a:lnTo>
                        <a:pt x="508" y="0"/>
                      </a:lnTo>
                      <a:lnTo>
                        <a:pt x="452" y="2"/>
                      </a:lnTo>
                      <a:lnTo>
                        <a:pt x="397" y="11"/>
                      </a:lnTo>
                      <a:lnTo>
                        <a:pt x="345" y="23"/>
                      </a:lnTo>
                      <a:lnTo>
                        <a:pt x="294" y="43"/>
                      </a:lnTo>
                      <a:lnTo>
                        <a:pt x="246" y="65"/>
                      </a:lnTo>
                      <a:lnTo>
                        <a:pt x="201" y="92"/>
                      </a:lnTo>
                      <a:lnTo>
                        <a:pt x="158" y="123"/>
                      </a:lnTo>
                      <a:lnTo>
                        <a:pt x="120" y="159"/>
                      </a:lnTo>
                      <a:lnTo>
                        <a:pt x="83" y="197"/>
                      </a:lnTo>
                      <a:lnTo>
                        <a:pt x="51" y="239"/>
                      </a:lnTo>
                      <a:lnTo>
                        <a:pt x="23" y="285"/>
                      </a:lnTo>
                      <a:lnTo>
                        <a:pt x="0" y="332"/>
                      </a:lnTo>
                      <a:lnTo>
                        <a:pt x="1016" y="332"/>
                      </a:lnTo>
                      <a:close/>
                    </a:path>
                  </a:pathLst>
                </a:custGeom>
                <a:gradFill rotWithShape="1">
                  <a:gsLst>
                    <a:gs pos="0">
                      <a:srgbClr val="FFFFFF">
                        <a:alpha val="95000"/>
                      </a:srgbClr>
                    </a:gs>
                    <a:gs pos="100000">
                      <a:srgbClr val="FF9900">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0267" name="Oval 16">
                  <a:extLst>
                    <a:ext uri="{FF2B5EF4-FFF2-40B4-BE49-F238E27FC236}">
                      <a16:creationId xmlns:a16="http://schemas.microsoft.com/office/drawing/2014/main" id="{A4DB93D2-E5A1-40EF-862A-C8997302BE89}"/>
                    </a:ext>
                  </a:extLst>
                </p:cNvPr>
                <p:cNvSpPr>
                  <a:spLocks noChangeArrowheads="1"/>
                </p:cNvSpPr>
                <p:nvPr/>
              </p:nvSpPr>
              <p:spPr bwMode="auto">
                <a:xfrm>
                  <a:off x="413" y="55"/>
                  <a:ext cx="227" cy="227"/>
                </a:xfrm>
                <a:prstGeom prst="ellipse">
                  <a:avLst/>
                </a:prstGeom>
                <a:gradFill rotWithShape="1">
                  <a:gsLst>
                    <a:gs pos="0">
                      <a:srgbClr val="FFFFFF"/>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宋体" panose="02010600030101010101" pitchFamily="2" charset="-122"/>
                    <a:cs typeface="+mn-cs"/>
                  </a:endParaRPr>
                </a:p>
              </p:txBody>
            </p:sp>
          </p:grpSp>
          <p:sp>
            <p:nvSpPr>
              <p:cNvPr id="10259" name="Text Box 17">
                <a:extLst>
                  <a:ext uri="{FF2B5EF4-FFF2-40B4-BE49-F238E27FC236}">
                    <a16:creationId xmlns:a16="http://schemas.microsoft.com/office/drawing/2014/main" id="{61F7454D-9079-449D-8A02-218AD7D1B2DB}"/>
                  </a:ext>
                </a:extLst>
              </p:cNvPr>
              <p:cNvSpPr txBox="1">
                <a:spLocks noChangeArrowheads="1"/>
              </p:cNvSpPr>
              <p:nvPr/>
            </p:nvSpPr>
            <p:spPr bwMode="auto">
              <a:xfrm>
                <a:off x="200" y="289"/>
                <a:ext cx="709" cy="291"/>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prstClr val="white"/>
                    </a:solidFill>
                    <a:effectLst/>
                    <a:uLnTx/>
                    <a:uFillTx/>
                    <a:latin typeface="Arial Black" panose="020B0A04020102020204" pitchFamily="34" charset="0"/>
                    <a:ea typeface="宋体" panose="02010600030101010101" pitchFamily="2" charset="-122"/>
                    <a:cs typeface="+mn-cs"/>
                  </a:rPr>
                  <a:t> </a:t>
                </a:r>
              </a:p>
            </p:txBody>
          </p:sp>
          <p:sp>
            <p:nvSpPr>
              <p:cNvPr id="10260" name="Text Box 18">
                <a:extLst>
                  <a:ext uri="{FF2B5EF4-FFF2-40B4-BE49-F238E27FC236}">
                    <a16:creationId xmlns:a16="http://schemas.microsoft.com/office/drawing/2014/main" id="{39D76395-F79B-442C-BA98-1FA2AC14C29B}"/>
                  </a:ext>
                </a:extLst>
              </p:cNvPr>
              <p:cNvSpPr txBox="1">
                <a:spLocks noChangeArrowheads="1"/>
              </p:cNvSpPr>
              <p:nvPr/>
            </p:nvSpPr>
            <p:spPr bwMode="auto">
              <a:xfrm>
                <a:off x="200" y="573"/>
                <a:ext cx="709" cy="291"/>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prstClr val="white"/>
                    </a:solidFill>
                    <a:effectLst/>
                    <a:uLnTx/>
                    <a:uFillTx/>
                    <a:latin typeface="Arial Black" panose="020B0A04020102020204" pitchFamily="34" charset="0"/>
                    <a:ea typeface="宋体" panose="02010600030101010101" pitchFamily="2" charset="-122"/>
                    <a:cs typeface="+mn-cs"/>
                  </a:rPr>
                  <a:t>   </a:t>
                </a:r>
              </a:p>
            </p:txBody>
          </p:sp>
        </p:grpSp>
        <p:grpSp>
          <p:nvGrpSpPr>
            <p:cNvPr id="10249" name="Group 20">
              <a:extLst>
                <a:ext uri="{FF2B5EF4-FFF2-40B4-BE49-F238E27FC236}">
                  <a16:creationId xmlns:a16="http://schemas.microsoft.com/office/drawing/2014/main" id="{71FC4995-3926-40B2-BB27-303E50B025C0}"/>
                </a:ext>
              </a:extLst>
            </p:cNvPr>
            <p:cNvGrpSpPr>
              <a:grpSpLocks/>
            </p:cNvGrpSpPr>
            <p:nvPr/>
          </p:nvGrpSpPr>
          <p:grpSpPr bwMode="auto">
            <a:xfrm>
              <a:off x="2150" y="809"/>
              <a:ext cx="3129" cy="1220"/>
              <a:chOff x="0" y="0"/>
              <a:chExt cx="3129" cy="1220"/>
            </a:xfrm>
          </p:grpSpPr>
          <p:sp>
            <p:nvSpPr>
              <p:cNvPr id="10252" name="未知">
                <a:extLst>
                  <a:ext uri="{FF2B5EF4-FFF2-40B4-BE49-F238E27FC236}">
                    <a16:creationId xmlns:a16="http://schemas.microsoft.com/office/drawing/2014/main" id="{B3995615-34CA-4141-9CE7-D570C74F1D40}"/>
                  </a:ext>
                </a:extLst>
              </p:cNvPr>
              <p:cNvSpPr>
                <a:spLocks/>
              </p:cNvSpPr>
              <p:nvPr/>
            </p:nvSpPr>
            <p:spPr bwMode="auto">
              <a:xfrm>
                <a:off x="0" y="0"/>
                <a:ext cx="3129" cy="984"/>
              </a:xfrm>
              <a:custGeom>
                <a:avLst/>
                <a:gdLst>
                  <a:gd name="T0" fmla="*/ 0 w 3709"/>
                  <a:gd name="T1" fmla="*/ 984 h 984"/>
                  <a:gd name="T2" fmla="*/ 992 w 3709"/>
                  <a:gd name="T3" fmla="*/ 0 h 984"/>
                  <a:gd name="T4" fmla="*/ 3129 w 3709"/>
                  <a:gd name="T5" fmla="*/ 5 h 984"/>
                  <a:gd name="T6" fmla="*/ 0 60000 65536"/>
                  <a:gd name="T7" fmla="*/ 0 60000 65536"/>
                  <a:gd name="T8" fmla="*/ 0 60000 65536"/>
                </a:gdLst>
                <a:ahLst/>
                <a:cxnLst>
                  <a:cxn ang="T6">
                    <a:pos x="T0" y="T1"/>
                  </a:cxn>
                  <a:cxn ang="T7">
                    <a:pos x="T2" y="T3"/>
                  </a:cxn>
                  <a:cxn ang="T8">
                    <a:pos x="T4" y="T5"/>
                  </a:cxn>
                </a:cxnLst>
                <a:rect l="0" t="0" r="r" b="b"/>
                <a:pathLst>
                  <a:path w="3709" h="984">
                    <a:moveTo>
                      <a:pt x="0" y="984"/>
                    </a:moveTo>
                    <a:lnTo>
                      <a:pt x="1176" y="0"/>
                    </a:lnTo>
                    <a:lnTo>
                      <a:pt x="3709" y="5"/>
                    </a:lnTo>
                  </a:path>
                </a:pathLst>
              </a:custGeom>
              <a:noFill/>
              <a:ln w="19050" cap="flat" cmpd="sng">
                <a:solidFill>
                  <a:srgbClr val="DDDDDD"/>
                </a:solidFill>
                <a:round/>
                <a:headEnd/>
                <a:tailEnd/>
              </a:ln>
              <a:effectLst/>
              <a:extLst>
                <a:ext uri="{909E8E84-426E-40DD-AFC4-6F175D3DCCD1}">
                  <a14:hiddenFill xmlns:a14="http://schemas.microsoft.com/office/drawing/2010/main">
                    <a:solidFill>
                      <a:srgbClr val="3B3B3B"/>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grpSp>
            <p:nvGrpSpPr>
              <p:cNvPr id="10253" name="Group 22">
                <a:extLst>
                  <a:ext uri="{FF2B5EF4-FFF2-40B4-BE49-F238E27FC236}">
                    <a16:creationId xmlns:a16="http://schemas.microsoft.com/office/drawing/2014/main" id="{B7DC4E4D-5752-4C03-AAC5-1658A4147FF5}"/>
                  </a:ext>
                </a:extLst>
              </p:cNvPr>
              <p:cNvGrpSpPr>
                <a:grpSpLocks/>
              </p:cNvGrpSpPr>
              <p:nvPr/>
            </p:nvGrpSpPr>
            <p:grpSpPr bwMode="auto">
              <a:xfrm>
                <a:off x="1510" y="43"/>
                <a:ext cx="1532" cy="1177"/>
                <a:chOff x="0" y="0"/>
                <a:chExt cx="1532" cy="1177"/>
              </a:xfrm>
            </p:grpSpPr>
            <p:sp>
              <p:nvSpPr>
                <p:cNvPr id="10254" name="Text Box 22">
                  <a:extLst>
                    <a:ext uri="{FF2B5EF4-FFF2-40B4-BE49-F238E27FC236}">
                      <a16:creationId xmlns:a16="http://schemas.microsoft.com/office/drawing/2014/main" id="{266435F7-0F32-4E85-930B-E508EDA0F516}"/>
                    </a:ext>
                  </a:extLst>
                </p:cNvPr>
                <p:cNvSpPr txBox="1">
                  <a:spLocks noChangeArrowheads="1"/>
                </p:cNvSpPr>
                <p:nvPr/>
              </p:nvSpPr>
              <p:spPr bwMode="auto">
                <a:xfrm>
                  <a:off x="0" y="0"/>
                  <a:ext cx="1304" cy="192"/>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400" b="1" i="0" u="none" strike="noStrike" kern="1200" cap="none" spc="0" normalizeH="0" baseline="0" noProof="0">
                      <a:ln>
                        <a:noFill/>
                      </a:ln>
                      <a:solidFill>
                        <a:srgbClr val="FF6600"/>
                      </a:solidFill>
                      <a:effectLst/>
                      <a:uLnTx/>
                      <a:uFillTx/>
                      <a:latin typeface="Arial Black" panose="020B0A04020102020204" pitchFamily="34" charset="0"/>
                      <a:ea typeface="宋体" panose="02010600030101010101" pitchFamily="2" charset="-122"/>
                      <a:cs typeface="+mn-cs"/>
                    </a:rPr>
                    <a:t> </a:t>
                  </a:r>
                </a:p>
              </p:txBody>
            </p:sp>
            <p:sp>
              <p:nvSpPr>
                <p:cNvPr id="10255" name="Text Box 23">
                  <a:extLst>
                    <a:ext uri="{FF2B5EF4-FFF2-40B4-BE49-F238E27FC236}">
                      <a16:creationId xmlns:a16="http://schemas.microsoft.com/office/drawing/2014/main" id="{6AD40E76-7107-4A51-B574-CE1F581C7583}"/>
                    </a:ext>
                  </a:extLst>
                </p:cNvPr>
                <p:cNvSpPr txBox="1">
                  <a:spLocks noChangeArrowheads="1"/>
                </p:cNvSpPr>
                <p:nvPr/>
              </p:nvSpPr>
              <p:spPr bwMode="auto">
                <a:xfrm>
                  <a:off x="1" y="142"/>
                  <a:ext cx="1531" cy="136"/>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800" b="0" i="0" u="none" strike="noStrike" kern="1200" cap="none" spc="0" normalizeH="0" baseline="0" noProof="0">
                      <a:ln>
                        <a:noFill/>
                      </a:ln>
                      <a:solidFill>
                        <a:prstClr val="white"/>
                      </a:solidFill>
                      <a:effectLst/>
                      <a:uLnTx/>
                      <a:uFillTx/>
                      <a:latin typeface="Arial Black" panose="020B0A04020102020204" pitchFamily="34" charset="0"/>
                      <a:ea typeface="宋体" panose="02010600030101010101" pitchFamily="2" charset="-122"/>
                      <a:cs typeface="+mn-cs"/>
                    </a:rPr>
                    <a:t>A </a:t>
                  </a:r>
                </a:p>
              </p:txBody>
            </p:sp>
            <p:sp>
              <p:nvSpPr>
                <p:cNvPr id="10256" name="Text Box 24">
                  <a:extLst>
                    <a:ext uri="{FF2B5EF4-FFF2-40B4-BE49-F238E27FC236}">
                      <a16:creationId xmlns:a16="http://schemas.microsoft.com/office/drawing/2014/main" id="{A3B272A5-9826-4740-8BDB-CEAD884949D2}"/>
                    </a:ext>
                  </a:extLst>
                </p:cNvPr>
                <p:cNvSpPr txBox="1">
                  <a:spLocks noChangeArrowheads="1"/>
                </p:cNvSpPr>
                <p:nvPr/>
              </p:nvSpPr>
              <p:spPr bwMode="auto">
                <a:xfrm>
                  <a:off x="0" y="890"/>
                  <a:ext cx="1077" cy="192"/>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400" b="1" i="0" u="none" strike="noStrike" kern="1200" cap="none" spc="0" normalizeH="0" baseline="0" noProof="0">
                      <a:ln>
                        <a:noFill/>
                      </a:ln>
                      <a:solidFill>
                        <a:srgbClr val="FF6600"/>
                      </a:solidFill>
                      <a:effectLst/>
                      <a:uLnTx/>
                      <a:uFillTx/>
                      <a:latin typeface="Arial Black" panose="020B0A04020102020204" pitchFamily="34" charset="0"/>
                      <a:ea typeface="宋体" panose="02010600030101010101" pitchFamily="2" charset="-122"/>
                      <a:cs typeface="+mn-cs"/>
                    </a:rPr>
                    <a:t> </a:t>
                  </a:r>
                </a:p>
              </p:txBody>
            </p:sp>
            <p:sp>
              <p:nvSpPr>
                <p:cNvPr id="10257" name="Text Box 25">
                  <a:extLst>
                    <a:ext uri="{FF2B5EF4-FFF2-40B4-BE49-F238E27FC236}">
                      <a16:creationId xmlns:a16="http://schemas.microsoft.com/office/drawing/2014/main" id="{2768C31A-A067-4D94-9C6E-C9FE823AFB9C}"/>
                    </a:ext>
                  </a:extLst>
                </p:cNvPr>
                <p:cNvSpPr txBox="1">
                  <a:spLocks noChangeArrowheads="1"/>
                </p:cNvSpPr>
                <p:nvPr/>
              </p:nvSpPr>
              <p:spPr bwMode="auto">
                <a:xfrm>
                  <a:off x="1" y="1041"/>
                  <a:ext cx="1531" cy="136"/>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800" b="0" i="0" u="none" strike="noStrike" kern="1200" cap="none" spc="0" normalizeH="0" baseline="0" noProof="0">
                      <a:ln>
                        <a:noFill/>
                      </a:ln>
                      <a:solidFill>
                        <a:prstClr val="white"/>
                      </a:solidFill>
                      <a:effectLst/>
                      <a:uLnTx/>
                      <a:uFillTx/>
                      <a:latin typeface="Arial Black" panose="020B0A04020102020204" pitchFamily="34" charset="0"/>
                      <a:ea typeface="宋体" panose="02010600030101010101" pitchFamily="2" charset="-122"/>
                      <a:cs typeface="+mn-cs"/>
                    </a:rPr>
                    <a:t> </a:t>
                  </a:r>
                </a:p>
              </p:txBody>
            </p:sp>
          </p:grpSp>
        </p:grpSp>
        <p:sp>
          <p:nvSpPr>
            <p:cNvPr id="10250" name="Text Box 26">
              <a:extLst>
                <a:ext uri="{FF2B5EF4-FFF2-40B4-BE49-F238E27FC236}">
                  <a16:creationId xmlns:a16="http://schemas.microsoft.com/office/drawing/2014/main" id="{A1A30699-8359-474B-A7C9-8ECDB3A2F932}"/>
                </a:ext>
              </a:extLst>
            </p:cNvPr>
            <p:cNvSpPr txBox="1">
              <a:spLocks noChangeArrowheads="1"/>
            </p:cNvSpPr>
            <p:nvPr/>
          </p:nvSpPr>
          <p:spPr bwMode="auto">
            <a:xfrm>
              <a:off x="0" y="3083"/>
              <a:ext cx="2597" cy="213"/>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1600" b="1" i="0" u="none" strike="noStrike" kern="1200" cap="none" spc="0" normalizeH="0" baseline="0" noProof="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10251" name="Text Box 27">
              <a:extLst>
                <a:ext uri="{FF2B5EF4-FFF2-40B4-BE49-F238E27FC236}">
                  <a16:creationId xmlns:a16="http://schemas.microsoft.com/office/drawing/2014/main" id="{627B184F-689A-46F0-A81E-3A0B6262F95E}"/>
                </a:ext>
              </a:extLst>
            </p:cNvPr>
            <p:cNvSpPr txBox="1">
              <a:spLocks noChangeArrowheads="1"/>
            </p:cNvSpPr>
            <p:nvPr/>
          </p:nvSpPr>
          <p:spPr bwMode="auto">
            <a:xfrm>
              <a:off x="160" y="0"/>
              <a:ext cx="3164" cy="288"/>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600" b="1" i="0" u="none" strike="noStrike" kern="1200" cap="none" spc="0" normalizeH="0" baseline="-25000" noProof="0">
                <a:ln>
                  <a:noFill/>
                </a:ln>
                <a:solidFill>
                  <a:prstClr val="white"/>
                </a:solidFill>
                <a:effectLst/>
                <a:uLnTx/>
                <a:uFillTx/>
                <a:latin typeface="Arial Black" panose="020B0A04020102020204" pitchFamily="34" charset="0"/>
                <a:ea typeface="宋体" panose="02010600030101010101" pitchFamily="2" charset="-122"/>
                <a:cs typeface="+mn-cs"/>
              </a:endParaRPr>
            </a:p>
          </p:txBody>
        </p:sp>
      </p:grpSp>
      <p:sp>
        <p:nvSpPr>
          <p:cNvPr id="9245" name="Text Box 28">
            <a:extLst>
              <a:ext uri="{FF2B5EF4-FFF2-40B4-BE49-F238E27FC236}">
                <a16:creationId xmlns:a16="http://schemas.microsoft.com/office/drawing/2014/main" id="{EC07307C-3072-47E4-8689-B2E50888FA5F}"/>
              </a:ext>
            </a:extLst>
          </p:cNvPr>
          <p:cNvSpPr txBox="1">
            <a:spLocks noChangeArrowheads="1"/>
          </p:cNvSpPr>
          <p:nvPr/>
        </p:nvSpPr>
        <p:spPr bwMode="auto">
          <a:xfrm>
            <a:off x="5943600" y="1327150"/>
            <a:ext cx="3657600" cy="2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prstClr val="black"/>
                </a:solidFill>
                <a:effectLst/>
                <a:uLnTx/>
                <a:uFillTx/>
                <a:latin typeface="Arial Black" panose="020B0A04020102020204" pitchFamily="34" charset="0"/>
                <a:ea typeface="楷体" panose="02010609060101010101" pitchFamily="49" charset="-122"/>
                <a:cs typeface="+mn-cs"/>
              </a:rPr>
              <a:t>（1）蚂蚁没有发育完全的视觉感知系统，其在寻找食物的过程中是如何选择路径的呢？</a:t>
            </a:r>
          </a:p>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prstClr val="black"/>
                </a:solidFill>
                <a:effectLst/>
                <a:uLnTx/>
                <a:uFillTx/>
                <a:latin typeface="Arial Black" panose="020B0A04020102020204" pitchFamily="34" charset="0"/>
                <a:ea typeface="楷体" panose="02010609060101010101" pitchFamily="49" charset="-122"/>
                <a:cs typeface="+mn-cs"/>
              </a:rPr>
              <a:t>（2）蚂蚁往往像军队般有纪律、有秩序地搬运食物，它们通过什么方式进行群体间的交流协作呢？</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宋体" panose="02010600030101010101" pitchFamily="2" charset="-122"/>
              <a:cs typeface="+mn-cs"/>
            </a:endParaRPr>
          </a:p>
        </p:txBody>
      </p:sp>
      <p:sp>
        <p:nvSpPr>
          <p:cNvPr id="9246" name="AutoShape 29">
            <a:extLst>
              <a:ext uri="{FF2B5EF4-FFF2-40B4-BE49-F238E27FC236}">
                <a16:creationId xmlns:a16="http://schemas.microsoft.com/office/drawing/2014/main" id="{69321A8C-4581-4DC0-ACDB-2C490C1A2E09}"/>
              </a:ext>
            </a:extLst>
          </p:cNvPr>
          <p:cNvSpPr>
            <a:spLocks noChangeArrowheads="1"/>
          </p:cNvSpPr>
          <p:nvPr/>
        </p:nvSpPr>
        <p:spPr bwMode="auto">
          <a:xfrm>
            <a:off x="2820988" y="4572000"/>
            <a:ext cx="6170612" cy="1524000"/>
          </a:xfrm>
          <a:prstGeom prst="horizontalScroll">
            <a:avLst>
              <a:gd name="adj" fmla="val 125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楷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楷体" panose="02010609060101010101" pitchFamily="49" charset="-122"/>
                <a:cs typeface="+mn-cs"/>
              </a:rPr>
              <a:t>信息素是一种化学物质，由蚂蚁自身释放，是实现蚁群内</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楷体" panose="02010609060101010101" pitchFamily="49" charset="-122"/>
                <a:cs typeface="+mn-cs"/>
              </a:rPr>
              <a:t>间接通信的物质。蚂蚁随机选择路径，但是能感知当前地</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楷体" panose="02010609060101010101" pitchFamily="49" charset="-122"/>
                <a:cs typeface="+mn-cs"/>
              </a:rPr>
              <a:t>面上的信息素浓度，并倾向于往信息素浓度高的方向前进</a:t>
            </a:r>
            <a:r>
              <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prstClr val="black"/>
              </a:solidFill>
              <a:effectLst/>
              <a:uLnTx/>
              <a:uFillTx/>
              <a:latin typeface="Arial Black" panose="020B0A04020102020204" pitchFamily="34" charset="0"/>
              <a:ea typeface="宋体" panose="02010600030101010101" pitchFamily="2" charset="-122"/>
              <a:cs typeface="+mn-cs"/>
            </a:endParaRPr>
          </a:p>
        </p:txBody>
      </p:sp>
      <p:sp>
        <p:nvSpPr>
          <p:cNvPr id="10246" name="Text Box 31">
            <a:extLst>
              <a:ext uri="{FF2B5EF4-FFF2-40B4-BE49-F238E27FC236}">
                <a16:creationId xmlns:a16="http://schemas.microsoft.com/office/drawing/2014/main" id="{9562D1B5-2D11-43DF-A157-FFA1480B9038}"/>
              </a:ext>
            </a:extLst>
          </p:cNvPr>
          <p:cNvSpPr txBox="1">
            <a:spLocks noChangeArrowheads="1"/>
          </p:cNvSpPr>
          <p:nvPr/>
        </p:nvSpPr>
        <p:spPr bwMode="auto">
          <a:xfrm>
            <a:off x="3276600" y="2514600"/>
            <a:ext cx="1403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0" i="0" u="none" strike="noStrike" kern="1200" cap="none" spc="0" normalizeH="0" baseline="0" noProof="0">
                <a:ln>
                  <a:noFill/>
                </a:ln>
                <a:solidFill>
                  <a:srgbClr val="A50021"/>
                </a:solidFill>
                <a:effectLst/>
                <a:uLnTx/>
                <a:uFillTx/>
                <a:latin typeface="Arial Black" panose="020B0A04020102020204" pitchFamily="34" charset="0"/>
                <a:ea typeface="华文行楷" panose="02010800040101010101" pitchFamily="2" charset="-122"/>
                <a:cs typeface="+mn-cs"/>
              </a:rPr>
              <a:t>信息素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45"/>
                                        </p:tgtEl>
                                        <p:attrNameLst>
                                          <p:attrName>style.visibility</p:attrName>
                                        </p:attrNameLst>
                                      </p:cBhvr>
                                      <p:to>
                                        <p:strVal val="visible"/>
                                      </p:to>
                                    </p:set>
                                    <p:animEffect transition="in" filter="blinds(horizontal)">
                                      <p:cBhvr>
                                        <p:cTn id="7" dur="1000"/>
                                        <p:tgtEl>
                                          <p:spTgt spid="9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246"/>
                                        </p:tgtEl>
                                        <p:attrNameLst>
                                          <p:attrName>style.visibility</p:attrName>
                                        </p:attrNameLst>
                                      </p:cBhvr>
                                      <p:to>
                                        <p:strVal val="visible"/>
                                      </p:to>
                                    </p:set>
                                    <p:anim calcmode="lin" valueType="num">
                                      <p:cBhvr additive="base">
                                        <p:cTn id="12" dur="500" fill="hold"/>
                                        <p:tgtEl>
                                          <p:spTgt spid="9246"/>
                                        </p:tgtEl>
                                        <p:attrNameLst>
                                          <p:attrName>ppt_x</p:attrName>
                                        </p:attrNameLst>
                                      </p:cBhvr>
                                      <p:tavLst>
                                        <p:tav tm="0">
                                          <p:val>
                                            <p:strVal val="#ppt_x"/>
                                          </p:val>
                                        </p:tav>
                                        <p:tav tm="100000">
                                          <p:val>
                                            <p:strVal val="#ppt_x"/>
                                          </p:val>
                                        </p:tav>
                                      </p:tavLst>
                                    </p:anim>
                                    <p:anim calcmode="lin" valueType="num">
                                      <p:cBhvr additive="base">
                                        <p:cTn id="13" dur="500" fill="hold"/>
                                        <p:tgtEl>
                                          <p:spTgt spid="92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5" grpId="0" bldLvl="0" autoUpdateAnimBg="0"/>
      <p:bldP spid="9246" grpId="0" bldLvl="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8D6FE76-F9BC-494A-8EA1-E7B51BCE37A5}"/>
              </a:ext>
            </a:extLst>
          </p:cNvPr>
          <p:cNvSpPr>
            <a:spLocks noGrp="1" noChangeArrowheads="1"/>
          </p:cNvSpPr>
          <p:nvPr>
            <p:ph type="title"/>
          </p:nvPr>
        </p:nvSpPr>
        <p:spPr/>
        <p:txBody>
          <a:bodyPr/>
          <a:lstStyle/>
          <a:p>
            <a:r>
              <a:rPr lang="zh-CN" altLang="en-US" sz="3200">
                <a:ea typeface="宋体" panose="02010600030101010101" pitchFamily="2" charset="-122"/>
              </a:rPr>
              <a:t>1.1基本理论</a:t>
            </a:r>
          </a:p>
        </p:txBody>
      </p:sp>
      <p:sp>
        <p:nvSpPr>
          <p:cNvPr id="13315" name="AutoShape 3">
            <a:extLst>
              <a:ext uri="{FF2B5EF4-FFF2-40B4-BE49-F238E27FC236}">
                <a16:creationId xmlns:a16="http://schemas.microsoft.com/office/drawing/2014/main" id="{EE65F541-8183-4929-8EFC-7C8DE50BFAEA}"/>
              </a:ext>
            </a:extLst>
          </p:cNvPr>
          <p:cNvSpPr>
            <a:spLocks noChangeArrowheads="1"/>
          </p:cNvSpPr>
          <p:nvPr/>
        </p:nvSpPr>
        <p:spPr bwMode="auto">
          <a:xfrm>
            <a:off x="3276600" y="3200400"/>
            <a:ext cx="939800" cy="565150"/>
          </a:xfrm>
          <a:prstGeom prst="rightArrow">
            <a:avLst>
              <a:gd name="adj1" fmla="val 50000"/>
              <a:gd name="adj2" fmla="val 41573"/>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grpSp>
        <p:nvGrpSpPr>
          <p:cNvPr id="13316" name="Group 4">
            <a:extLst>
              <a:ext uri="{FF2B5EF4-FFF2-40B4-BE49-F238E27FC236}">
                <a16:creationId xmlns:a16="http://schemas.microsoft.com/office/drawing/2014/main" id="{96AD800E-6689-4225-9DAC-BE9659AF464A}"/>
              </a:ext>
            </a:extLst>
          </p:cNvPr>
          <p:cNvGrpSpPr>
            <a:grpSpLocks/>
          </p:cNvGrpSpPr>
          <p:nvPr/>
        </p:nvGrpSpPr>
        <p:grpSpPr bwMode="auto">
          <a:xfrm>
            <a:off x="1752600" y="1600200"/>
            <a:ext cx="1584325" cy="4032250"/>
            <a:chOff x="0" y="0"/>
            <a:chExt cx="2495" cy="6350"/>
          </a:xfrm>
        </p:grpSpPr>
        <p:sp>
          <p:nvSpPr>
            <p:cNvPr id="14363" name="AutoShape 9">
              <a:extLst>
                <a:ext uri="{FF2B5EF4-FFF2-40B4-BE49-F238E27FC236}">
                  <a16:creationId xmlns:a16="http://schemas.microsoft.com/office/drawing/2014/main" id="{C1812263-2854-4092-A725-2926B9832251}"/>
                </a:ext>
              </a:extLst>
            </p:cNvPr>
            <p:cNvSpPr>
              <a:spLocks noChangeArrowheads="1"/>
            </p:cNvSpPr>
            <p:nvPr/>
          </p:nvSpPr>
          <p:spPr bwMode="auto">
            <a:xfrm>
              <a:off x="0" y="0"/>
              <a:ext cx="2495" cy="6350"/>
            </a:xfrm>
            <a:prstGeom prst="verticalScroll">
              <a:avLst>
                <a:gd name="adj" fmla="val 12500"/>
              </a:avLst>
            </a:prstGeom>
            <a:solidFill>
              <a:srgbClr val="FCFC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宋体" panose="02010600030101010101" pitchFamily="2" charset="-122"/>
                <a:cs typeface="+mn-cs"/>
              </a:endParaRPr>
            </a:p>
          </p:txBody>
        </p:sp>
        <p:sp>
          <p:nvSpPr>
            <p:cNvPr id="14364" name="Text Box 6">
              <a:extLst>
                <a:ext uri="{FF2B5EF4-FFF2-40B4-BE49-F238E27FC236}">
                  <a16:creationId xmlns:a16="http://schemas.microsoft.com/office/drawing/2014/main" id="{2AE086CF-41C1-49BF-9991-408C57C9B8DC}"/>
                </a:ext>
              </a:extLst>
            </p:cNvPr>
            <p:cNvSpPr txBox="1">
              <a:spLocks noChangeArrowheads="1"/>
            </p:cNvSpPr>
            <p:nvPr/>
          </p:nvSpPr>
          <p:spPr bwMode="auto">
            <a:xfrm>
              <a:off x="710" y="840"/>
              <a:ext cx="1066" cy="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0" i="0" u="none" strike="noStrike" kern="1200" cap="none" spc="0" normalizeH="0" baseline="0" noProof="0">
                  <a:ln>
                    <a:noFill/>
                  </a:ln>
                  <a:solidFill>
                    <a:srgbClr val="CC3300"/>
                  </a:solidFill>
                  <a:effectLst/>
                  <a:uLnTx/>
                  <a:uFillTx/>
                  <a:latin typeface="Arial Black" panose="020B0A04020102020204" pitchFamily="34" charset="0"/>
                  <a:ea typeface="楷体" panose="02010609060101010101" pitchFamily="49" charset="-122"/>
                  <a:cs typeface="+mn-cs"/>
                </a:rPr>
                <a:t>双桥实验总结</a:t>
              </a:r>
            </a:p>
          </p:txBody>
        </p:sp>
      </p:grpSp>
      <p:grpSp>
        <p:nvGrpSpPr>
          <p:cNvPr id="13319" name="Group 7">
            <a:extLst>
              <a:ext uri="{FF2B5EF4-FFF2-40B4-BE49-F238E27FC236}">
                <a16:creationId xmlns:a16="http://schemas.microsoft.com/office/drawing/2014/main" id="{C9A9B3DC-DB2C-44BC-B237-C34C9588FD15}"/>
              </a:ext>
            </a:extLst>
          </p:cNvPr>
          <p:cNvGrpSpPr>
            <a:grpSpLocks/>
          </p:cNvGrpSpPr>
          <p:nvPr/>
        </p:nvGrpSpPr>
        <p:grpSpPr bwMode="auto">
          <a:xfrm>
            <a:off x="4267200" y="1447800"/>
            <a:ext cx="5867400" cy="4225925"/>
            <a:chOff x="0" y="0"/>
            <a:chExt cx="9240" cy="6655"/>
          </a:xfrm>
        </p:grpSpPr>
        <p:grpSp>
          <p:nvGrpSpPr>
            <p:cNvPr id="14342" name="Group 8">
              <a:extLst>
                <a:ext uri="{FF2B5EF4-FFF2-40B4-BE49-F238E27FC236}">
                  <a16:creationId xmlns:a16="http://schemas.microsoft.com/office/drawing/2014/main" id="{E39490CA-438E-462A-B8EE-AF41CDDDAF35}"/>
                </a:ext>
              </a:extLst>
            </p:cNvPr>
            <p:cNvGrpSpPr>
              <a:grpSpLocks/>
            </p:cNvGrpSpPr>
            <p:nvPr/>
          </p:nvGrpSpPr>
          <p:grpSpPr bwMode="auto">
            <a:xfrm>
              <a:off x="0" y="0"/>
              <a:ext cx="9240" cy="2050"/>
              <a:chOff x="0" y="0"/>
              <a:chExt cx="3984" cy="912"/>
            </a:xfrm>
          </p:grpSpPr>
          <p:sp>
            <p:nvSpPr>
              <p:cNvPr id="14357" name="AutoShape 9">
                <a:extLst>
                  <a:ext uri="{FF2B5EF4-FFF2-40B4-BE49-F238E27FC236}">
                    <a16:creationId xmlns:a16="http://schemas.microsoft.com/office/drawing/2014/main" id="{978A1313-F405-4B94-B91F-D74ABA56CAA1}"/>
                  </a:ext>
                </a:extLst>
              </p:cNvPr>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grpSp>
            <p:nvGrpSpPr>
              <p:cNvPr id="14358" name="Group 10">
                <a:extLst>
                  <a:ext uri="{FF2B5EF4-FFF2-40B4-BE49-F238E27FC236}">
                    <a16:creationId xmlns:a16="http://schemas.microsoft.com/office/drawing/2014/main" id="{3FFBBDCF-8DCA-4E11-96E8-6E4C24E9AE3C}"/>
                  </a:ext>
                </a:extLst>
              </p:cNvPr>
              <p:cNvGrpSpPr>
                <a:grpSpLocks/>
              </p:cNvGrpSpPr>
              <p:nvPr/>
            </p:nvGrpSpPr>
            <p:grpSpPr bwMode="auto">
              <a:xfrm>
                <a:off x="87" y="84"/>
                <a:ext cx="768" cy="746"/>
                <a:chOff x="0" y="0"/>
                <a:chExt cx="768" cy="746"/>
              </a:xfrm>
            </p:grpSpPr>
            <p:sp>
              <p:nvSpPr>
                <p:cNvPr id="13323" name="AutoShape 11">
                  <a:extLst>
                    <a:ext uri="{FF2B5EF4-FFF2-40B4-BE49-F238E27FC236}">
                      <a16:creationId xmlns:a16="http://schemas.microsoft.com/office/drawing/2014/main" id="{E5EEA566-B213-4E13-A358-701BDA40FE72}"/>
                    </a:ext>
                  </a:extLst>
                </p:cNvPr>
                <p:cNvSpPr>
                  <a:spLocks noChangeArrowheads="1"/>
                </p:cNvSpPr>
                <p:nvPr/>
              </p:nvSpPr>
              <p:spPr bwMode="auto">
                <a:xfrm>
                  <a:off x="0" y="1"/>
                  <a:ext cx="767" cy="745"/>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3324" name="未知">
                  <a:extLst>
                    <a:ext uri="{FF2B5EF4-FFF2-40B4-BE49-F238E27FC236}">
                      <a16:creationId xmlns:a16="http://schemas.microsoft.com/office/drawing/2014/main" id="{CB3EBD2D-4561-4895-8059-0700E8A15E3D}"/>
                    </a:ext>
                  </a:extLst>
                </p:cNvPr>
                <p:cNvSpPr>
                  <a:spLocks/>
                </p:cNvSpPr>
                <p:nvPr/>
              </p:nvSpPr>
              <p:spPr bwMode="auto">
                <a:xfrm>
                  <a:off x="49" y="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3325" name="Text Box 13">
                  <a:extLst>
                    <a:ext uri="{FF2B5EF4-FFF2-40B4-BE49-F238E27FC236}">
                      <a16:creationId xmlns:a16="http://schemas.microsoft.com/office/drawing/2014/main" id="{54D951B3-C020-46E5-86D4-7713842A6987}"/>
                    </a:ext>
                  </a:extLst>
                </p:cNvPr>
                <p:cNvSpPr txBox="1">
                  <a:spLocks noChangeArrowheads="1"/>
                </p:cNvSpPr>
                <p:nvPr/>
              </p:nvSpPr>
              <p:spPr bwMode="auto">
                <a:xfrm>
                  <a:off x="232" y="203"/>
                  <a:ext cx="28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a:ln>
                        <a:noFill/>
                      </a:ln>
                      <a:solidFill>
                        <a:srgbClr val="FFFFFF"/>
                      </a:solidFill>
                      <a:effectLst>
                        <a:outerShdw blurRad="38100" dist="38100" dir="2700000" algn="tl">
                          <a:srgbClr val="C0C0C0"/>
                        </a:outerShdw>
                      </a:effectLst>
                      <a:uLnTx/>
                      <a:uFillTx/>
                      <a:latin typeface="Arial Black" panose="020B0A04020102020204" pitchFamily="34" charset="0"/>
                      <a:ea typeface="宋体" panose="02010600030101010101" pitchFamily="2" charset="-122"/>
                      <a:cs typeface="+mn-cs"/>
                    </a:rPr>
                    <a:t>1</a:t>
                  </a:r>
                  <a:endParaRPr kumimoji="0" lang="zh-CN" altLang="en-US" sz="2800" b="0" i="0" u="none" strike="noStrike" kern="1200" cap="none" spc="0" normalizeH="0" baseline="0" noProof="0">
                    <a:ln>
                      <a:noFill/>
                    </a:ln>
                    <a:solidFill>
                      <a:srgbClr val="FFFFFF"/>
                    </a:solidFill>
                    <a:effectLst>
                      <a:outerShdw blurRad="38100" dist="38100" dir="2700000" algn="tl">
                        <a:srgbClr val="C0C0C0"/>
                      </a:outerShdw>
                    </a:effectLst>
                    <a:uLnTx/>
                    <a:uFillTx/>
                    <a:latin typeface="Arial Black" panose="020B0A04020102020204" pitchFamily="34" charset="0"/>
                    <a:ea typeface="等线" panose="02010600030101010101" pitchFamily="2" charset="-122"/>
                    <a:cs typeface="+mn-cs"/>
                  </a:endParaRPr>
                </a:p>
              </p:txBody>
            </p:sp>
          </p:grpSp>
          <p:sp>
            <p:nvSpPr>
              <p:cNvPr id="14359" name="Text Box 14">
                <a:extLst>
                  <a:ext uri="{FF2B5EF4-FFF2-40B4-BE49-F238E27FC236}">
                    <a16:creationId xmlns:a16="http://schemas.microsoft.com/office/drawing/2014/main" id="{CEB1C63C-AFC6-4E38-B674-44C86897DB8A}"/>
                  </a:ext>
                </a:extLst>
              </p:cNvPr>
              <p:cNvSpPr txBox="1">
                <a:spLocks noChangeArrowheads="1"/>
              </p:cNvSpPr>
              <p:nvPr/>
            </p:nvSpPr>
            <p:spPr bwMode="auto">
              <a:xfrm>
                <a:off x="960" y="141"/>
                <a:ext cx="2928" cy="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rgbClr val="008000"/>
                    </a:solidFill>
                    <a:effectLst/>
                    <a:uLnTx/>
                    <a:uFillTx/>
                    <a:latin typeface="Arial Black" panose="020B0A04020102020204" pitchFamily="34" charset="0"/>
                    <a:ea typeface="楷体" panose="02010609060101010101" pitchFamily="49" charset="-122"/>
                    <a:cs typeface="+mn-cs"/>
                  </a:rPr>
                  <a:t>选择路径是一个概率随机过程，启发式信息多以及信息浓度大的路径被选中概率更大。</a:t>
                </a:r>
              </a:p>
            </p:txBody>
          </p:sp>
        </p:grpSp>
        <p:grpSp>
          <p:nvGrpSpPr>
            <p:cNvPr id="14343" name="Group 15">
              <a:extLst>
                <a:ext uri="{FF2B5EF4-FFF2-40B4-BE49-F238E27FC236}">
                  <a16:creationId xmlns:a16="http://schemas.microsoft.com/office/drawing/2014/main" id="{16947079-CABF-46A0-BB8E-D06D5E7B71F8}"/>
                </a:ext>
              </a:extLst>
            </p:cNvPr>
            <p:cNvGrpSpPr>
              <a:grpSpLocks/>
            </p:cNvGrpSpPr>
            <p:nvPr/>
          </p:nvGrpSpPr>
          <p:grpSpPr bwMode="auto">
            <a:xfrm>
              <a:off x="0" y="2280"/>
              <a:ext cx="9240" cy="2050"/>
              <a:chOff x="0" y="0"/>
              <a:chExt cx="3984" cy="912"/>
            </a:xfrm>
          </p:grpSpPr>
          <p:sp>
            <p:nvSpPr>
              <p:cNvPr id="14351" name="AutoShape 16">
                <a:extLst>
                  <a:ext uri="{FF2B5EF4-FFF2-40B4-BE49-F238E27FC236}">
                    <a16:creationId xmlns:a16="http://schemas.microsoft.com/office/drawing/2014/main" id="{3AB61674-52B8-4B15-A5B9-FA33EF84EE2C}"/>
                  </a:ext>
                </a:extLst>
              </p:cNvPr>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grpSp>
            <p:nvGrpSpPr>
              <p:cNvPr id="14352" name="Group 17">
                <a:extLst>
                  <a:ext uri="{FF2B5EF4-FFF2-40B4-BE49-F238E27FC236}">
                    <a16:creationId xmlns:a16="http://schemas.microsoft.com/office/drawing/2014/main" id="{1983254A-715A-4611-81C8-C06E2678CD93}"/>
                  </a:ext>
                </a:extLst>
              </p:cNvPr>
              <p:cNvGrpSpPr>
                <a:grpSpLocks/>
              </p:cNvGrpSpPr>
              <p:nvPr/>
            </p:nvGrpSpPr>
            <p:grpSpPr bwMode="auto">
              <a:xfrm>
                <a:off x="87" y="84"/>
                <a:ext cx="768" cy="746"/>
                <a:chOff x="0" y="0"/>
                <a:chExt cx="768" cy="746"/>
              </a:xfrm>
            </p:grpSpPr>
            <p:sp>
              <p:nvSpPr>
                <p:cNvPr id="13330" name="AutoShape 18">
                  <a:extLst>
                    <a:ext uri="{FF2B5EF4-FFF2-40B4-BE49-F238E27FC236}">
                      <a16:creationId xmlns:a16="http://schemas.microsoft.com/office/drawing/2014/main" id="{CA3E2CEA-75E2-4DCD-A28C-2863A4EBE4C5}"/>
                    </a:ext>
                  </a:extLst>
                </p:cNvPr>
                <p:cNvSpPr>
                  <a:spLocks noChangeArrowheads="1"/>
                </p:cNvSpPr>
                <p:nvPr/>
              </p:nvSpPr>
              <p:spPr bwMode="auto">
                <a:xfrm>
                  <a:off x="0" y="1"/>
                  <a:ext cx="767" cy="745"/>
                </a:xfrm>
                <a:prstGeom prst="roundRect">
                  <a:avLst>
                    <a:gd name="adj" fmla="val 11921"/>
                  </a:avLst>
                </a:prstGeom>
                <a:gradFill rotWithShape="1">
                  <a:gsLst>
                    <a:gs pos="0">
                      <a:schemeClr val="hlink">
                        <a:gamma/>
                        <a:tint val="72549"/>
                        <a:invGamma/>
                      </a:schemeClr>
                    </a:gs>
                    <a:gs pos="100000">
                      <a:schemeClr val="hlink"/>
                    </a:gs>
                  </a:gsLst>
                  <a:lin ang="5400000" scaled="1"/>
                </a:gra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3331" name="未知">
                  <a:extLst>
                    <a:ext uri="{FF2B5EF4-FFF2-40B4-BE49-F238E27FC236}">
                      <a16:creationId xmlns:a16="http://schemas.microsoft.com/office/drawing/2014/main" id="{84F3891B-9655-4EB4-843D-DDFA7C2CE88D}"/>
                    </a:ext>
                  </a:extLst>
                </p:cNvPr>
                <p:cNvSpPr>
                  <a:spLocks/>
                </p:cNvSpPr>
                <p:nvPr/>
              </p:nvSpPr>
              <p:spPr bwMode="auto">
                <a:xfrm>
                  <a:off x="49" y="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3332" name="Text Box 20">
                  <a:extLst>
                    <a:ext uri="{FF2B5EF4-FFF2-40B4-BE49-F238E27FC236}">
                      <a16:creationId xmlns:a16="http://schemas.microsoft.com/office/drawing/2014/main" id="{0DBF6BAC-3796-4CEE-B63D-7F836DC1DD7C}"/>
                    </a:ext>
                  </a:extLst>
                </p:cNvPr>
                <p:cNvSpPr txBox="1">
                  <a:spLocks noChangeArrowheads="1"/>
                </p:cNvSpPr>
                <p:nvPr/>
              </p:nvSpPr>
              <p:spPr bwMode="auto">
                <a:xfrm>
                  <a:off x="232" y="204"/>
                  <a:ext cx="28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a:ln>
                        <a:noFill/>
                      </a:ln>
                      <a:solidFill>
                        <a:srgbClr val="FFFFFF"/>
                      </a:solidFill>
                      <a:effectLst>
                        <a:outerShdw blurRad="38100" dist="38100" dir="2700000" algn="tl">
                          <a:srgbClr val="C0C0C0"/>
                        </a:outerShdw>
                      </a:effectLst>
                      <a:uLnTx/>
                      <a:uFillTx/>
                      <a:latin typeface="Arial Black" panose="020B0A04020102020204" pitchFamily="34" charset="0"/>
                      <a:ea typeface="宋体" panose="02010600030101010101" pitchFamily="2" charset="-122"/>
                      <a:cs typeface="+mn-cs"/>
                    </a:rPr>
                    <a:t>2</a:t>
                  </a:r>
                  <a:endParaRPr kumimoji="0" lang="zh-CN" altLang="en-US" sz="2800" b="0" i="0" u="none" strike="noStrike" kern="1200" cap="none" spc="0" normalizeH="0" baseline="0" noProof="0">
                    <a:ln>
                      <a:noFill/>
                    </a:ln>
                    <a:solidFill>
                      <a:srgbClr val="FFFFFF"/>
                    </a:solidFill>
                    <a:effectLst>
                      <a:outerShdw blurRad="38100" dist="38100" dir="2700000" algn="tl">
                        <a:srgbClr val="C0C0C0"/>
                      </a:outerShdw>
                    </a:effectLst>
                    <a:uLnTx/>
                    <a:uFillTx/>
                    <a:latin typeface="Arial Black" panose="020B0A04020102020204" pitchFamily="34" charset="0"/>
                    <a:ea typeface="等线" panose="02010600030101010101" pitchFamily="2" charset="-122"/>
                    <a:cs typeface="+mn-cs"/>
                  </a:endParaRPr>
                </a:p>
              </p:txBody>
            </p:sp>
          </p:grpSp>
          <p:sp>
            <p:nvSpPr>
              <p:cNvPr id="14353" name="Text Box 21">
                <a:extLst>
                  <a:ext uri="{FF2B5EF4-FFF2-40B4-BE49-F238E27FC236}">
                    <a16:creationId xmlns:a16="http://schemas.microsoft.com/office/drawing/2014/main" id="{2CF7AD5B-16A9-4F26-9EE4-28E68389E159}"/>
                  </a:ext>
                </a:extLst>
              </p:cNvPr>
              <p:cNvSpPr txBox="1">
                <a:spLocks noChangeArrowheads="1"/>
              </p:cNvSpPr>
              <p:nvPr/>
            </p:nvSpPr>
            <p:spPr bwMode="auto">
              <a:xfrm>
                <a:off x="960" y="125"/>
                <a:ext cx="292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000CC"/>
                    </a:solidFill>
                    <a:effectLst/>
                    <a:uLnTx/>
                    <a:uFillTx/>
                    <a:latin typeface="Arial Black" panose="020B0A04020102020204" pitchFamily="34" charset="0"/>
                    <a:ea typeface="楷体" panose="02010609060101010101" pitchFamily="49" charset="-122"/>
                    <a:cs typeface="+mn-cs"/>
                  </a:rPr>
                  <a:t>信息素会不断的蒸发。</a:t>
                </a:r>
              </a:p>
            </p:txBody>
          </p:sp>
        </p:grpSp>
        <p:grpSp>
          <p:nvGrpSpPr>
            <p:cNvPr id="14344" name="Group 22">
              <a:extLst>
                <a:ext uri="{FF2B5EF4-FFF2-40B4-BE49-F238E27FC236}">
                  <a16:creationId xmlns:a16="http://schemas.microsoft.com/office/drawing/2014/main" id="{58BAB6A2-5289-4A34-8C5E-6F2A59B3EE54}"/>
                </a:ext>
              </a:extLst>
            </p:cNvPr>
            <p:cNvGrpSpPr>
              <a:grpSpLocks/>
            </p:cNvGrpSpPr>
            <p:nvPr/>
          </p:nvGrpSpPr>
          <p:grpSpPr bwMode="auto">
            <a:xfrm>
              <a:off x="0" y="4605"/>
              <a:ext cx="9240" cy="2050"/>
              <a:chOff x="0" y="0"/>
              <a:chExt cx="3984" cy="912"/>
            </a:xfrm>
          </p:grpSpPr>
          <p:sp>
            <p:nvSpPr>
              <p:cNvPr id="14345" name="AutoShape 23">
                <a:extLst>
                  <a:ext uri="{FF2B5EF4-FFF2-40B4-BE49-F238E27FC236}">
                    <a16:creationId xmlns:a16="http://schemas.microsoft.com/office/drawing/2014/main" id="{2B15A827-BD39-4A1C-97CE-DF6F519CF95D}"/>
                  </a:ext>
                </a:extLst>
              </p:cNvPr>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grpSp>
            <p:nvGrpSpPr>
              <p:cNvPr id="14346" name="Group 24">
                <a:extLst>
                  <a:ext uri="{FF2B5EF4-FFF2-40B4-BE49-F238E27FC236}">
                    <a16:creationId xmlns:a16="http://schemas.microsoft.com/office/drawing/2014/main" id="{E1401A37-E6F3-49A1-A3FF-45D72AE55D78}"/>
                  </a:ext>
                </a:extLst>
              </p:cNvPr>
              <p:cNvGrpSpPr>
                <a:grpSpLocks/>
              </p:cNvGrpSpPr>
              <p:nvPr/>
            </p:nvGrpSpPr>
            <p:grpSpPr bwMode="auto">
              <a:xfrm>
                <a:off x="87" y="84"/>
                <a:ext cx="768" cy="746"/>
                <a:chOff x="0" y="0"/>
                <a:chExt cx="768" cy="746"/>
              </a:xfrm>
            </p:grpSpPr>
            <p:sp>
              <p:nvSpPr>
                <p:cNvPr id="13337" name="AutoShape 25">
                  <a:extLst>
                    <a:ext uri="{FF2B5EF4-FFF2-40B4-BE49-F238E27FC236}">
                      <a16:creationId xmlns:a16="http://schemas.microsoft.com/office/drawing/2014/main" id="{70CFB28B-13AE-4B4E-9BB2-11597B90EB04}"/>
                    </a:ext>
                  </a:extLst>
                </p:cNvPr>
                <p:cNvSpPr>
                  <a:spLocks noChangeArrowheads="1"/>
                </p:cNvSpPr>
                <p:nvPr/>
              </p:nvSpPr>
              <p:spPr bwMode="auto">
                <a:xfrm>
                  <a:off x="0" y="1"/>
                  <a:ext cx="767" cy="745"/>
                </a:xfrm>
                <a:prstGeom prst="roundRect">
                  <a:avLst>
                    <a:gd name="adj" fmla="val 11921"/>
                  </a:avLst>
                </a:prstGeom>
                <a:gradFill rotWithShape="1">
                  <a:gsLst>
                    <a:gs pos="0">
                      <a:schemeClr val="folHlink">
                        <a:gamma/>
                        <a:tint val="63529"/>
                        <a:invGamma/>
                      </a:schemeClr>
                    </a:gs>
                    <a:gs pos="100000">
                      <a:schemeClr val="folHlink"/>
                    </a:gs>
                  </a:gsLst>
                  <a:lin ang="5400000" scaled="1"/>
                </a:gra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3338" name="未知">
                  <a:extLst>
                    <a:ext uri="{FF2B5EF4-FFF2-40B4-BE49-F238E27FC236}">
                      <a16:creationId xmlns:a16="http://schemas.microsoft.com/office/drawing/2014/main" id="{8F015A3C-7215-43F2-A029-3177E19C29EF}"/>
                    </a:ext>
                  </a:extLst>
                </p:cNvPr>
                <p:cNvSpPr>
                  <a:spLocks/>
                </p:cNvSpPr>
                <p:nvPr/>
              </p:nvSpPr>
              <p:spPr bwMode="auto">
                <a:xfrm>
                  <a:off x="49" y="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100000">
                      <a:schemeClr val="folHlink">
                        <a:alpha val="0"/>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Black" panose="020B0A04020102020204" pitchFamily="34" charset="0"/>
                    <a:ea typeface="等线" panose="02010600030101010101" pitchFamily="2" charset="-122"/>
                    <a:cs typeface="+mn-cs"/>
                  </a:endParaRPr>
                </a:p>
              </p:txBody>
            </p:sp>
            <p:sp>
              <p:nvSpPr>
                <p:cNvPr id="13339" name="Text Box 27">
                  <a:extLst>
                    <a:ext uri="{FF2B5EF4-FFF2-40B4-BE49-F238E27FC236}">
                      <a16:creationId xmlns:a16="http://schemas.microsoft.com/office/drawing/2014/main" id="{929DD2DF-747D-47E9-AFEF-5C7AD13FFDD2}"/>
                    </a:ext>
                  </a:extLst>
                </p:cNvPr>
                <p:cNvSpPr txBox="1">
                  <a:spLocks noChangeArrowheads="1"/>
                </p:cNvSpPr>
                <p:nvPr/>
              </p:nvSpPr>
              <p:spPr bwMode="auto">
                <a:xfrm>
                  <a:off x="232" y="204"/>
                  <a:ext cx="28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a:ln>
                        <a:noFill/>
                      </a:ln>
                      <a:solidFill>
                        <a:srgbClr val="FFFFFF"/>
                      </a:solidFill>
                      <a:effectLst>
                        <a:outerShdw blurRad="38100" dist="38100" dir="2700000" algn="tl">
                          <a:srgbClr val="C0C0C0"/>
                        </a:outerShdw>
                      </a:effectLst>
                      <a:uLnTx/>
                      <a:uFillTx/>
                      <a:latin typeface="Arial Black" panose="020B0A04020102020204" pitchFamily="34" charset="0"/>
                      <a:ea typeface="宋体" panose="02010600030101010101" pitchFamily="2" charset="-122"/>
                      <a:cs typeface="+mn-cs"/>
                    </a:rPr>
                    <a:t>3</a:t>
                  </a:r>
                  <a:endParaRPr kumimoji="0" lang="zh-CN" altLang="en-US" sz="2800" b="0" i="0" u="none" strike="noStrike" kern="1200" cap="none" spc="0" normalizeH="0" baseline="0" noProof="0">
                    <a:ln>
                      <a:noFill/>
                    </a:ln>
                    <a:solidFill>
                      <a:srgbClr val="FFFFFF"/>
                    </a:solidFill>
                    <a:effectLst>
                      <a:outerShdw blurRad="38100" dist="38100" dir="2700000" algn="tl">
                        <a:srgbClr val="C0C0C0"/>
                      </a:outerShdw>
                    </a:effectLst>
                    <a:uLnTx/>
                    <a:uFillTx/>
                    <a:latin typeface="Arial Black" panose="020B0A04020102020204" pitchFamily="34" charset="0"/>
                    <a:ea typeface="等线" panose="02010600030101010101" pitchFamily="2" charset="-122"/>
                    <a:cs typeface="+mn-cs"/>
                  </a:endParaRPr>
                </a:p>
              </p:txBody>
            </p:sp>
          </p:grpSp>
          <p:sp>
            <p:nvSpPr>
              <p:cNvPr id="14347" name="Text Box 28">
                <a:extLst>
                  <a:ext uri="{FF2B5EF4-FFF2-40B4-BE49-F238E27FC236}">
                    <a16:creationId xmlns:a16="http://schemas.microsoft.com/office/drawing/2014/main" id="{4D80C885-39AF-46C5-A802-C276BBA29D6E}"/>
                  </a:ext>
                </a:extLst>
              </p:cNvPr>
              <p:cNvSpPr txBox="1">
                <a:spLocks noChangeArrowheads="1"/>
              </p:cNvSpPr>
              <p:nvPr/>
            </p:nvSpPr>
            <p:spPr bwMode="auto">
              <a:xfrm>
                <a:off x="960" y="125"/>
                <a:ext cx="2928"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D60093"/>
                    </a:solidFill>
                    <a:effectLst/>
                    <a:uLnTx/>
                    <a:uFillTx/>
                    <a:latin typeface="Arial Black" panose="020B0A04020102020204" pitchFamily="34" charset="0"/>
                    <a:ea typeface="楷体" panose="02010609060101010101" pitchFamily="49" charset="-122"/>
                    <a:cs typeface="+mn-cs"/>
                  </a:rPr>
                  <a:t>路径探索也是必需的，否则容易陷入局部最优。</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3315"/>
                                        </p:tgtEl>
                                        <p:attrNameLst>
                                          <p:attrName>style.visibility</p:attrName>
                                        </p:attrNameLst>
                                      </p:cBhvr>
                                      <p:to>
                                        <p:strVal val="visible"/>
                                      </p:to>
                                    </p:set>
                                    <p:animEffect transition="in" filter="blinds(horizontal)">
                                      <p:cBhvr>
                                        <p:cTn id="13" dur="500"/>
                                        <p:tgtEl>
                                          <p:spTgt spid="133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3319"/>
                                        </p:tgtEl>
                                        <p:attrNameLst>
                                          <p:attrName>style.visibility</p:attrName>
                                        </p:attrNameLst>
                                      </p:cBhvr>
                                      <p:to>
                                        <p:strVal val="visible"/>
                                      </p:to>
                                    </p:set>
                                    <p:animEffect transition="in" filter="blinds(horizontal)">
                                      <p:cBhvr>
                                        <p:cTn id="18"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5778-3085-44C8-A44F-65FCC1B86D66}"/>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目标</a:t>
            </a:r>
          </a:p>
        </p:txBody>
      </p:sp>
      <p:graphicFrame>
        <p:nvGraphicFramePr>
          <p:cNvPr id="4" name="内容占位符 3">
            <a:extLst>
              <a:ext uri="{FF2B5EF4-FFF2-40B4-BE49-F238E27FC236}">
                <a16:creationId xmlns:a16="http://schemas.microsoft.com/office/drawing/2014/main" id="{FA3031F6-6BDB-4DC6-9845-A90F38CC93D9}"/>
              </a:ext>
            </a:extLst>
          </p:cNvPr>
          <p:cNvGraphicFramePr>
            <a:graphicFrameLocks noGrp="1"/>
          </p:cNvGraphicFramePr>
          <p:nvPr>
            <p:ph idx="1"/>
            <p:extLst>
              <p:ext uri="{D42A27DB-BD31-4B8C-83A1-F6EECF244321}">
                <p14:modId xmlns:p14="http://schemas.microsoft.com/office/powerpoint/2010/main" val="17117837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89860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FB780DD-5F6F-463A-9452-999121EF980D}"/>
              </a:ext>
            </a:extLst>
          </p:cNvPr>
          <p:cNvSpPr>
            <a:spLocks noGrp="1" noChangeArrowheads="1"/>
          </p:cNvSpPr>
          <p:nvPr>
            <p:ph type="title"/>
          </p:nvPr>
        </p:nvSpPr>
        <p:spPr/>
        <p:txBody>
          <a:bodyPr/>
          <a:lstStyle/>
          <a:p>
            <a:r>
              <a:rPr lang="zh-CN" altLang="en-US" sz="3200">
                <a:ea typeface="宋体" panose="02010600030101010101" pitchFamily="2" charset="-122"/>
              </a:rPr>
              <a:t>1.1基本理论</a:t>
            </a:r>
          </a:p>
        </p:txBody>
      </p:sp>
      <p:graphicFrame>
        <p:nvGraphicFramePr>
          <p:cNvPr id="14339" name="Group 3">
            <a:extLst>
              <a:ext uri="{FF2B5EF4-FFF2-40B4-BE49-F238E27FC236}">
                <a16:creationId xmlns:a16="http://schemas.microsoft.com/office/drawing/2014/main" id="{AADA9D7C-CCBD-449A-95E4-61D81B4C9F4A}"/>
              </a:ext>
            </a:extLst>
          </p:cNvPr>
          <p:cNvGraphicFramePr>
            <a:graphicFrameLocks noGrp="1"/>
          </p:cNvGraphicFramePr>
          <p:nvPr/>
        </p:nvGraphicFramePr>
        <p:xfrm>
          <a:off x="2209800" y="1981200"/>
          <a:ext cx="7858125" cy="3886200"/>
        </p:xfrm>
        <a:graphic>
          <a:graphicData uri="http://schemas.openxmlformats.org/drawingml/2006/table">
            <a:tbl>
              <a:tblPr/>
              <a:tblGrid>
                <a:gridCol w="3190875">
                  <a:extLst>
                    <a:ext uri="{9D8B030D-6E8A-4147-A177-3AD203B41FA5}">
                      <a16:colId xmlns:a16="http://schemas.microsoft.com/office/drawing/2014/main" val="133360872"/>
                    </a:ext>
                  </a:extLst>
                </a:gridCol>
                <a:gridCol w="4667250">
                  <a:extLst>
                    <a:ext uri="{9D8B030D-6E8A-4147-A177-3AD203B41FA5}">
                      <a16:colId xmlns:a16="http://schemas.microsoft.com/office/drawing/2014/main" val="251836041"/>
                    </a:ext>
                  </a:extLst>
                </a:gridCol>
              </a:tblGrid>
              <a:tr h="647700">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蚁群觅食现象</a:t>
                      </a:r>
                    </a:p>
                  </a:txBody>
                  <a:tcPr marL="90170" marR="90170" marT="46990" marB="469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hlink"/>
                    </a:solidFill>
                  </a:tcPr>
                </a:tc>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蚁群优化算法</a:t>
                      </a:r>
                    </a:p>
                  </a:txBody>
                  <a:tcPr marL="90170" marR="90170" marT="46990" marB="469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4158040686"/>
                  </a:ext>
                </a:extLst>
              </a:tr>
              <a:tr h="647700">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蚁群</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搜索空间的一组有效解（种群规模m）</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149834960"/>
                  </a:ext>
                </a:extLst>
              </a:tr>
              <a:tr h="647700">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觅食空间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问题的搜索空间（问题的规模、解的维数n）</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93297587"/>
                  </a:ext>
                </a:extLst>
              </a:tr>
              <a:tr h="647700">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信息素</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信息素浓度变量</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425315402"/>
                  </a:ext>
                </a:extLst>
              </a:tr>
              <a:tr h="647700">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蚁巢到食物的一条路径</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一个有效解</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4158047672"/>
                  </a:ext>
                </a:extLst>
              </a:tr>
              <a:tr h="647700">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找到的最短路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Clr>
                          <a:schemeClr val="folHlink"/>
                        </a:buClr>
                        <a:buFont typeface="Wingdings" panose="05000000000000000000" pitchFamily="2" charset="2"/>
                        <a:defRPr sz="2800">
                          <a:solidFill>
                            <a:schemeClr val="tx1"/>
                          </a:solidFill>
                          <a:latin typeface="Arial" panose="020B0604020202020204" pitchFamily="34" charset="0"/>
                        </a:defRPr>
                      </a:lvl1pPr>
                      <a:lvl2pPr eaLnBrk="0" hangingPunct="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2pPr>
                      <a:lvl3pPr eaLnBrk="0" hangingPunct="0">
                        <a:spcBef>
                          <a:spcPct val="20000"/>
                        </a:spcBef>
                        <a:buFont typeface="Wingdings" panose="05000000000000000000" pitchFamily="2" charset="2"/>
                        <a:defRPr sz="2000">
                          <a:solidFill>
                            <a:schemeClr val="tx1"/>
                          </a:solidFill>
                          <a:latin typeface="Arial" panose="020B0604020202020204" pitchFamily="34" charset="0"/>
                        </a:defRPr>
                      </a:lvl3pPr>
                      <a:lvl4pPr eaLnBrk="0" hangingPunct="0">
                        <a:spcBef>
                          <a:spcPct val="20000"/>
                        </a:spcBef>
                        <a:buFont typeface="Wingdings" panose="05000000000000000000" pitchFamily="2" charset="2"/>
                        <a:defRPr>
                          <a:solidFill>
                            <a:schemeClr val="tx1"/>
                          </a:solidFill>
                          <a:latin typeface="Arial" panose="020B0604020202020204" pitchFamily="34" charset="0"/>
                        </a:defRPr>
                      </a:lvl4pPr>
                      <a:lvl5pPr eaLnBrk="0" hangingPunct="0">
                        <a:spcBef>
                          <a:spcPct val="20000"/>
                        </a:spcBef>
                        <a:buFont typeface="Wingdings" panose="05000000000000000000" pitchFamily="2" charset="2"/>
                        <a:defRPr>
                          <a:solidFill>
                            <a:schemeClr val="tx1"/>
                          </a:solidFill>
                          <a:latin typeface="Arial" panose="020B0604020202020204" pitchFamily="34" charset="0"/>
                        </a:defRPr>
                      </a:lvl5pPr>
                      <a:lvl6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eaLnBrk="0" fontAlgn="base" hangingPunct="0">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问题的最优解</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838563188"/>
                  </a:ext>
                </a:extLst>
              </a:tr>
            </a:tbl>
          </a:graphicData>
        </a:graphic>
      </p:graphicFrame>
      <p:sp>
        <p:nvSpPr>
          <p:cNvPr id="15386" name="Text Box 48">
            <a:extLst>
              <a:ext uri="{FF2B5EF4-FFF2-40B4-BE49-F238E27FC236}">
                <a16:creationId xmlns:a16="http://schemas.microsoft.com/office/drawing/2014/main" id="{CE3EE1F7-66A5-4DB3-8DA0-B13DE4F956E2}"/>
              </a:ext>
            </a:extLst>
          </p:cNvPr>
          <p:cNvSpPr txBox="1">
            <a:spLocks noChangeArrowheads="1"/>
          </p:cNvSpPr>
          <p:nvPr/>
        </p:nvSpPr>
        <p:spPr bwMode="auto">
          <a:xfrm>
            <a:off x="3613150" y="1447800"/>
            <a:ext cx="5605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Black" panose="020B0A04020102020204" pitchFamily="34" charset="0"/>
              </a:defRPr>
            </a:lvl1pPr>
            <a:lvl2pPr marL="742950" indent="-285750">
              <a:buFont typeface="Arial" panose="020B0604020202020204" pitchFamily="34" charset="0"/>
              <a:defRPr>
                <a:solidFill>
                  <a:schemeClr val="tx1"/>
                </a:solidFill>
                <a:latin typeface="Arial Black" panose="020B0A04020102020204" pitchFamily="34" charset="0"/>
              </a:defRPr>
            </a:lvl2pPr>
            <a:lvl3pPr marL="1143000" indent="-228600">
              <a:buFont typeface="Arial" panose="020B0604020202020204" pitchFamily="34" charset="0"/>
              <a:defRPr>
                <a:solidFill>
                  <a:schemeClr val="tx1"/>
                </a:solidFill>
                <a:latin typeface="Arial Black" panose="020B0A04020102020204" pitchFamily="34" charset="0"/>
              </a:defRPr>
            </a:lvl3pPr>
            <a:lvl4pPr marL="1600200" indent="-228600">
              <a:buFont typeface="Arial" panose="020B0604020202020204" pitchFamily="34" charset="0"/>
              <a:defRPr>
                <a:solidFill>
                  <a:schemeClr val="tx1"/>
                </a:solidFill>
                <a:latin typeface="Arial Black" panose="020B0A04020102020204" pitchFamily="34" charset="0"/>
              </a:defRPr>
            </a:lvl4pPr>
            <a:lvl5pPr marL="2057400" indent="-228600">
              <a:buFont typeface="Arial" panose="020B0604020202020204" pitchFamily="34" charset="0"/>
              <a:defRPr>
                <a:solidFill>
                  <a:schemeClr val="tx1"/>
                </a:solidFill>
                <a:latin typeface="Arial Black" panose="020B0A040201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Black" panose="020B0A040201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D60093"/>
                </a:solidFill>
                <a:effectLst/>
                <a:uLnTx/>
                <a:uFillTx/>
                <a:latin typeface="Arial Black" panose="020B0A04020102020204" pitchFamily="34" charset="0"/>
                <a:ea typeface="楷体" panose="02010609060101010101" pitchFamily="49" charset="-122"/>
                <a:cs typeface="+mn-cs"/>
              </a:rPr>
              <a:t>蚁群觅食现象和蚁群优化算法的基本定义对照表</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5A0-C14D-448B-8A26-88634E9EE5A2}"/>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5</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专家系统</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内容占位符 3">
            <a:extLst>
              <a:ext uri="{FF2B5EF4-FFF2-40B4-BE49-F238E27FC236}">
                <a16:creationId xmlns:a16="http://schemas.microsoft.com/office/drawing/2014/main" id="{9E958937-6468-42AB-9427-6FEB0EA9D3CF}"/>
              </a:ext>
            </a:extLst>
          </p:cNvPr>
          <p:cNvGraphicFramePr>
            <a:graphicFrameLocks noGrp="1"/>
          </p:cNvGraphicFramePr>
          <p:nvPr>
            <p:ph idx="1"/>
            <p:extLst>
              <p:ext uri="{D42A27DB-BD31-4B8C-83A1-F6EECF244321}">
                <p14:modId xmlns:p14="http://schemas.microsoft.com/office/powerpoint/2010/main" val="3996035733"/>
              </p:ext>
            </p:extLst>
          </p:nvPr>
        </p:nvGraphicFramePr>
        <p:xfrm>
          <a:off x="965200" y="19145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886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F5F2-1530-4E7C-86EE-8197D17E5FF5}"/>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5</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专家系统</a:t>
            </a:r>
            <a:endParaRPr lang="zh-CN" altLang="en-US" dirty="0"/>
          </a:p>
        </p:txBody>
      </p:sp>
      <p:sp>
        <p:nvSpPr>
          <p:cNvPr id="3" name="内容占位符 2">
            <a:extLst>
              <a:ext uri="{FF2B5EF4-FFF2-40B4-BE49-F238E27FC236}">
                <a16:creationId xmlns:a16="http://schemas.microsoft.com/office/drawing/2014/main" id="{7A287603-6C77-4732-BCE5-0E76C605E64D}"/>
              </a:ext>
            </a:extLst>
          </p:cNvPr>
          <p:cNvSpPr>
            <a:spLocks noGrp="1"/>
          </p:cNvSpPr>
          <p:nvPr>
            <p:ph idx="1"/>
          </p:nvPr>
        </p:nvSpPr>
        <p:spPr/>
        <p:txBody>
          <a:bodyPr/>
          <a:lstStyle/>
          <a:p>
            <a:r>
              <a:rPr lang="zh-CN" altLang="en-US" dirty="0"/>
              <a:t>本章重点难点</a:t>
            </a:r>
            <a:endParaRPr lang="en-US" altLang="zh-CN" dirty="0"/>
          </a:p>
          <a:p>
            <a:pPr lvl="1"/>
            <a:r>
              <a:rPr lang="zh-CN" altLang="en-US" dirty="0"/>
              <a:t>专家系统的含义、结构和建造步骤</a:t>
            </a:r>
          </a:p>
          <a:p>
            <a:endParaRPr lang="zh-CN" altLang="en-US" dirty="0"/>
          </a:p>
        </p:txBody>
      </p:sp>
    </p:spTree>
    <p:extLst>
      <p:ext uri="{BB962C8B-B14F-4D97-AF65-F5344CB8AC3E}">
        <p14:creationId xmlns:p14="http://schemas.microsoft.com/office/powerpoint/2010/main" val="1877962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DC047-B31C-4F7E-812A-8FAC166CEC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41484C5-A4C4-482A-8A63-E75E390DD2C1}"/>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专家系统原理及步骤</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专家系统类型</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机器学习概念</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决策树学习的主要算法</a:t>
            </a:r>
            <a:r>
              <a:rPr lang="en-US" altLang="zh-CN" b="1" dirty="0">
                <a:latin typeface="微软雅黑" panose="020B0503020204020204" pitchFamily="34" charset="-122"/>
                <a:ea typeface="微软雅黑" panose="020B0503020204020204" pitchFamily="34" charset="-122"/>
              </a:rPr>
              <a:t>(ID3</a:t>
            </a:r>
            <a:r>
              <a:rPr lang="zh-CN" altLang="en-US"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a:t>
            </a:r>
          </a:p>
          <a:p>
            <a:pPr lvl="1"/>
            <a:r>
              <a:rPr lang="en-US" altLang="zh-CN" b="1" dirty="0">
                <a:latin typeface="微软雅黑" panose="020B0503020204020204" pitchFamily="34" charset="-122"/>
                <a:ea typeface="微软雅黑" panose="020B0503020204020204" pitchFamily="34" charset="-122"/>
              </a:rPr>
              <a:t>BP</a:t>
            </a:r>
            <a:r>
              <a:rPr lang="zh-CN" altLang="en-US" b="1" dirty="0">
                <a:latin typeface="微软雅黑" panose="020B0503020204020204" pitchFamily="34" charset="-122"/>
                <a:ea typeface="微软雅黑" panose="020B0503020204020204" pitchFamily="34" charset="-122"/>
              </a:rPr>
              <a:t>算法</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39995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a:extLst>
              <a:ext uri="{FF2B5EF4-FFF2-40B4-BE49-F238E27FC236}">
                <a16:creationId xmlns:a16="http://schemas.microsoft.com/office/drawing/2014/main" id="{1D4E13D2-EEB4-42AD-A55C-9DE79966E109}"/>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7DB7C42D-DD2E-401D-BA3B-F6400D642B6D}"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114</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6147" name="Text Box 2">
            <a:extLst>
              <a:ext uri="{FF2B5EF4-FFF2-40B4-BE49-F238E27FC236}">
                <a16:creationId xmlns:a16="http://schemas.microsoft.com/office/drawing/2014/main" id="{85F495E4-E51E-4D42-BA96-BB33D61FC6C1}"/>
              </a:ext>
            </a:extLst>
          </p:cNvPr>
          <p:cNvSpPr txBox="1">
            <a:spLocks noChangeArrowheads="1"/>
          </p:cNvSpPr>
          <p:nvPr/>
        </p:nvSpPr>
        <p:spPr bwMode="auto">
          <a:xfrm>
            <a:off x="8077200" y="1"/>
            <a:ext cx="25908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  5.1 </a:t>
            </a:r>
            <a:r>
              <a:rPr kumimoji="0" lang="zh-CN" altLang="en-US" sz="2000">
                <a:solidFill>
                  <a:srgbClr val="FFFFFF"/>
                </a:solidFill>
                <a:latin typeface="楷体_GB2312" pitchFamily="49" charset="-122"/>
                <a:ea typeface="楷体_GB2312" pitchFamily="49" charset="-122"/>
              </a:rPr>
              <a:t>专家系统概述</a:t>
            </a:r>
          </a:p>
        </p:txBody>
      </p:sp>
      <p:sp>
        <p:nvSpPr>
          <p:cNvPr id="6148" name="Text Box 3">
            <a:extLst>
              <a:ext uri="{FF2B5EF4-FFF2-40B4-BE49-F238E27FC236}">
                <a16:creationId xmlns:a16="http://schemas.microsoft.com/office/drawing/2014/main" id="{0FCE4558-3A6C-4124-AED7-22043295BDCB}"/>
              </a:ext>
            </a:extLst>
          </p:cNvPr>
          <p:cNvSpPr>
            <a:spLocks noGrp="1" noChangeArrowheads="1"/>
          </p:cNvSpPr>
          <p:nvPr>
            <p:ph type="title"/>
          </p:nvPr>
        </p:nvSpPr>
        <p:spPr>
          <a:xfrm>
            <a:off x="2209800" y="1143000"/>
            <a:ext cx="7772400" cy="762000"/>
          </a:xfrm>
          <a:noFill/>
        </p:spPr>
        <p:txBody>
          <a:bodyPr vert="horz" wrap="square" lIns="92064" tIns="46032" rIns="92064" bIns="46032" numCol="1" anchor="ctr" anchorCtr="0" compatLnSpc="1">
            <a:prstTxWarp prst="textNoShape">
              <a:avLst/>
            </a:prstTxWarp>
          </a:bodyPr>
          <a:lstStyle/>
          <a:p>
            <a:pPr defTabSz="912813" eaLnBrk="1" hangingPunct="1"/>
            <a:r>
              <a:rPr lang="en-US" altLang="zh-CN" b="1">
                <a:latin typeface="华文新魏" panose="02010800040101010101" pitchFamily="2" charset="-122"/>
              </a:rPr>
              <a:t>5.1.1 </a:t>
            </a:r>
            <a:r>
              <a:rPr lang="zh-CN" altLang="en-US" b="1">
                <a:latin typeface="华文新魏" panose="02010800040101010101" pitchFamily="2" charset="-122"/>
              </a:rPr>
              <a:t>专家系统特点</a:t>
            </a:r>
          </a:p>
        </p:txBody>
      </p:sp>
      <p:sp>
        <p:nvSpPr>
          <p:cNvPr id="250884" name="Text Box 4">
            <a:extLst>
              <a:ext uri="{FF2B5EF4-FFF2-40B4-BE49-F238E27FC236}">
                <a16:creationId xmlns:a16="http://schemas.microsoft.com/office/drawing/2014/main" id="{CBBD8079-A040-4AF3-A614-22DE5171970A}"/>
              </a:ext>
            </a:extLst>
          </p:cNvPr>
          <p:cNvSpPr>
            <a:spLocks noGrp="1" noChangeArrowheads="1"/>
          </p:cNvSpPr>
          <p:nvPr>
            <p:ph type="body" idx="1"/>
          </p:nvPr>
        </p:nvSpPr>
        <p:spPr>
          <a:xfrm>
            <a:off x="2209800" y="2286000"/>
            <a:ext cx="7989888" cy="4383088"/>
          </a:xfrm>
        </p:spPr>
        <p:txBody>
          <a:bodyPr vert="horz" wrap="square" lIns="91429" tIns="45715" rIns="91429" bIns="45715" numCol="1" anchor="t" anchorCtr="0" compatLnSpc="1">
            <a:prstTxWarp prst="textNoShape">
              <a:avLst/>
            </a:prstTxWarp>
          </a:bodyPr>
          <a:lstStyle/>
          <a:p>
            <a:pPr marL="344488" indent="-344488" defTabSz="912813" eaLnBrk="1" hangingPunct="1">
              <a:lnSpc>
                <a:spcPct val="90000"/>
              </a:lnSpc>
              <a:spcBef>
                <a:spcPct val="0"/>
              </a:spcBef>
              <a:buClrTx/>
              <a:buSzTx/>
              <a:buNone/>
              <a:defRPr/>
            </a:pPr>
            <a:r>
              <a:rPr lang="zh-CN" altLang="en-US" sz="2800" b="1" dirty="0">
                <a:solidFill>
                  <a:srgbClr val="FFCC99"/>
                </a:solidFill>
                <a:latin typeface="宋体" pitchFamily="2" charset="-122"/>
              </a:rPr>
              <a:t>专家系统具有一些共同的特点和优点</a:t>
            </a:r>
          </a:p>
          <a:p>
            <a:pPr marL="0" indent="0" defTabSz="912813" eaLnBrk="1" hangingPunct="1">
              <a:lnSpc>
                <a:spcPct val="90000"/>
              </a:lnSpc>
              <a:spcBef>
                <a:spcPct val="0"/>
              </a:spcBef>
              <a:buClr>
                <a:srgbClr val="00CCFF"/>
              </a:buClr>
              <a:buSzTx/>
              <a:buNone/>
              <a:defRPr/>
            </a:pPr>
            <a:r>
              <a:rPr lang="zh-CN" altLang="en-US" b="1" dirty="0">
                <a:latin typeface="华文新魏" pitchFamily="2" charset="-122"/>
              </a:rPr>
              <a:t>专家系统具有下列</a:t>
            </a:r>
            <a:r>
              <a:rPr lang="en-US" altLang="zh-CN" b="1" dirty="0">
                <a:latin typeface="华文新魏" pitchFamily="2" charset="-122"/>
              </a:rPr>
              <a:t>3</a:t>
            </a:r>
            <a:r>
              <a:rPr lang="zh-CN" altLang="en-US" b="1" dirty="0">
                <a:latin typeface="华文新魏" pitchFamily="2" charset="-122"/>
              </a:rPr>
              <a:t>个特点：</a:t>
            </a:r>
            <a:r>
              <a:rPr lang="zh-CN" altLang="en-US" b="1" dirty="0">
                <a:ea typeface="楷体_GB2312"/>
                <a:cs typeface="楷体_GB2312"/>
              </a:rPr>
              <a:t> </a:t>
            </a:r>
          </a:p>
          <a:p>
            <a:pPr marL="512763" lvl="1" indent="0" defTabSz="912813" eaLnBrk="1" hangingPunct="1">
              <a:lnSpc>
                <a:spcPct val="90000"/>
              </a:lnSpc>
              <a:spcBef>
                <a:spcPct val="0"/>
              </a:spcBef>
              <a:buClr>
                <a:srgbClr val="00CCFF"/>
              </a:buClr>
              <a:buSzTx/>
              <a:defRPr/>
            </a:pPr>
            <a:r>
              <a:rPr lang="zh-CN" altLang="en-US" b="1" dirty="0">
                <a:solidFill>
                  <a:srgbClr val="FFFF00"/>
                </a:solidFill>
              </a:rPr>
              <a:t>启发性</a:t>
            </a:r>
            <a:r>
              <a:rPr lang="zh-CN" altLang="en-US" b="1" dirty="0"/>
              <a:t>：多数知识符号推理，非数值计算</a:t>
            </a:r>
          </a:p>
          <a:p>
            <a:pPr marL="512763" lvl="1" indent="0" defTabSz="912813" eaLnBrk="1" hangingPunct="1">
              <a:lnSpc>
                <a:spcPct val="90000"/>
              </a:lnSpc>
              <a:spcBef>
                <a:spcPct val="0"/>
              </a:spcBef>
              <a:buClr>
                <a:srgbClr val="00CCFF"/>
              </a:buClr>
              <a:buSzTx/>
              <a:defRPr/>
            </a:pPr>
            <a:r>
              <a:rPr lang="zh-CN" altLang="en-US" b="1" dirty="0">
                <a:solidFill>
                  <a:srgbClr val="FFFF00"/>
                </a:solidFill>
              </a:rPr>
              <a:t>透明性</a:t>
            </a:r>
            <a:r>
              <a:rPr lang="zh-CN" altLang="en-US" b="1" dirty="0"/>
              <a:t>：专家系统能够解释本身的推理过程和回答用户提出的问题</a:t>
            </a:r>
          </a:p>
          <a:p>
            <a:pPr marL="512763" lvl="1" indent="0" defTabSz="912813" eaLnBrk="1" hangingPunct="1">
              <a:lnSpc>
                <a:spcPct val="90000"/>
              </a:lnSpc>
              <a:spcBef>
                <a:spcPct val="0"/>
              </a:spcBef>
              <a:buClr>
                <a:srgbClr val="00CCFF"/>
              </a:buClr>
              <a:buSzTx/>
              <a:defRPr/>
            </a:pPr>
            <a:r>
              <a:rPr lang="zh-CN" altLang="en-US" b="1" dirty="0">
                <a:solidFill>
                  <a:srgbClr val="FFFF00"/>
                </a:solidFill>
              </a:rPr>
              <a:t>灵活性</a:t>
            </a:r>
            <a:r>
              <a:rPr lang="zh-CN" altLang="en-US" b="1" dirty="0"/>
              <a:t>：专家系统能不断地增长知识，修改原有知识</a:t>
            </a:r>
            <a:r>
              <a:rPr lang="en-US" altLang="zh-CN" b="1" dirty="0"/>
              <a:t>,</a:t>
            </a:r>
            <a:r>
              <a:rPr lang="zh-CN" altLang="en-US" b="1" dirty="0"/>
              <a:t>不断更新。</a:t>
            </a:r>
            <a:endParaRPr lang="en-US" altLang="zh-CN" b="1" dirty="0"/>
          </a:p>
          <a:p>
            <a:pPr marL="512763" lvl="1" indent="0" defTabSz="912813" eaLnBrk="1" hangingPunct="1">
              <a:lnSpc>
                <a:spcPct val="90000"/>
              </a:lnSpc>
              <a:spcBef>
                <a:spcPct val="0"/>
              </a:spcBef>
              <a:buClr>
                <a:srgbClr val="00CCFF"/>
              </a:buClr>
              <a:buSzTx/>
              <a:defRPr/>
            </a:pPr>
            <a:endParaRPr lang="zh-CN" altLang="en-US" b="1" dirty="0"/>
          </a:p>
          <a:p>
            <a:pPr marL="0" indent="0" defTabSz="912813" eaLnBrk="1" hangingPunct="1">
              <a:lnSpc>
                <a:spcPct val="90000"/>
              </a:lnSpc>
              <a:spcBef>
                <a:spcPct val="0"/>
              </a:spcBef>
              <a:buClr>
                <a:srgbClr val="00CCFF"/>
              </a:buClr>
              <a:buSzTx/>
              <a:buNone/>
              <a:defRPr/>
            </a:pPr>
            <a:r>
              <a:rPr lang="zh-CN" altLang="en-US" b="1" dirty="0"/>
              <a:t>专家系统的优点存在八个方面</a:t>
            </a:r>
            <a:endParaRPr lang="en-US" altLang="zh-CN" b="1" dirty="0"/>
          </a:p>
          <a:p>
            <a:pPr lvl="1" defTabSz="912813" eaLnBrk="1" hangingPunct="1">
              <a:lnSpc>
                <a:spcPct val="90000"/>
              </a:lnSpc>
              <a:spcBef>
                <a:spcPct val="0"/>
              </a:spcBef>
              <a:buClr>
                <a:srgbClr val="00CCFF"/>
              </a:buClr>
              <a:buSzTx/>
              <a:defRPr/>
            </a:pPr>
            <a:endParaRPr lang="zh-CN" altLang="en-US" b="1" dirty="0"/>
          </a:p>
          <a:p>
            <a:pPr marL="344488" indent="-344488" defTabSz="912813" eaLnBrk="1" hangingPunct="1">
              <a:lnSpc>
                <a:spcPct val="90000"/>
              </a:lnSpc>
              <a:spcBef>
                <a:spcPct val="0"/>
              </a:spcBef>
              <a:buClr>
                <a:srgbClr val="00CCFF"/>
              </a:buClr>
              <a:buSzTx/>
              <a:buNone/>
              <a:defRPr/>
            </a:pPr>
            <a:r>
              <a:rPr lang="zh-CN" altLang="en-US" sz="2800" b="1" dirty="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0884"/>
                                        </p:tgtEl>
                                        <p:attrNameLst>
                                          <p:attrName>style.visibility</p:attrName>
                                        </p:attrNameLst>
                                      </p:cBhvr>
                                      <p:to>
                                        <p:strVal val="visible"/>
                                      </p:to>
                                    </p:set>
                                    <p:animEffect transition="in" filter="blinds(horizontal)">
                                      <p:cBhvr>
                                        <p:cTn id="7" dur="500"/>
                                        <p:tgtEl>
                                          <p:spTgt spid="250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4"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D1F43031-492D-48F0-A5CA-939FFB6D0090}"/>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01F5F3B5-9267-4CB3-908F-B9CD54E99133}"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115</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7171" name="Rectangle 2">
            <a:extLst>
              <a:ext uri="{FF2B5EF4-FFF2-40B4-BE49-F238E27FC236}">
                <a16:creationId xmlns:a16="http://schemas.microsoft.com/office/drawing/2014/main" id="{12C74687-0144-4992-B844-67284F9099A9}"/>
              </a:ext>
            </a:extLst>
          </p:cNvPr>
          <p:cNvSpPr>
            <a:spLocks noGrp="1" noChangeArrowheads="1"/>
          </p:cNvSpPr>
          <p:nvPr>
            <p:ph type="title"/>
          </p:nvPr>
        </p:nvSpPr>
        <p:spPr>
          <a:xfrm>
            <a:off x="2209800" y="1219200"/>
            <a:ext cx="7772400" cy="609600"/>
          </a:xfrm>
        </p:spPr>
        <p:txBody>
          <a:bodyPr/>
          <a:lstStyle/>
          <a:p>
            <a:pPr eaLnBrk="1" hangingPunct="1"/>
            <a:r>
              <a:rPr lang="en-US" altLang="zh-CN" b="1">
                <a:latin typeface="华文新魏" panose="02010800040101010101" pitchFamily="2" charset="-122"/>
              </a:rPr>
              <a:t>5.1.2 </a:t>
            </a:r>
            <a:r>
              <a:rPr lang="zh-CN" altLang="en-US" b="1">
                <a:latin typeface="华文新魏" panose="02010800040101010101" pitchFamily="2" charset="-122"/>
              </a:rPr>
              <a:t>专家系统的类型</a:t>
            </a:r>
            <a:r>
              <a:rPr lang="zh-CN" altLang="en-US"/>
              <a:t> </a:t>
            </a:r>
          </a:p>
        </p:txBody>
      </p:sp>
      <p:sp>
        <p:nvSpPr>
          <p:cNvPr id="251907" name="Rectangle 3">
            <a:extLst>
              <a:ext uri="{FF2B5EF4-FFF2-40B4-BE49-F238E27FC236}">
                <a16:creationId xmlns:a16="http://schemas.microsoft.com/office/drawing/2014/main" id="{17651128-F836-4D7C-91E2-8C3D1F574593}"/>
              </a:ext>
            </a:extLst>
          </p:cNvPr>
          <p:cNvSpPr>
            <a:spLocks noGrp="1" noChangeArrowheads="1"/>
          </p:cNvSpPr>
          <p:nvPr>
            <p:ph type="body" idx="1"/>
          </p:nvPr>
        </p:nvSpPr>
        <p:spPr>
          <a:xfrm>
            <a:off x="2286000" y="2209800"/>
            <a:ext cx="3581400" cy="3048000"/>
          </a:xfrm>
        </p:spPr>
        <p:txBody>
          <a:bodyPr/>
          <a:lstStyle/>
          <a:p>
            <a:pPr marL="609600" indent="-609600" algn="just" defTabSz="912813" eaLnBrk="1" hangingPunct="1">
              <a:buClr>
                <a:srgbClr val="00CCFF"/>
              </a:buClr>
            </a:pPr>
            <a:r>
              <a:rPr lang="zh-CN" altLang="en-US" b="1">
                <a:latin typeface="华文新魏" panose="02010800040101010101" pitchFamily="2" charset="-122"/>
              </a:rPr>
              <a:t>解释专家系统   </a:t>
            </a:r>
          </a:p>
          <a:p>
            <a:pPr marL="609600" indent="-609600" algn="just" defTabSz="912813" eaLnBrk="1" hangingPunct="1">
              <a:buClr>
                <a:srgbClr val="00CCFF"/>
              </a:buClr>
            </a:pPr>
            <a:r>
              <a:rPr lang="zh-CN" altLang="en-US" b="1">
                <a:latin typeface="华文新魏" panose="02010800040101010101" pitchFamily="2" charset="-122"/>
              </a:rPr>
              <a:t>预测专家系统</a:t>
            </a:r>
          </a:p>
          <a:p>
            <a:pPr marL="609600" indent="-609600" algn="just" defTabSz="912813" eaLnBrk="1" hangingPunct="1">
              <a:buClr>
                <a:srgbClr val="00CCFF"/>
              </a:buClr>
            </a:pPr>
            <a:r>
              <a:rPr lang="zh-CN" altLang="en-US" b="1">
                <a:latin typeface="华文新魏" panose="02010800040101010101" pitchFamily="2" charset="-122"/>
              </a:rPr>
              <a:t>诊断专家系统</a:t>
            </a:r>
          </a:p>
          <a:p>
            <a:pPr marL="609600" indent="-609600" algn="just" defTabSz="912813" eaLnBrk="1" hangingPunct="1">
              <a:buClr>
                <a:srgbClr val="00CCFF"/>
              </a:buClr>
            </a:pPr>
            <a:r>
              <a:rPr lang="zh-CN" altLang="en-US" b="1">
                <a:latin typeface="华文新魏" panose="02010800040101010101" pitchFamily="2" charset="-122"/>
              </a:rPr>
              <a:t>设计专家系统</a:t>
            </a:r>
          </a:p>
          <a:p>
            <a:pPr marL="609600" indent="-609600" algn="just" defTabSz="912813" eaLnBrk="1" hangingPunct="1">
              <a:buClr>
                <a:srgbClr val="00CCFF"/>
              </a:buClr>
            </a:pPr>
            <a:r>
              <a:rPr lang="zh-CN" altLang="en-US" b="1">
                <a:latin typeface="华文新魏" panose="02010800040101010101" pitchFamily="2" charset="-122"/>
              </a:rPr>
              <a:t>规划专家系统</a:t>
            </a:r>
          </a:p>
        </p:txBody>
      </p:sp>
      <p:sp>
        <p:nvSpPr>
          <p:cNvPr id="7173" name="Text Box 4">
            <a:extLst>
              <a:ext uri="{FF2B5EF4-FFF2-40B4-BE49-F238E27FC236}">
                <a16:creationId xmlns:a16="http://schemas.microsoft.com/office/drawing/2014/main" id="{7EEA049F-DF5C-409C-ABB1-67D3BBA1D797}"/>
              </a:ext>
            </a:extLst>
          </p:cNvPr>
          <p:cNvSpPr txBox="1">
            <a:spLocks noChangeArrowheads="1"/>
          </p:cNvSpPr>
          <p:nvPr/>
        </p:nvSpPr>
        <p:spPr bwMode="auto">
          <a:xfrm>
            <a:off x="8066089" y="1"/>
            <a:ext cx="2598737"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5.1 </a:t>
            </a:r>
            <a:r>
              <a:rPr kumimoji="0" lang="zh-CN" altLang="en-US" sz="2000">
                <a:solidFill>
                  <a:srgbClr val="FFFFFF"/>
                </a:solidFill>
                <a:latin typeface="楷体_GB2312" pitchFamily="49" charset="-122"/>
                <a:ea typeface="楷体_GB2312" pitchFamily="49" charset="-122"/>
              </a:rPr>
              <a:t>专家系统概述</a:t>
            </a:r>
          </a:p>
        </p:txBody>
      </p:sp>
      <p:sp>
        <p:nvSpPr>
          <p:cNvPr id="251909" name="Rectangle 5">
            <a:extLst>
              <a:ext uri="{FF2B5EF4-FFF2-40B4-BE49-F238E27FC236}">
                <a16:creationId xmlns:a16="http://schemas.microsoft.com/office/drawing/2014/main" id="{891453DB-48B9-4B53-99B6-DD2FF949EFDC}"/>
              </a:ext>
            </a:extLst>
          </p:cNvPr>
          <p:cNvSpPr>
            <a:spLocks noChangeArrowheads="1"/>
          </p:cNvSpPr>
          <p:nvPr/>
        </p:nvSpPr>
        <p:spPr bwMode="auto">
          <a:xfrm>
            <a:off x="6172200" y="2286000"/>
            <a:ext cx="4114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defTabSz="912813" eaLnBrk="0" hangingPunct="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990600" indent="-533400" defTabSz="912813" eaLnBrk="0" hangingPunct="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370013" indent="-457200" defTabSz="912813" eaLnBrk="0" hangingPunct="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752600" indent="-381000" defTabSz="912813" eaLnBrk="0" hangingPunct="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209800" indent="-381000" defTabSz="912813" eaLnBrk="0" hangingPunct="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667000" indent="-3810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3124200" indent="-3810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581400" indent="-3810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4038600" indent="-3810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just" eaLnBrk="1" fontAlgn="base" hangingPunct="1">
              <a:spcAft>
                <a:spcPct val="0"/>
              </a:spcAft>
              <a:buClr>
                <a:srgbClr val="00CCFF"/>
              </a:buClr>
              <a:defRPr/>
            </a:pPr>
            <a:r>
              <a:rPr lang="zh-CN" altLang="en-US" b="1" dirty="0">
                <a:solidFill>
                  <a:srgbClr val="FFFFFF"/>
                </a:solidFill>
                <a:latin typeface="华文新魏" panose="02010800040101010101" pitchFamily="2" charset="-122"/>
                <a:ea typeface="华文新魏"/>
              </a:rPr>
              <a:t>监视专家系统</a:t>
            </a:r>
          </a:p>
          <a:p>
            <a:pPr algn="just" eaLnBrk="1" fontAlgn="base" hangingPunct="1">
              <a:spcAft>
                <a:spcPct val="0"/>
              </a:spcAft>
              <a:buClr>
                <a:srgbClr val="00CCFF"/>
              </a:buClr>
              <a:defRPr/>
            </a:pPr>
            <a:r>
              <a:rPr lang="zh-CN" altLang="en-US" b="1" dirty="0">
                <a:solidFill>
                  <a:srgbClr val="FFFFFF"/>
                </a:solidFill>
                <a:latin typeface="华文新魏" panose="02010800040101010101" pitchFamily="2" charset="-122"/>
                <a:ea typeface="华文新魏"/>
              </a:rPr>
              <a:t>控制专家系统</a:t>
            </a:r>
          </a:p>
          <a:p>
            <a:pPr algn="just" eaLnBrk="1" fontAlgn="base" hangingPunct="1">
              <a:spcAft>
                <a:spcPct val="0"/>
              </a:spcAft>
              <a:buClr>
                <a:srgbClr val="00CCFF"/>
              </a:buClr>
              <a:defRPr/>
            </a:pPr>
            <a:r>
              <a:rPr lang="zh-CN" altLang="en-US" b="1" dirty="0">
                <a:solidFill>
                  <a:srgbClr val="FFFFFF"/>
                </a:solidFill>
                <a:latin typeface="华文新魏" panose="02010800040101010101" pitchFamily="2" charset="-122"/>
                <a:ea typeface="华文新魏"/>
              </a:rPr>
              <a:t>调试专家系统</a:t>
            </a:r>
          </a:p>
          <a:p>
            <a:pPr algn="just" eaLnBrk="1" fontAlgn="base" hangingPunct="1">
              <a:spcAft>
                <a:spcPct val="0"/>
              </a:spcAft>
              <a:buClr>
                <a:srgbClr val="00CCFF"/>
              </a:buClr>
              <a:defRPr/>
            </a:pPr>
            <a:r>
              <a:rPr lang="zh-CN" altLang="en-US" b="1" dirty="0">
                <a:solidFill>
                  <a:srgbClr val="FFFFFF"/>
                </a:solidFill>
                <a:latin typeface="华文新魏" panose="02010800040101010101" pitchFamily="2" charset="-122"/>
                <a:ea typeface="华文新魏"/>
              </a:rPr>
              <a:t>教学专家系统</a:t>
            </a:r>
          </a:p>
          <a:p>
            <a:pPr algn="just" eaLnBrk="1" fontAlgn="base" hangingPunct="1">
              <a:spcAft>
                <a:spcPct val="0"/>
              </a:spcAft>
              <a:buClr>
                <a:srgbClr val="00CCFF"/>
              </a:buClr>
              <a:defRPr/>
            </a:pPr>
            <a:r>
              <a:rPr lang="zh-CN" altLang="en-US" b="1" dirty="0">
                <a:solidFill>
                  <a:srgbClr val="FFFFFF"/>
                </a:solidFill>
                <a:latin typeface="华文新魏" panose="02010800040101010101" pitchFamily="2" charset="-122"/>
                <a:ea typeface="华文新魏"/>
              </a:rPr>
              <a:t>修理专家系统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Effect transition="in" filter="blinds(horizontal)">
                                      <p:cBhvr>
                                        <p:cTn id="7" dur="500"/>
                                        <p:tgtEl>
                                          <p:spTgt spid="251907">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51907">
                                            <p:txEl>
                                              <p:pRg st="1" end="1"/>
                                            </p:txEl>
                                          </p:spTgt>
                                        </p:tgtEl>
                                        <p:attrNameLst>
                                          <p:attrName>style.visibility</p:attrName>
                                        </p:attrNameLst>
                                      </p:cBhvr>
                                      <p:to>
                                        <p:strVal val="visible"/>
                                      </p:to>
                                    </p:set>
                                    <p:animEffect transition="in" filter="blinds(horizontal)">
                                      <p:cBhvr>
                                        <p:cTn id="11" dur="500"/>
                                        <p:tgtEl>
                                          <p:spTgt spid="251907">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1907">
                                            <p:txEl>
                                              <p:pRg st="2" end="2"/>
                                            </p:txEl>
                                          </p:spTgt>
                                        </p:tgtEl>
                                        <p:attrNameLst>
                                          <p:attrName>style.visibility</p:attrName>
                                        </p:attrNameLst>
                                      </p:cBhvr>
                                      <p:to>
                                        <p:strVal val="visible"/>
                                      </p:to>
                                    </p:set>
                                    <p:animEffect transition="in" filter="blinds(horizontal)">
                                      <p:cBhvr>
                                        <p:cTn id="15" dur="500"/>
                                        <p:tgtEl>
                                          <p:spTgt spid="251907">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51907">
                                            <p:txEl>
                                              <p:pRg st="3" end="3"/>
                                            </p:txEl>
                                          </p:spTgt>
                                        </p:tgtEl>
                                        <p:attrNameLst>
                                          <p:attrName>style.visibility</p:attrName>
                                        </p:attrNameLst>
                                      </p:cBhvr>
                                      <p:to>
                                        <p:strVal val="visible"/>
                                      </p:to>
                                    </p:set>
                                    <p:animEffect transition="in" filter="blinds(horizontal)">
                                      <p:cBhvr>
                                        <p:cTn id="19" dur="500"/>
                                        <p:tgtEl>
                                          <p:spTgt spid="251907">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1907">
                                            <p:txEl>
                                              <p:pRg st="4" end="4"/>
                                            </p:txEl>
                                          </p:spTgt>
                                        </p:tgtEl>
                                        <p:attrNameLst>
                                          <p:attrName>style.visibility</p:attrName>
                                        </p:attrNameLst>
                                      </p:cBhvr>
                                      <p:to>
                                        <p:strVal val="visible"/>
                                      </p:to>
                                    </p:set>
                                    <p:animEffect transition="in" filter="blinds(horizontal)">
                                      <p:cBhvr>
                                        <p:cTn id="23" dur="500"/>
                                        <p:tgtEl>
                                          <p:spTgt spid="251907">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51909">
                                            <p:txEl>
                                              <p:pRg st="0" end="0"/>
                                            </p:txEl>
                                          </p:spTgt>
                                        </p:tgtEl>
                                        <p:attrNameLst>
                                          <p:attrName>style.visibility</p:attrName>
                                        </p:attrNameLst>
                                      </p:cBhvr>
                                      <p:to>
                                        <p:strVal val="visible"/>
                                      </p:to>
                                    </p:set>
                                    <p:animEffect transition="in" filter="blinds(horizontal)">
                                      <p:cBhvr>
                                        <p:cTn id="27" dur="500"/>
                                        <p:tgtEl>
                                          <p:spTgt spid="251909">
                                            <p:txEl>
                                              <p:pRg st="0" end="0"/>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251909">
                                            <p:txEl>
                                              <p:pRg st="1" end="1"/>
                                            </p:txEl>
                                          </p:spTgt>
                                        </p:tgtEl>
                                        <p:attrNameLst>
                                          <p:attrName>style.visibility</p:attrName>
                                        </p:attrNameLst>
                                      </p:cBhvr>
                                      <p:to>
                                        <p:strVal val="visible"/>
                                      </p:to>
                                    </p:set>
                                    <p:animEffect transition="in" filter="blinds(horizontal)">
                                      <p:cBhvr>
                                        <p:cTn id="31" dur="500"/>
                                        <p:tgtEl>
                                          <p:spTgt spid="251909">
                                            <p:txEl>
                                              <p:pRg st="1" end="1"/>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251909">
                                            <p:txEl>
                                              <p:pRg st="2" end="2"/>
                                            </p:txEl>
                                          </p:spTgt>
                                        </p:tgtEl>
                                        <p:attrNameLst>
                                          <p:attrName>style.visibility</p:attrName>
                                        </p:attrNameLst>
                                      </p:cBhvr>
                                      <p:to>
                                        <p:strVal val="visible"/>
                                      </p:to>
                                    </p:set>
                                    <p:animEffect transition="in" filter="blinds(horizontal)">
                                      <p:cBhvr>
                                        <p:cTn id="35" dur="500"/>
                                        <p:tgtEl>
                                          <p:spTgt spid="251909">
                                            <p:txEl>
                                              <p:pRg st="2" end="2"/>
                                            </p:txEl>
                                          </p:spTgt>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251909">
                                            <p:txEl>
                                              <p:pRg st="3" end="3"/>
                                            </p:txEl>
                                          </p:spTgt>
                                        </p:tgtEl>
                                        <p:attrNameLst>
                                          <p:attrName>style.visibility</p:attrName>
                                        </p:attrNameLst>
                                      </p:cBhvr>
                                      <p:to>
                                        <p:strVal val="visible"/>
                                      </p:to>
                                    </p:set>
                                    <p:animEffect transition="in" filter="blinds(horizontal)">
                                      <p:cBhvr>
                                        <p:cTn id="39" dur="500"/>
                                        <p:tgtEl>
                                          <p:spTgt spid="251909">
                                            <p:txEl>
                                              <p:pRg st="3" end="3"/>
                                            </p:txEl>
                                          </p:spTgt>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51909">
                                            <p:txEl>
                                              <p:pRg st="4" end="4"/>
                                            </p:txEl>
                                          </p:spTgt>
                                        </p:tgtEl>
                                        <p:attrNameLst>
                                          <p:attrName>style.visibility</p:attrName>
                                        </p:attrNameLst>
                                      </p:cBhvr>
                                      <p:to>
                                        <p:strVal val="visible"/>
                                      </p:to>
                                    </p:set>
                                    <p:animEffect transition="in" filter="blinds(horizontal)">
                                      <p:cBhvr>
                                        <p:cTn id="43" dur="500"/>
                                        <p:tgtEl>
                                          <p:spTgt spid="2519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advAuto="0"/>
      <p:bldP spid="251909" grpId="0" build="p" autoUpdateAnimBg="0" advAuto="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2CECE404-345B-487D-B9D7-A3D0D025BE3D}"/>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A744B7E1-5764-432F-B3E5-AA36F5068D21}"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116</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18435" name="Rectangle 2">
            <a:extLst>
              <a:ext uri="{FF2B5EF4-FFF2-40B4-BE49-F238E27FC236}">
                <a16:creationId xmlns:a16="http://schemas.microsoft.com/office/drawing/2014/main" id="{5A9E578A-C04D-44CF-B739-CE96996B45EC}"/>
              </a:ext>
            </a:extLst>
          </p:cNvPr>
          <p:cNvSpPr>
            <a:spLocks noGrp="1" noChangeArrowheads="1"/>
          </p:cNvSpPr>
          <p:nvPr>
            <p:ph type="title"/>
          </p:nvPr>
        </p:nvSpPr>
        <p:spPr>
          <a:xfrm>
            <a:off x="2438400" y="990600"/>
            <a:ext cx="7467600" cy="762000"/>
          </a:xfrm>
        </p:spPr>
        <p:txBody>
          <a:bodyPr/>
          <a:lstStyle/>
          <a:p>
            <a:pPr eaLnBrk="1" hangingPunct="1"/>
            <a:r>
              <a:rPr lang="en-US" altLang="zh-CN"/>
              <a:t>5.1.3</a:t>
            </a:r>
            <a:r>
              <a:rPr lang="zh-CN" altLang="en-US"/>
              <a:t>专家系统的结构和建造步骤</a:t>
            </a:r>
          </a:p>
        </p:txBody>
      </p:sp>
      <p:sp>
        <p:nvSpPr>
          <p:cNvPr id="18436" name="Rectangle 3">
            <a:extLst>
              <a:ext uri="{FF2B5EF4-FFF2-40B4-BE49-F238E27FC236}">
                <a16:creationId xmlns:a16="http://schemas.microsoft.com/office/drawing/2014/main" id="{FBB088FF-8F65-4B41-8F6B-343B85B89950}"/>
              </a:ext>
            </a:extLst>
          </p:cNvPr>
          <p:cNvSpPr>
            <a:spLocks noGrp="1" noChangeArrowheads="1"/>
          </p:cNvSpPr>
          <p:nvPr>
            <p:ph type="body" idx="1"/>
          </p:nvPr>
        </p:nvSpPr>
        <p:spPr/>
        <p:txBody>
          <a:bodyPr/>
          <a:lstStyle/>
          <a:p>
            <a:pPr eaLnBrk="1" hangingPunct="1"/>
            <a:r>
              <a:rPr lang="zh-CN" altLang="en-US" sz="2800"/>
              <a:t>定义：指专家系统各组成部分的构造方法和组织形式</a:t>
            </a:r>
          </a:p>
          <a:p>
            <a:pPr eaLnBrk="1" hangingPunct="1"/>
            <a:r>
              <a:rPr lang="zh-CN" altLang="en-US" sz="2800"/>
              <a:t>专家系统结构图</a:t>
            </a:r>
          </a:p>
          <a:p>
            <a:pPr eaLnBrk="1" hangingPunct="1"/>
            <a:endParaRPr lang="en-US" altLang="zh-CN" sz="2800"/>
          </a:p>
        </p:txBody>
      </p:sp>
      <p:sp>
        <p:nvSpPr>
          <p:cNvPr id="18437" name="Text Box 4">
            <a:extLst>
              <a:ext uri="{FF2B5EF4-FFF2-40B4-BE49-F238E27FC236}">
                <a16:creationId xmlns:a16="http://schemas.microsoft.com/office/drawing/2014/main" id="{F1418326-ACAC-4295-9202-93AEDD5A6FB1}"/>
              </a:ext>
            </a:extLst>
          </p:cNvPr>
          <p:cNvSpPr txBox="1">
            <a:spLocks noChangeArrowheads="1"/>
          </p:cNvSpPr>
          <p:nvPr/>
        </p:nvSpPr>
        <p:spPr bwMode="auto">
          <a:xfrm>
            <a:off x="8077200" y="1"/>
            <a:ext cx="25908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5.1 </a:t>
            </a:r>
            <a:r>
              <a:rPr kumimoji="0" lang="zh-CN" altLang="en-US" sz="2000">
                <a:solidFill>
                  <a:srgbClr val="FFFFFF"/>
                </a:solidFill>
                <a:latin typeface="楷体_GB2312" pitchFamily="49" charset="-122"/>
                <a:ea typeface="楷体_GB2312" pitchFamily="49" charset="-122"/>
              </a:rPr>
              <a:t>专家系统概述</a:t>
            </a:r>
          </a:p>
        </p:txBody>
      </p:sp>
      <p:sp>
        <p:nvSpPr>
          <p:cNvPr id="263173" name="Text Box 5">
            <a:extLst>
              <a:ext uri="{FF2B5EF4-FFF2-40B4-BE49-F238E27FC236}">
                <a16:creationId xmlns:a16="http://schemas.microsoft.com/office/drawing/2014/main" id="{F57216F1-EFB0-4367-B927-802420BBD745}"/>
              </a:ext>
            </a:extLst>
          </p:cNvPr>
          <p:cNvSpPr txBox="1">
            <a:spLocks noChangeArrowheads="1"/>
          </p:cNvSpPr>
          <p:nvPr/>
        </p:nvSpPr>
        <p:spPr bwMode="auto">
          <a:xfrm>
            <a:off x="5080001" y="3962401"/>
            <a:ext cx="1579563"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知识库</a:t>
            </a:r>
          </a:p>
        </p:txBody>
      </p:sp>
      <p:sp>
        <p:nvSpPr>
          <p:cNvPr id="263174" name="AutoShape 6">
            <a:extLst>
              <a:ext uri="{FF2B5EF4-FFF2-40B4-BE49-F238E27FC236}">
                <a16:creationId xmlns:a16="http://schemas.microsoft.com/office/drawing/2014/main" id="{651CC03B-E82B-46E6-8860-B41F846BC1B6}"/>
              </a:ext>
            </a:extLst>
          </p:cNvPr>
          <p:cNvSpPr>
            <a:spLocks noChangeArrowheads="1"/>
          </p:cNvSpPr>
          <p:nvPr/>
        </p:nvSpPr>
        <p:spPr bwMode="auto">
          <a:xfrm>
            <a:off x="5832476" y="4419600"/>
            <a:ext cx="225425" cy="533400"/>
          </a:xfrm>
          <a:prstGeom prst="upDownArrow">
            <a:avLst>
              <a:gd name="adj1" fmla="val 50000"/>
              <a:gd name="adj2" fmla="val 4732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lnSpc>
                <a:spcPct val="80000"/>
              </a:lnSpc>
              <a:spcBef>
                <a:spcPct val="50000"/>
              </a:spcBef>
              <a:spcAft>
                <a:spcPct val="0"/>
              </a:spcAft>
              <a:buClrTx/>
              <a:buSzTx/>
              <a:buFontTx/>
              <a:buChar char="•"/>
            </a:pPr>
            <a:endParaRPr lang="zh-CN" altLang="en-US" sz="2400" b="1">
              <a:solidFill>
                <a:srgbClr val="FFFFFF"/>
              </a:solidFill>
              <a:ea typeface="楷体_GB2312" pitchFamily="49" charset="-122"/>
            </a:endParaRPr>
          </a:p>
        </p:txBody>
      </p:sp>
      <p:sp>
        <p:nvSpPr>
          <p:cNvPr id="263175" name="Text Box 7">
            <a:extLst>
              <a:ext uri="{FF2B5EF4-FFF2-40B4-BE49-F238E27FC236}">
                <a16:creationId xmlns:a16="http://schemas.microsoft.com/office/drawing/2014/main" id="{CB1F294E-3D7C-40B5-BA8B-B8260A6A4B30}"/>
              </a:ext>
            </a:extLst>
          </p:cNvPr>
          <p:cNvSpPr txBox="1">
            <a:spLocks noChangeArrowheads="1"/>
          </p:cNvSpPr>
          <p:nvPr/>
        </p:nvSpPr>
        <p:spPr bwMode="auto">
          <a:xfrm>
            <a:off x="5080001" y="4953001"/>
            <a:ext cx="1579563"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推理机</a:t>
            </a:r>
          </a:p>
        </p:txBody>
      </p:sp>
      <p:grpSp>
        <p:nvGrpSpPr>
          <p:cNvPr id="263176" name="Group 8">
            <a:extLst>
              <a:ext uri="{FF2B5EF4-FFF2-40B4-BE49-F238E27FC236}">
                <a16:creationId xmlns:a16="http://schemas.microsoft.com/office/drawing/2014/main" id="{EEBB8493-8F00-4DED-AD0C-49E7BEEF6ECF}"/>
              </a:ext>
            </a:extLst>
          </p:cNvPr>
          <p:cNvGrpSpPr>
            <a:grpSpLocks/>
          </p:cNvGrpSpPr>
          <p:nvPr/>
        </p:nvGrpSpPr>
        <p:grpSpPr bwMode="auto">
          <a:xfrm>
            <a:off x="3352801" y="3681413"/>
            <a:ext cx="1806575" cy="1524000"/>
            <a:chOff x="1152" y="2304"/>
            <a:chExt cx="1138" cy="960"/>
          </a:xfrm>
        </p:grpSpPr>
        <p:sp>
          <p:nvSpPr>
            <p:cNvPr id="18446" name="Line 9">
              <a:extLst>
                <a:ext uri="{FF2B5EF4-FFF2-40B4-BE49-F238E27FC236}">
                  <a16:creationId xmlns:a16="http://schemas.microsoft.com/office/drawing/2014/main" id="{6DF5E648-8365-4EE7-BBE7-7D5E42BF3AC6}"/>
                </a:ext>
              </a:extLst>
            </p:cNvPr>
            <p:cNvSpPr>
              <a:spLocks noChangeShapeType="1"/>
            </p:cNvSpPr>
            <p:nvPr/>
          </p:nvSpPr>
          <p:spPr bwMode="auto">
            <a:xfrm>
              <a:off x="1247" y="2592"/>
              <a:ext cx="9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8447" name="Text Box 10">
              <a:extLst>
                <a:ext uri="{FF2B5EF4-FFF2-40B4-BE49-F238E27FC236}">
                  <a16:creationId xmlns:a16="http://schemas.microsoft.com/office/drawing/2014/main" id="{E6DB6A60-45E3-4C51-9D0C-003B57DDAAFB}"/>
                </a:ext>
              </a:extLst>
            </p:cNvPr>
            <p:cNvSpPr txBox="1">
              <a:spLocks noChangeArrowheads="1"/>
            </p:cNvSpPr>
            <p:nvPr/>
          </p:nvSpPr>
          <p:spPr bwMode="auto">
            <a:xfrm>
              <a:off x="1294" y="2304"/>
              <a:ext cx="9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ea typeface="宋体" panose="02010600030101010101" pitchFamily="2" charset="-122"/>
                  <a:cs typeface="楷体_GB2312" pitchFamily="49" charset="-122"/>
                </a:rPr>
                <a:t>专家知识</a:t>
              </a:r>
            </a:p>
          </p:txBody>
        </p:sp>
        <p:sp>
          <p:nvSpPr>
            <p:cNvPr id="18448" name="Line 11">
              <a:extLst>
                <a:ext uri="{FF2B5EF4-FFF2-40B4-BE49-F238E27FC236}">
                  <a16:creationId xmlns:a16="http://schemas.microsoft.com/office/drawing/2014/main" id="{9C126DBD-1D4F-4C59-B8CE-627769C49048}"/>
                </a:ext>
              </a:extLst>
            </p:cNvPr>
            <p:cNvSpPr>
              <a:spLocks noChangeShapeType="1"/>
            </p:cNvSpPr>
            <p:nvPr/>
          </p:nvSpPr>
          <p:spPr bwMode="auto">
            <a:xfrm>
              <a:off x="1244" y="3264"/>
              <a:ext cx="9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8449" name="Text Box 12">
              <a:extLst>
                <a:ext uri="{FF2B5EF4-FFF2-40B4-BE49-F238E27FC236}">
                  <a16:creationId xmlns:a16="http://schemas.microsoft.com/office/drawing/2014/main" id="{50B662F0-C21F-4B97-A0DC-45AB084015ED}"/>
                </a:ext>
              </a:extLst>
            </p:cNvPr>
            <p:cNvSpPr txBox="1">
              <a:spLocks noChangeArrowheads="1"/>
            </p:cNvSpPr>
            <p:nvPr/>
          </p:nvSpPr>
          <p:spPr bwMode="auto">
            <a:xfrm>
              <a:off x="1152" y="2928"/>
              <a:ext cx="11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ea typeface="宋体" panose="02010600030101010101" pitchFamily="2" charset="-122"/>
                  <a:cs typeface="楷体_GB2312" pitchFamily="49" charset="-122"/>
                </a:rPr>
                <a:t>输入或提问</a:t>
              </a:r>
            </a:p>
          </p:txBody>
        </p:sp>
      </p:grpSp>
      <p:grpSp>
        <p:nvGrpSpPr>
          <p:cNvPr id="263181" name="Group 13">
            <a:extLst>
              <a:ext uri="{FF2B5EF4-FFF2-40B4-BE49-F238E27FC236}">
                <a16:creationId xmlns:a16="http://schemas.microsoft.com/office/drawing/2014/main" id="{F75D1925-95DC-4E92-B88C-FFC041CFAB18}"/>
              </a:ext>
            </a:extLst>
          </p:cNvPr>
          <p:cNvGrpSpPr>
            <a:grpSpLocks/>
          </p:cNvGrpSpPr>
          <p:nvPr/>
        </p:nvGrpSpPr>
        <p:grpSpPr bwMode="auto">
          <a:xfrm>
            <a:off x="6434139" y="4724400"/>
            <a:ext cx="1430337" cy="457200"/>
            <a:chOff x="3093" y="2976"/>
            <a:chExt cx="901" cy="288"/>
          </a:xfrm>
        </p:grpSpPr>
        <p:sp>
          <p:nvSpPr>
            <p:cNvPr id="18444" name="Line 14">
              <a:extLst>
                <a:ext uri="{FF2B5EF4-FFF2-40B4-BE49-F238E27FC236}">
                  <a16:creationId xmlns:a16="http://schemas.microsoft.com/office/drawing/2014/main" id="{19CA38B1-1001-4F28-A62B-CF60ACB1324B}"/>
                </a:ext>
              </a:extLst>
            </p:cNvPr>
            <p:cNvSpPr>
              <a:spLocks noChangeShapeType="1"/>
            </p:cNvSpPr>
            <p:nvPr/>
          </p:nvSpPr>
          <p:spPr bwMode="auto">
            <a:xfrm>
              <a:off x="3235" y="3264"/>
              <a:ext cx="66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8445" name="Text Box 15">
              <a:extLst>
                <a:ext uri="{FF2B5EF4-FFF2-40B4-BE49-F238E27FC236}">
                  <a16:creationId xmlns:a16="http://schemas.microsoft.com/office/drawing/2014/main" id="{3548CF44-AF69-4636-A4EE-DF6927DA62D1}"/>
                </a:ext>
              </a:extLst>
            </p:cNvPr>
            <p:cNvSpPr txBox="1">
              <a:spLocks noChangeArrowheads="1"/>
            </p:cNvSpPr>
            <p:nvPr/>
          </p:nvSpPr>
          <p:spPr bwMode="auto">
            <a:xfrm>
              <a:off x="3093" y="2976"/>
              <a:ext cx="9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ea typeface="宋体" panose="02010600030101010101" pitchFamily="2" charset="-122"/>
                  <a:cs typeface="楷体_GB2312" pitchFamily="49" charset="-122"/>
                </a:rPr>
                <a:t>答案</a:t>
              </a:r>
            </a:p>
          </p:txBody>
        </p:sp>
      </p:grpSp>
      <p:sp>
        <p:nvSpPr>
          <p:cNvPr id="263184" name="Text Box 16">
            <a:extLst>
              <a:ext uri="{FF2B5EF4-FFF2-40B4-BE49-F238E27FC236}">
                <a16:creationId xmlns:a16="http://schemas.microsoft.com/office/drawing/2014/main" id="{7185DE78-30FE-4A32-82FA-FCD14BBBB6FD}"/>
              </a:ext>
            </a:extLst>
          </p:cNvPr>
          <p:cNvSpPr txBox="1">
            <a:spLocks noChangeArrowheads="1"/>
          </p:cNvSpPr>
          <p:nvPr/>
        </p:nvSpPr>
        <p:spPr bwMode="auto">
          <a:xfrm>
            <a:off x="2973388" y="5715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latin typeface="华文新魏" panose="02010800040101010101" pitchFamily="2" charset="-122"/>
                <a:ea typeface="楷体_GB2312" pitchFamily="49" charset="-122"/>
              </a:rPr>
              <a:t>图</a:t>
            </a:r>
            <a:r>
              <a:rPr lang="en-US" altLang="zh-CN" sz="2400" b="1">
                <a:solidFill>
                  <a:srgbClr val="FFFFFF"/>
                </a:solidFill>
                <a:latin typeface="华文新魏" panose="02010800040101010101" pitchFamily="2" charset="-122"/>
                <a:ea typeface="楷体_GB2312" pitchFamily="49" charset="-122"/>
              </a:rPr>
              <a:t>6.1</a:t>
            </a:r>
            <a:r>
              <a:rPr lang="zh-CN" altLang="en-US" sz="2400" b="1">
                <a:solidFill>
                  <a:srgbClr val="FFFFFF"/>
                </a:solidFill>
                <a:latin typeface="华文新魏" panose="02010800040101010101" pitchFamily="2" charset="-122"/>
                <a:ea typeface="楷体_GB2312" pitchFamily="49" charset="-122"/>
              </a:rPr>
              <a:t>专家系统结构简图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63176"/>
                                        </p:tgtEl>
                                        <p:attrNameLst>
                                          <p:attrName>style.visibility</p:attrName>
                                        </p:attrNameLst>
                                      </p:cBhvr>
                                      <p:to>
                                        <p:strVal val="visible"/>
                                      </p:to>
                                    </p:set>
                                    <p:animEffect transition="in" filter="wipe(left)">
                                      <p:cBhvr>
                                        <p:cTn id="7" dur="500"/>
                                        <p:tgtEl>
                                          <p:spTgt spid="263176"/>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3173"/>
                                        </p:tgtEl>
                                        <p:attrNameLst>
                                          <p:attrName>style.visibility</p:attrName>
                                        </p:attrNameLst>
                                      </p:cBhvr>
                                      <p:to>
                                        <p:strVal val="visible"/>
                                      </p:to>
                                    </p:set>
                                    <p:anim calcmode="lin" valueType="num">
                                      <p:cBhvr additive="base">
                                        <p:cTn id="11" dur="500" fill="hold"/>
                                        <p:tgtEl>
                                          <p:spTgt spid="263173"/>
                                        </p:tgtEl>
                                        <p:attrNameLst>
                                          <p:attrName>ppt_x</p:attrName>
                                        </p:attrNameLst>
                                      </p:cBhvr>
                                      <p:tavLst>
                                        <p:tav tm="0">
                                          <p:val>
                                            <p:strVal val="0-#ppt_w/2"/>
                                          </p:val>
                                        </p:tav>
                                        <p:tav tm="100000">
                                          <p:val>
                                            <p:strVal val="#ppt_x"/>
                                          </p:val>
                                        </p:tav>
                                      </p:tavLst>
                                    </p:anim>
                                    <p:anim calcmode="lin" valueType="num">
                                      <p:cBhvr additive="base">
                                        <p:cTn id="12" dur="500" fill="hold"/>
                                        <p:tgtEl>
                                          <p:spTgt spid="26317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63174"/>
                                        </p:tgtEl>
                                        <p:attrNameLst>
                                          <p:attrName>style.visibility</p:attrName>
                                        </p:attrNameLst>
                                      </p:cBhvr>
                                      <p:to>
                                        <p:strVal val="visible"/>
                                      </p:to>
                                    </p:set>
                                    <p:anim calcmode="lin" valueType="num">
                                      <p:cBhvr additive="base">
                                        <p:cTn id="16" dur="500" fill="hold"/>
                                        <p:tgtEl>
                                          <p:spTgt spid="263174"/>
                                        </p:tgtEl>
                                        <p:attrNameLst>
                                          <p:attrName>ppt_x</p:attrName>
                                        </p:attrNameLst>
                                      </p:cBhvr>
                                      <p:tavLst>
                                        <p:tav tm="0">
                                          <p:val>
                                            <p:strVal val="0-#ppt_w/2"/>
                                          </p:val>
                                        </p:tav>
                                        <p:tav tm="100000">
                                          <p:val>
                                            <p:strVal val="#ppt_x"/>
                                          </p:val>
                                        </p:tav>
                                      </p:tavLst>
                                    </p:anim>
                                    <p:anim calcmode="lin" valueType="num">
                                      <p:cBhvr additive="base">
                                        <p:cTn id="17" dur="500" fill="hold"/>
                                        <p:tgtEl>
                                          <p:spTgt spid="263174"/>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63175"/>
                                        </p:tgtEl>
                                        <p:attrNameLst>
                                          <p:attrName>style.visibility</p:attrName>
                                        </p:attrNameLst>
                                      </p:cBhvr>
                                      <p:to>
                                        <p:strVal val="visible"/>
                                      </p:to>
                                    </p:set>
                                    <p:anim calcmode="lin" valueType="num">
                                      <p:cBhvr additive="base">
                                        <p:cTn id="21" dur="500" fill="hold"/>
                                        <p:tgtEl>
                                          <p:spTgt spid="263175"/>
                                        </p:tgtEl>
                                        <p:attrNameLst>
                                          <p:attrName>ppt_x</p:attrName>
                                        </p:attrNameLst>
                                      </p:cBhvr>
                                      <p:tavLst>
                                        <p:tav tm="0">
                                          <p:val>
                                            <p:strVal val="0-#ppt_w/2"/>
                                          </p:val>
                                        </p:tav>
                                        <p:tav tm="100000">
                                          <p:val>
                                            <p:strVal val="#ppt_x"/>
                                          </p:val>
                                        </p:tav>
                                      </p:tavLst>
                                    </p:anim>
                                    <p:anim calcmode="lin" valueType="num">
                                      <p:cBhvr additive="base">
                                        <p:cTn id="22" dur="500" fill="hold"/>
                                        <p:tgtEl>
                                          <p:spTgt spid="263175"/>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263184"/>
                                        </p:tgtEl>
                                        <p:attrNameLst>
                                          <p:attrName>style.visibility</p:attrName>
                                        </p:attrNameLst>
                                      </p:cBhvr>
                                      <p:to>
                                        <p:strVal val="visible"/>
                                      </p:to>
                                    </p:set>
                                    <p:anim calcmode="lin" valueType="num">
                                      <p:cBhvr additive="base">
                                        <p:cTn id="26" dur="500" fill="hold"/>
                                        <p:tgtEl>
                                          <p:spTgt spid="263184"/>
                                        </p:tgtEl>
                                        <p:attrNameLst>
                                          <p:attrName>ppt_x</p:attrName>
                                        </p:attrNameLst>
                                      </p:cBhvr>
                                      <p:tavLst>
                                        <p:tav tm="0">
                                          <p:val>
                                            <p:strVal val="0-#ppt_w/2"/>
                                          </p:val>
                                        </p:tav>
                                        <p:tav tm="100000">
                                          <p:val>
                                            <p:strVal val="#ppt_x"/>
                                          </p:val>
                                        </p:tav>
                                      </p:tavLst>
                                    </p:anim>
                                    <p:anim calcmode="lin" valueType="num">
                                      <p:cBhvr additive="base">
                                        <p:cTn id="27" dur="500" fill="hold"/>
                                        <p:tgtEl>
                                          <p:spTgt spid="263184"/>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2" presetClass="entr" presetSubtype="8" fill="hold" nodeType="afterEffect">
                                  <p:stCondLst>
                                    <p:cond delay="0"/>
                                  </p:stCondLst>
                                  <p:childTnLst>
                                    <p:set>
                                      <p:cBhvr>
                                        <p:cTn id="30" dur="1" fill="hold">
                                          <p:stCondLst>
                                            <p:cond delay="0"/>
                                          </p:stCondLst>
                                        </p:cTn>
                                        <p:tgtEl>
                                          <p:spTgt spid="263181"/>
                                        </p:tgtEl>
                                        <p:attrNameLst>
                                          <p:attrName>style.visibility</p:attrName>
                                        </p:attrNameLst>
                                      </p:cBhvr>
                                      <p:to>
                                        <p:strVal val="visible"/>
                                      </p:to>
                                    </p:set>
                                    <p:animEffect transition="in" filter="wipe(left)">
                                      <p:cBhvr>
                                        <p:cTn id="31" dur="500"/>
                                        <p:tgtEl>
                                          <p:spTgt spid="263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animBg="1" autoUpdateAnimBg="0"/>
      <p:bldP spid="263174" grpId="0" animBg="1"/>
      <p:bldP spid="263175" grpId="0" animBg="1" autoUpdateAnimBg="0"/>
      <p:bldP spid="263184"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2FD9C0B2-49E1-4949-AEA3-D377DFC6F124}"/>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1F9CFBF3-A062-448D-A3B8-1EBA52C4DDE1}"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117</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19459" name="Rectangle 2">
            <a:extLst>
              <a:ext uri="{FF2B5EF4-FFF2-40B4-BE49-F238E27FC236}">
                <a16:creationId xmlns:a16="http://schemas.microsoft.com/office/drawing/2014/main" id="{F03D1A20-B558-4760-A52E-058D0BECC4C3}"/>
              </a:ext>
            </a:extLst>
          </p:cNvPr>
          <p:cNvSpPr>
            <a:spLocks noGrp="1" noChangeArrowheads="1"/>
          </p:cNvSpPr>
          <p:nvPr>
            <p:ph type="title"/>
          </p:nvPr>
        </p:nvSpPr>
        <p:spPr>
          <a:xfrm>
            <a:off x="1524000" y="304800"/>
            <a:ext cx="7772400" cy="609600"/>
          </a:xfrm>
        </p:spPr>
        <p:txBody>
          <a:bodyPr/>
          <a:lstStyle/>
          <a:p>
            <a:pPr eaLnBrk="1" hangingPunct="1"/>
            <a:endParaRPr lang="zh-CN" altLang="zh-CN"/>
          </a:p>
        </p:txBody>
      </p:sp>
      <p:sp>
        <p:nvSpPr>
          <p:cNvPr id="19460" name="Rectangle 3">
            <a:extLst>
              <a:ext uri="{FF2B5EF4-FFF2-40B4-BE49-F238E27FC236}">
                <a16:creationId xmlns:a16="http://schemas.microsoft.com/office/drawing/2014/main" id="{9E57DE30-753D-4F88-B2E9-2A749F20D97E}"/>
              </a:ext>
            </a:extLst>
          </p:cNvPr>
          <p:cNvSpPr>
            <a:spLocks noGrp="1" noChangeArrowheads="1"/>
          </p:cNvSpPr>
          <p:nvPr>
            <p:ph type="body" idx="1"/>
          </p:nvPr>
        </p:nvSpPr>
        <p:spPr>
          <a:xfrm>
            <a:off x="3352801" y="5943600"/>
            <a:ext cx="5521325" cy="609600"/>
          </a:xfrm>
        </p:spPr>
        <p:txBody>
          <a:bodyPr/>
          <a:lstStyle/>
          <a:p>
            <a:pPr eaLnBrk="1" hangingPunct="1">
              <a:buFont typeface="Wingdings" panose="05000000000000000000" pitchFamily="2" charset="2"/>
              <a:buNone/>
            </a:pPr>
            <a:r>
              <a:rPr lang="zh-CN" altLang="en-US" sz="2800" b="1">
                <a:latin typeface="华文新魏" panose="02010800040101010101" pitchFamily="2" charset="-122"/>
              </a:rPr>
              <a:t>图</a:t>
            </a:r>
            <a:r>
              <a:rPr lang="en-US" altLang="zh-CN" sz="2800" b="1">
                <a:latin typeface="华文新魏" panose="02010800040101010101" pitchFamily="2" charset="-122"/>
              </a:rPr>
              <a:t>6.2</a:t>
            </a:r>
            <a:r>
              <a:rPr lang="zh-CN" altLang="en-US" sz="2800" b="1">
                <a:latin typeface="华文新魏" panose="02010800040101010101" pitchFamily="2" charset="-122"/>
              </a:rPr>
              <a:t>则为理想专家系统的结构图</a:t>
            </a:r>
            <a:endParaRPr lang="zh-CN" altLang="en-US" sz="3600">
              <a:latin typeface="华文新魏" panose="02010800040101010101" pitchFamily="2" charset="-122"/>
            </a:endParaRPr>
          </a:p>
        </p:txBody>
      </p:sp>
      <p:sp>
        <p:nvSpPr>
          <p:cNvPr id="19461" name="Text Box 4">
            <a:extLst>
              <a:ext uri="{FF2B5EF4-FFF2-40B4-BE49-F238E27FC236}">
                <a16:creationId xmlns:a16="http://schemas.microsoft.com/office/drawing/2014/main" id="{92CF1B65-F9ED-4149-BC4B-32E5053CD235}"/>
              </a:ext>
            </a:extLst>
          </p:cNvPr>
          <p:cNvSpPr txBox="1">
            <a:spLocks noChangeArrowheads="1"/>
          </p:cNvSpPr>
          <p:nvPr/>
        </p:nvSpPr>
        <p:spPr bwMode="auto">
          <a:xfrm>
            <a:off x="3703638" y="1752601"/>
            <a:ext cx="914400"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接口</a:t>
            </a:r>
          </a:p>
        </p:txBody>
      </p:sp>
      <p:sp>
        <p:nvSpPr>
          <p:cNvPr id="19462" name="Line 5">
            <a:extLst>
              <a:ext uri="{FF2B5EF4-FFF2-40B4-BE49-F238E27FC236}">
                <a16:creationId xmlns:a16="http://schemas.microsoft.com/office/drawing/2014/main" id="{47AF506E-9EF1-4558-8BA9-C6008EC4C8A7}"/>
              </a:ext>
            </a:extLst>
          </p:cNvPr>
          <p:cNvSpPr>
            <a:spLocks noChangeShapeType="1"/>
          </p:cNvSpPr>
          <p:nvPr/>
        </p:nvSpPr>
        <p:spPr bwMode="auto">
          <a:xfrm flipV="1">
            <a:off x="3000376" y="1981200"/>
            <a:ext cx="703263"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63" name="Text Box 6">
            <a:extLst>
              <a:ext uri="{FF2B5EF4-FFF2-40B4-BE49-F238E27FC236}">
                <a16:creationId xmlns:a16="http://schemas.microsoft.com/office/drawing/2014/main" id="{09F88D1B-6188-404D-9598-C462D2C0EB7F}"/>
              </a:ext>
            </a:extLst>
          </p:cNvPr>
          <p:cNvSpPr txBox="1">
            <a:spLocks noChangeArrowheads="1"/>
          </p:cNvSpPr>
          <p:nvPr/>
        </p:nvSpPr>
        <p:spPr bwMode="auto">
          <a:xfrm>
            <a:off x="2243138" y="177641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ea typeface="宋体" panose="02010600030101010101" pitchFamily="2" charset="-122"/>
                <a:cs typeface="楷体_GB2312" pitchFamily="49" charset="-122"/>
              </a:rPr>
              <a:t>用户</a:t>
            </a:r>
          </a:p>
        </p:txBody>
      </p:sp>
      <p:sp>
        <p:nvSpPr>
          <p:cNvPr id="19464" name="Line 7">
            <a:extLst>
              <a:ext uri="{FF2B5EF4-FFF2-40B4-BE49-F238E27FC236}">
                <a16:creationId xmlns:a16="http://schemas.microsoft.com/office/drawing/2014/main" id="{86E1A514-A533-4A83-828A-1E770416E73F}"/>
              </a:ext>
            </a:extLst>
          </p:cNvPr>
          <p:cNvSpPr>
            <a:spLocks noChangeShapeType="1"/>
          </p:cNvSpPr>
          <p:nvPr/>
        </p:nvSpPr>
        <p:spPr bwMode="auto">
          <a:xfrm>
            <a:off x="4618039" y="1981200"/>
            <a:ext cx="11969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65" name="Text Box 8">
            <a:extLst>
              <a:ext uri="{FF2B5EF4-FFF2-40B4-BE49-F238E27FC236}">
                <a16:creationId xmlns:a16="http://schemas.microsoft.com/office/drawing/2014/main" id="{1F0BEACF-87AA-4E7C-81A3-7DA4CF59823B}"/>
              </a:ext>
            </a:extLst>
          </p:cNvPr>
          <p:cNvSpPr txBox="1">
            <a:spLocks noChangeArrowheads="1"/>
          </p:cNvSpPr>
          <p:nvPr/>
        </p:nvSpPr>
        <p:spPr bwMode="auto">
          <a:xfrm>
            <a:off x="5815013" y="1600201"/>
            <a:ext cx="842962" cy="847725"/>
          </a:xfrm>
          <a:prstGeom prst="rect">
            <a:avLst/>
          </a:prstGeom>
          <a:solidFill>
            <a:srgbClr val="FFFF66"/>
          </a:solidFill>
          <a:ln w="25400">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事实规则</a:t>
            </a:r>
          </a:p>
        </p:txBody>
      </p:sp>
      <p:sp>
        <p:nvSpPr>
          <p:cNvPr id="19466" name="Line 9">
            <a:extLst>
              <a:ext uri="{FF2B5EF4-FFF2-40B4-BE49-F238E27FC236}">
                <a16:creationId xmlns:a16="http://schemas.microsoft.com/office/drawing/2014/main" id="{F8EB11EC-9104-49D3-9F69-62568D1C89DA}"/>
              </a:ext>
            </a:extLst>
          </p:cNvPr>
          <p:cNvSpPr>
            <a:spLocks noChangeShapeType="1"/>
          </p:cNvSpPr>
          <p:nvPr/>
        </p:nvSpPr>
        <p:spPr bwMode="auto">
          <a:xfrm>
            <a:off x="4197350" y="2209800"/>
            <a:ext cx="0" cy="838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67" name="Rectangle 10">
            <a:extLst>
              <a:ext uri="{FF2B5EF4-FFF2-40B4-BE49-F238E27FC236}">
                <a16:creationId xmlns:a16="http://schemas.microsoft.com/office/drawing/2014/main" id="{248E55F8-CFD5-4C5B-AB5E-B25557862FB5}"/>
              </a:ext>
            </a:extLst>
          </p:cNvPr>
          <p:cNvSpPr>
            <a:spLocks noChangeArrowheads="1"/>
          </p:cNvSpPr>
          <p:nvPr/>
        </p:nvSpPr>
        <p:spPr bwMode="auto">
          <a:xfrm>
            <a:off x="3352800" y="2895600"/>
            <a:ext cx="1676400" cy="2895600"/>
          </a:xfrm>
          <a:prstGeom prst="rect">
            <a:avLst/>
          </a:prstGeom>
          <a:noFill/>
          <a:ln w="254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lnSpc>
                <a:spcPct val="80000"/>
              </a:lnSpc>
              <a:spcBef>
                <a:spcPct val="50000"/>
              </a:spcBef>
              <a:spcAft>
                <a:spcPct val="0"/>
              </a:spcAft>
              <a:buClrTx/>
              <a:buSzTx/>
              <a:buFontTx/>
              <a:buChar char="•"/>
            </a:pPr>
            <a:endParaRPr lang="zh-CN" altLang="en-US" sz="2400" b="1">
              <a:solidFill>
                <a:srgbClr val="FFFFFF"/>
              </a:solidFill>
              <a:ea typeface="楷体_GB2312" pitchFamily="49" charset="-122"/>
            </a:endParaRPr>
          </a:p>
        </p:txBody>
      </p:sp>
      <p:sp>
        <p:nvSpPr>
          <p:cNvPr id="19468" name="Text Box 11">
            <a:extLst>
              <a:ext uri="{FF2B5EF4-FFF2-40B4-BE49-F238E27FC236}">
                <a16:creationId xmlns:a16="http://schemas.microsoft.com/office/drawing/2014/main" id="{4CE790C3-FE1A-4502-868F-E64A151FDDCB}"/>
              </a:ext>
            </a:extLst>
          </p:cNvPr>
          <p:cNvSpPr txBox="1">
            <a:spLocks noChangeArrowheads="1"/>
          </p:cNvSpPr>
          <p:nvPr/>
        </p:nvSpPr>
        <p:spPr bwMode="auto">
          <a:xfrm>
            <a:off x="3703638" y="3048001"/>
            <a:ext cx="914400"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计划</a:t>
            </a:r>
          </a:p>
        </p:txBody>
      </p:sp>
      <p:sp>
        <p:nvSpPr>
          <p:cNvPr id="19469" name="Text Box 12">
            <a:extLst>
              <a:ext uri="{FF2B5EF4-FFF2-40B4-BE49-F238E27FC236}">
                <a16:creationId xmlns:a16="http://schemas.microsoft.com/office/drawing/2014/main" id="{5A9E2C24-BFA5-4E6F-B4A7-DFE854171E54}"/>
              </a:ext>
            </a:extLst>
          </p:cNvPr>
          <p:cNvSpPr txBox="1">
            <a:spLocks noChangeArrowheads="1"/>
          </p:cNvSpPr>
          <p:nvPr/>
        </p:nvSpPr>
        <p:spPr bwMode="auto">
          <a:xfrm>
            <a:off x="3703638" y="3971926"/>
            <a:ext cx="914400"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议程</a:t>
            </a:r>
          </a:p>
        </p:txBody>
      </p:sp>
      <p:sp>
        <p:nvSpPr>
          <p:cNvPr id="19470" name="Text Box 13">
            <a:extLst>
              <a:ext uri="{FF2B5EF4-FFF2-40B4-BE49-F238E27FC236}">
                <a16:creationId xmlns:a16="http://schemas.microsoft.com/office/drawing/2014/main" id="{1DCE4536-C04B-44EB-91D9-5DF9182893D2}"/>
              </a:ext>
            </a:extLst>
          </p:cNvPr>
          <p:cNvSpPr txBox="1">
            <a:spLocks noChangeArrowheads="1"/>
          </p:cNvSpPr>
          <p:nvPr/>
        </p:nvSpPr>
        <p:spPr bwMode="auto">
          <a:xfrm>
            <a:off x="3633789" y="4876801"/>
            <a:ext cx="1195387"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中间解</a:t>
            </a:r>
          </a:p>
        </p:txBody>
      </p:sp>
      <p:sp>
        <p:nvSpPr>
          <p:cNvPr id="19471" name="Line 14">
            <a:extLst>
              <a:ext uri="{FF2B5EF4-FFF2-40B4-BE49-F238E27FC236}">
                <a16:creationId xmlns:a16="http://schemas.microsoft.com/office/drawing/2014/main" id="{A3881B90-6647-4707-B622-59028025102F}"/>
              </a:ext>
            </a:extLst>
          </p:cNvPr>
          <p:cNvSpPr>
            <a:spLocks noChangeShapeType="1"/>
          </p:cNvSpPr>
          <p:nvPr/>
        </p:nvSpPr>
        <p:spPr bwMode="auto">
          <a:xfrm>
            <a:off x="4195763" y="3505200"/>
            <a:ext cx="0" cy="457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72" name="Line 15">
            <a:extLst>
              <a:ext uri="{FF2B5EF4-FFF2-40B4-BE49-F238E27FC236}">
                <a16:creationId xmlns:a16="http://schemas.microsoft.com/office/drawing/2014/main" id="{6E07548B-0EB5-4C0A-86E5-39E21A8C1683}"/>
              </a:ext>
            </a:extLst>
          </p:cNvPr>
          <p:cNvSpPr>
            <a:spLocks noChangeShapeType="1"/>
          </p:cNvSpPr>
          <p:nvPr/>
        </p:nvSpPr>
        <p:spPr bwMode="auto">
          <a:xfrm>
            <a:off x="4195763" y="4502150"/>
            <a:ext cx="0" cy="3746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73" name="Text Box 16">
            <a:extLst>
              <a:ext uri="{FF2B5EF4-FFF2-40B4-BE49-F238E27FC236}">
                <a16:creationId xmlns:a16="http://schemas.microsoft.com/office/drawing/2014/main" id="{974587A6-323F-4ECB-B2EA-F677BB553562}"/>
              </a:ext>
            </a:extLst>
          </p:cNvPr>
          <p:cNvSpPr txBox="1">
            <a:spLocks noChangeArrowheads="1"/>
          </p:cNvSpPr>
          <p:nvPr/>
        </p:nvSpPr>
        <p:spPr bwMode="auto">
          <a:xfrm>
            <a:off x="3844926" y="5334000"/>
            <a:ext cx="842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ea typeface="宋体" panose="02010600030101010101" pitchFamily="2" charset="-122"/>
                <a:cs typeface="楷体_GB2312" pitchFamily="49" charset="-122"/>
              </a:rPr>
              <a:t>黑板</a:t>
            </a:r>
          </a:p>
        </p:txBody>
      </p:sp>
      <p:sp>
        <p:nvSpPr>
          <p:cNvPr id="19474" name="Rectangle 17">
            <a:extLst>
              <a:ext uri="{FF2B5EF4-FFF2-40B4-BE49-F238E27FC236}">
                <a16:creationId xmlns:a16="http://schemas.microsoft.com/office/drawing/2014/main" id="{A363592B-025B-4F65-A581-BB4E0340AAE4}"/>
              </a:ext>
            </a:extLst>
          </p:cNvPr>
          <p:cNvSpPr>
            <a:spLocks noChangeArrowheads="1"/>
          </p:cNvSpPr>
          <p:nvPr/>
        </p:nvSpPr>
        <p:spPr bwMode="auto">
          <a:xfrm>
            <a:off x="5532439" y="1447800"/>
            <a:ext cx="1336675" cy="1447800"/>
          </a:xfrm>
          <a:prstGeom prst="rect">
            <a:avLst/>
          </a:prstGeom>
          <a:noFill/>
          <a:ln w="254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lnSpc>
                <a:spcPct val="80000"/>
              </a:lnSpc>
              <a:spcBef>
                <a:spcPct val="50000"/>
              </a:spcBef>
              <a:spcAft>
                <a:spcPct val="0"/>
              </a:spcAft>
              <a:buClrTx/>
              <a:buSzTx/>
              <a:buFontTx/>
              <a:buChar char="•"/>
            </a:pPr>
            <a:endParaRPr lang="zh-CN" altLang="en-US" sz="2400" b="1">
              <a:solidFill>
                <a:srgbClr val="FFFFFF"/>
              </a:solidFill>
              <a:ea typeface="楷体_GB2312" pitchFamily="49" charset="-122"/>
            </a:endParaRPr>
          </a:p>
        </p:txBody>
      </p:sp>
      <p:sp>
        <p:nvSpPr>
          <p:cNvPr id="19475" name="Text Box 18">
            <a:extLst>
              <a:ext uri="{FF2B5EF4-FFF2-40B4-BE49-F238E27FC236}">
                <a16:creationId xmlns:a16="http://schemas.microsoft.com/office/drawing/2014/main" id="{3B8A0374-856D-41D7-96FE-BDA7FCF8A02E}"/>
              </a:ext>
            </a:extLst>
          </p:cNvPr>
          <p:cNvSpPr txBox="1">
            <a:spLocks noChangeArrowheads="1"/>
          </p:cNvSpPr>
          <p:nvPr/>
        </p:nvSpPr>
        <p:spPr bwMode="auto">
          <a:xfrm>
            <a:off x="5673726" y="2438400"/>
            <a:ext cx="126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ea typeface="宋体" panose="02010600030101010101" pitchFamily="2" charset="-122"/>
                <a:cs typeface="楷体_GB2312" pitchFamily="49" charset="-122"/>
              </a:rPr>
              <a:t>知识库</a:t>
            </a:r>
          </a:p>
        </p:txBody>
      </p:sp>
      <p:sp>
        <p:nvSpPr>
          <p:cNvPr id="19476" name="Line 19">
            <a:extLst>
              <a:ext uri="{FF2B5EF4-FFF2-40B4-BE49-F238E27FC236}">
                <a16:creationId xmlns:a16="http://schemas.microsoft.com/office/drawing/2014/main" id="{48585359-9965-4BA6-85CA-936F3AF23BDA}"/>
              </a:ext>
            </a:extLst>
          </p:cNvPr>
          <p:cNvSpPr>
            <a:spLocks noChangeShapeType="1"/>
          </p:cNvSpPr>
          <p:nvPr/>
        </p:nvSpPr>
        <p:spPr bwMode="auto">
          <a:xfrm flipV="1">
            <a:off x="4337050" y="2590800"/>
            <a:ext cx="0" cy="457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77" name="Line 20">
            <a:extLst>
              <a:ext uri="{FF2B5EF4-FFF2-40B4-BE49-F238E27FC236}">
                <a16:creationId xmlns:a16="http://schemas.microsoft.com/office/drawing/2014/main" id="{E5C70E9D-2A0F-44DD-AD50-4774DCCA39F7}"/>
              </a:ext>
            </a:extLst>
          </p:cNvPr>
          <p:cNvSpPr>
            <a:spLocks noChangeShapeType="1"/>
          </p:cNvSpPr>
          <p:nvPr/>
        </p:nvSpPr>
        <p:spPr bwMode="auto">
          <a:xfrm>
            <a:off x="4337050" y="2590800"/>
            <a:ext cx="21113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78" name="Text Box 21">
            <a:extLst>
              <a:ext uri="{FF2B5EF4-FFF2-40B4-BE49-F238E27FC236}">
                <a16:creationId xmlns:a16="http://schemas.microsoft.com/office/drawing/2014/main" id="{71326F61-FEA1-4F03-B4A3-B1BC9E354E67}"/>
              </a:ext>
            </a:extLst>
          </p:cNvPr>
          <p:cNvSpPr txBox="1">
            <a:spLocks noChangeArrowheads="1"/>
          </p:cNvSpPr>
          <p:nvPr/>
        </p:nvSpPr>
        <p:spPr bwMode="auto">
          <a:xfrm>
            <a:off x="4548188" y="2414588"/>
            <a:ext cx="1014412"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000" b="1">
                <a:solidFill>
                  <a:srgbClr val="000066"/>
                </a:solidFill>
                <a:ea typeface="宋体" panose="02010600030101010101" pitchFamily="2" charset="-122"/>
                <a:cs typeface="楷体_GB2312" pitchFamily="49" charset="-122"/>
              </a:rPr>
              <a:t>解释器</a:t>
            </a:r>
          </a:p>
        </p:txBody>
      </p:sp>
      <p:sp>
        <p:nvSpPr>
          <p:cNvPr id="19479" name="Line 22">
            <a:extLst>
              <a:ext uri="{FF2B5EF4-FFF2-40B4-BE49-F238E27FC236}">
                <a16:creationId xmlns:a16="http://schemas.microsoft.com/office/drawing/2014/main" id="{14E622DC-B36E-4003-B6AB-59372B5EFD01}"/>
              </a:ext>
            </a:extLst>
          </p:cNvPr>
          <p:cNvSpPr>
            <a:spLocks noChangeShapeType="1"/>
          </p:cNvSpPr>
          <p:nvPr/>
        </p:nvSpPr>
        <p:spPr bwMode="auto">
          <a:xfrm>
            <a:off x="4572001" y="2133600"/>
            <a:ext cx="328613" cy="30480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80" name="Line 23">
            <a:extLst>
              <a:ext uri="{FF2B5EF4-FFF2-40B4-BE49-F238E27FC236}">
                <a16:creationId xmlns:a16="http://schemas.microsoft.com/office/drawing/2014/main" id="{922BDDD8-0AC9-4B00-9319-E3F800B902E2}"/>
              </a:ext>
            </a:extLst>
          </p:cNvPr>
          <p:cNvSpPr>
            <a:spLocks noChangeShapeType="1"/>
          </p:cNvSpPr>
          <p:nvPr/>
        </p:nvSpPr>
        <p:spPr bwMode="auto">
          <a:xfrm flipV="1">
            <a:off x="5251450" y="2174875"/>
            <a:ext cx="0" cy="228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81" name="Line 24">
            <a:extLst>
              <a:ext uri="{FF2B5EF4-FFF2-40B4-BE49-F238E27FC236}">
                <a16:creationId xmlns:a16="http://schemas.microsoft.com/office/drawing/2014/main" id="{E37CA90C-6D8F-40CD-9AD3-2417138795E3}"/>
              </a:ext>
            </a:extLst>
          </p:cNvPr>
          <p:cNvSpPr>
            <a:spLocks noChangeShapeType="1"/>
          </p:cNvSpPr>
          <p:nvPr/>
        </p:nvSpPr>
        <p:spPr bwMode="auto">
          <a:xfrm flipV="1">
            <a:off x="5251451" y="2157413"/>
            <a:ext cx="5635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82" name="Line 25">
            <a:extLst>
              <a:ext uri="{FF2B5EF4-FFF2-40B4-BE49-F238E27FC236}">
                <a16:creationId xmlns:a16="http://schemas.microsoft.com/office/drawing/2014/main" id="{CB10F77F-F81D-4336-BF3C-1599E8BD92F1}"/>
              </a:ext>
            </a:extLst>
          </p:cNvPr>
          <p:cNvSpPr>
            <a:spLocks noChangeShapeType="1"/>
          </p:cNvSpPr>
          <p:nvPr/>
        </p:nvSpPr>
        <p:spPr bwMode="auto">
          <a:xfrm>
            <a:off x="6657975" y="1981200"/>
            <a:ext cx="10556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83" name="Line 26">
            <a:extLst>
              <a:ext uri="{FF2B5EF4-FFF2-40B4-BE49-F238E27FC236}">
                <a16:creationId xmlns:a16="http://schemas.microsoft.com/office/drawing/2014/main" id="{7A7988AE-DC43-4510-803A-7760D1A088AF}"/>
              </a:ext>
            </a:extLst>
          </p:cNvPr>
          <p:cNvSpPr>
            <a:spLocks noChangeShapeType="1"/>
          </p:cNvSpPr>
          <p:nvPr/>
        </p:nvSpPr>
        <p:spPr bwMode="auto">
          <a:xfrm>
            <a:off x="7713663" y="1981200"/>
            <a:ext cx="63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84" name="Line 27">
            <a:extLst>
              <a:ext uri="{FF2B5EF4-FFF2-40B4-BE49-F238E27FC236}">
                <a16:creationId xmlns:a16="http://schemas.microsoft.com/office/drawing/2014/main" id="{C1BCF8B7-FD55-4BF3-85F6-9E439E9CAEAD}"/>
              </a:ext>
            </a:extLst>
          </p:cNvPr>
          <p:cNvSpPr>
            <a:spLocks noChangeShapeType="1"/>
          </p:cNvSpPr>
          <p:nvPr/>
        </p:nvSpPr>
        <p:spPr bwMode="auto">
          <a:xfrm>
            <a:off x="8364538" y="1981200"/>
            <a:ext cx="0" cy="320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85" name="Rectangle 28">
            <a:extLst>
              <a:ext uri="{FF2B5EF4-FFF2-40B4-BE49-F238E27FC236}">
                <a16:creationId xmlns:a16="http://schemas.microsoft.com/office/drawing/2014/main" id="{34D033C7-2398-4D6E-8466-FE034F5759AA}"/>
              </a:ext>
            </a:extLst>
          </p:cNvPr>
          <p:cNvSpPr>
            <a:spLocks noChangeArrowheads="1"/>
          </p:cNvSpPr>
          <p:nvPr/>
        </p:nvSpPr>
        <p:spPr bwMode="auto">
          <a:xfrm>
            <a:off x="5462588" y="2971800"/>
            <a:ext cx="1687512" cy="2590800"/>
          </a:xfrm>
          <a:prstGeom prst="rect">
            <a:avLst/>
          </a:prstGeom>
          <a:noFill/>
          <a:ln w="254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lnSpc>
                <a:spcPct val="80000"/>
              </a:lnSpc>
              <a:spcBef>
                <a:spcPct val="50000"/>
              </a:spcBef>
              <a:spcAft>
                <a:spcPct val="0"/>
              </a:spcAft>
              <a:buClrTx/>
              <a:buSzTx/>
              <a:buFontTx/>
              <a:buChar char="•"/>
            </a:pPr>
            <a:endParaRPr lang="zh-CN" altLang="en-US" sz="2400" b="1">
              <a:solidFill>
                <a:srgbClr val="FFFFFF"/>
              </a:solidFill>
              <a:ea typeface="楷体_GB2312" pitchFamily="49" charset="-122"/>
            </a:endParaRPr>
          </a:p>
        </p:txBody>
      </p:sp>
      <p:sp>
        <p:nvSpPr>
          <p:cNvPr id="19486" name="Text Box 29">
            <a:extLst>
              <a:ext uri="{FF2B5EF4-FFF2-40B4-BE49-F238E27FC236}">
                <a16:creationId xmlns:a16="http://schemas.microsoft.com/office/drawing/2014/main" id="{D4E2F296-5579-4AD8-96F2-A91BDF1F9A1D}"/>
              </a:ext>
            </a:extLst>
          </p:cNvPr>
          <p:cNvSpPr txBox="1">
            <a:spLocks noChangeArrowheads="1"/>
          </p:cNvSpPr>
          <p:nvPr/>
        </p:nvSpPr>
        <p:spPr bwMode="auto">
          <a:xfrm>
            <a:off x="5715000" y="3114676"/>
            <a:ext cx="1130300"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执行器</a:t>
            </a:r>
          </a:p>
        </p:txBody>
      </p:sp>
      <p:sp>
        <p:nvSpPr>
          <p:cNvPr id="19487" name="Text Box 30">
            <a:extLst>
              <a:ext uri="{FF2B5EF4-FFF2-40B4-BE49-F238E27FC236}">
                <a16:creationId xmlns:a16="http://schemas.microsoft.com/office/drawing/2014/main" id="{0461C593-40C3-45C6-8708-FDA5F92D3E39}"/>
              </a:ext>
            </a:extLst>
          </p:cNvPr>
          <p:cNvSpPr txBox="1">
            <a:spLocks noChangeArrowheads="1"/>
          </p:cNvSpPr>
          <p:nvPr/>
        </p:nvSpPr>
        <p:spPr bwMode="auto">
          <a:xfrm>
            <a:off x="5815014" y="4048126"/>
            <a:ext cx="1125537"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调度器</a:t>
            </a:r>
          </a:p>
        </p:txBody>
      </p:sp>
      <p:sp>
        <p:nvSpPr>
          <p:cNvPr id="19488" name="Text Box 31">
            <a:extLst>
              <a:ext uri="{FF2B5EF4-FFF2-40B4-BE49-F238E27FC236}">
                <a16:creationId xmlns:a16="http://schemas.microsoft.com/office/drawing/2014/main" id="{294EA373-9ED3-4A64-BEA5-6FD37681B4C7}"/>
              </a:ext>
            </a:extLst>
          </p:cNvPr>
          <p:cNvSpPr txBox="1">
            <a:spLocks noChangeArrowheads="1"/>
          </p:cNvSpPr>
          <p:nvPr/>
        </p:nvSpPr>
        <p:spPr bwMode="auto">
          <a:xfrm>
            <a:off x="5743576" y="4953001"/>
            <a:ext cx="1196975" cy="466725"/>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协调器</a:t>
            </a:r>
          </a:p>
        </p:txBody>
      </p:sp>
      <p:sp>
        <p:nvSpPr>
          <p:cNvPr id="19489" name="Line 32">
            <a:extLst>
              <a:ext uri="{FF2B5EF4-FFF2-40B4-BE49-F238E27FC236}">
                <a16:creationId xmlns:a16="http://schemas.microsoft.com/office/drawing/2014/main" id="{3EFFF2A0-7DB7-429C-872A-D2E783307506}"/>
              </a:ext>
            </a:extLst>
          </p:cNvPr>
          <p:cNvSpPr>
            <a:spLocks noChangeShapeType="1"/>
          </p:cNvSpPr>
          <p:nvPr/>
        </p:nvSpPr>
        <p:spPr bwMode="auto">
          <a:xfrm>
            <a:off x="6307138" y="3581400"/>
            <a:ext cx="0" cy="457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0" name="Line 33">
            <a:extLst>
              <a:ext uri="{FF2B5EF4-FFF2-40B4-BE49-F238E27FC236}">
                <a16:creationId xmlns:a16="http://schemas.microsoft.com/office/drawing/2014/main" id="{04916199-F8BB-4407-9BBE-A5F869580AC1}"/>
              </a:ext>
            </a:extLst>
          </p:cNvPr>
          <p:cNvSpPr>
            <a:spLocks noChangeShapeType="1"/>
          </p:cNvSpPr>
          <p:nvPr/>
        </p:nvSpPr>
        <p:spPr bwMode="auto">
          <a:xfrm>
            <a:off x="6307138" y="4578350"/>
            <a:ext cx="0" cy="3746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1" name="Line 34">
            <a:extLst>
              <a:ext uri="{FF2B5EF4-FFF2-40B4-BE49-F238E27FC236}">
                <a16:creationId xmlns:a16="http://schemas.microsoft.com/office/drawing/2014/main" id="{34ACD2C3-9434-4BAE-8DFC-44E285919230}"/>
              </a:ext>
            </a:extLst>
          </p:cNvPr>
          <p:cNvSpPr>
            <a:spLocks noChangeShapeType="1"/>
          </p:cNvSpPr>
          <p:nvPr/>
        </p:nvSpPr>
        <p:spPr bwMode="auto">
          <a:xfrm flipH="1">
            <a:off x="6972301" y="5157788"/>
            <a:ext cx="14065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2" name="Line 35">
            <a:extLst>
              <a:ext uri="{FF2B5EF4-FFF2-40B4-BE49-F238E27FC236}">
                <a16:creationId xmlns:a16="http://schemas.microsoft.com/office/drawing/2014/main" id="{CC8C295C-7C0F-424F-94B2-780CFBBB3528}"/>
              </a:ext>
            </a:extLst>
          </p:cNvPr>
          <p:cNvSpPr>
            <a:spLocks noChangeShapeType="1"/>
          </p:cNvSpPr>
          <p:nvPr/>
        </p:nvSpPr>
        <p:spPr bwMode="auto">
          <a:xfrm flipH="1">
            <a:off x="6956426" y="4225925"/>
            <a:ext cx="14065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3" name="Line 36">
            <a:extLst>
              <a:ext uri="{FF2B5EF4-FFF2-40B4-BE49-F238E27FC236}">
                <a16:creationId xmlns:a16="http://schemas.microsoft.com/office/drawing/2014/main" id="{55A38C5C-04EB-4D37-83C7-1980DDE3FD43}"/>
              </a:ext>
            </a:extLst>
          </p:cNvPr>
          <p:cNvSpPr>
            <a:spLocks noChangeShapeType="1"/>
          </p:cNvSpPr>
          <p:nvPr/>
        </p:nvSpPr>
        <p:spPr bwMode="auto">
          <a:xfrm flipH="1">
            <a:off x="6902451" y="3352800"/>
            <a:ext cx="14763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4" name="Line 37">
            <a:extLst>
              <a:ext uri="{FF2B5EF4-FFF2-40B4-BE49-F238E27FC236}">
                <a16:creationId xmlns:a16="http://schemas.microsoft.com/office/drawing/2014/main" id="{C813A7E8-8481-40AD-8FBD-60CED4FAD112}"/>
              </a:ext>
            </a:extLst>
          </p:cNvPr>
          <p:cNvSpPr>
            <a:spLocks noChangeShapeType="1"/>
          </p:cNvSpPr>
          <p:nvPr/>
        </p:nvSpPr>
        <p:spPr bwMode="auto">
          <a:xfrm flipH="1">
            <a:off x="4618039" y="3352800"/>
            <a:ext cx="112553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5" name="Line 38">
            <a:extLst>
              <a:ext uri="{FF2B5EF4-FFF2-40B4-BE49-F238E27FC236}">
                <a16:creationId xmlns:a16="http://schemas.microsoft.com/office/drawing/2014/main" id="{7A6A2EF3-3A4A-4B00-A948-F5FB73F9E799}"/>
              </a:ext>
            </a:extLst>
          </p:cNvPr>
          <p:cNvSpPr>
            <a:spLocks noChangeShapeType="1"/>
          </p:cNvSpPr>
          <p:nvPr/>
        </p:nvSpPr>
        <p:spPr bwMode="auto">
          <a:xfrm flipH="1">
            <a:off x="4618039" y="4267200"/>
            <a:ext cx="11969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6" name="Line 39">
            <a:extLst>
              <a:ext uri="{FF2B5EF4-FFF2-40B4-BE49-F238E27FC236}">
                <a16:creationId xmlns:a16="http://schemas.microsoft.com/office/drawing/2014/main" id="{D1D6A5FF-CA20-448E-B72A-14C143DC99D5}"/>
              </a:ext>
            </a:extLst>
          </p:cNvPr>
          <p:cNvSpPr>
            <a:spLocks noChangeShapeType="1"/>
          </p:cNvSpPr>
          <p:nvPr/>
        </p:nvSpPr>
        <p:spPr bwMode="auto">
          <a:xfrm flipH="1">
            <a:off x="4829175" y="5181600"/>
            <a:ext cx="9144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19497" name="Text Box 40">
            <a:extLst>
              <a:ext uri="{FF2B5EF4-FFF2-40B4-BE49-F238E27FC236}">
                <a16:creationId xmlns:a16="http://schemas.microsoft.com/office/drawing/2014/main" id="{809D9747-E20E-4C1F-8D6B-3EB8EF0D1291}"/>
              </a:ext>
            </a:extLst>
          </p:cNvPr>
          <p:cNvSpPr txBox="1">
            <a:spLocks noChangeArrowheads="1"/>
          </p:cNvSpPr>
          <p:nvPr/>
        </p:nvSpPr>
        <p:spPr bwMode="auto">
          <a:xfrm>
            <a:off x="8077200" y="1"/>
            <a:ext cx="25908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5.1 </a:t>
            </a:r>
            <a:r>
              <a:rPr kumimoji="0" lang="zh-CN" altLang="en-US" sz="2000">
                <a:solidFill>
                  <a:srgbClr val="FFFFFF"/>
                </a:solidFill>
                <a:latin typeface="楷体_GB2312" pitchFamily="49" charset="-122"/>
                <a:ea typeface="楷体_GB2312" pitchFamily="49" charset="-122"/>
              </a:rPr>
              <a:t>专家系统概述</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a:extLst>
              <a:ext uri="{FF2B5EF4-FFF2-40B4-BE49-F238E27FC236}">
                <a16:creationId xmlns:a16="http://schemas.microsoft.com/office/drawing/2014/main" id="{BFBF6D9C-18DC-4489-AE14-757F51D4D1A9}"/>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E54B30D6-7D52-4A03-A92D-19C5244B8C03}"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118</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20483" name="Rectangle 2">
            <a:extLst>
              <a:ext uri="{FF2B5EF4-FFF2-40B4-BE49-F238E27FC236}">
                <a16:creationId xmlns:a16="http://schemas.microsoft.com/office/drawing/2014/main" id="{88861A78-297F-49D3-B290-2CDEC4694192}"/>
              </a:ext>
            </a:extLst>
          </p:cNvPr>
          <p:cNvSpPr>
            <a:spLocks noGrp="1" noChangeArrowheads="1"/>
          </p:cNvSpPr>
          <p:nvPr>
            <p:ph type="title"/>
          </p:nvPr>
        </p:nvSpPr>
        <p:spPr>
          <a:xfrm>
            <a:off x="1981200" y="1447800"/>
            <a:ext cx="7772400" cy="609600"/>
          </a:xfrm>
        </p:spPr>
        <p:txBody>
          <a:bodyPr/>
          <a:lstStyle/>
          <a:p>
            <a:pPr eaLnBrk="1" hangingPunct="1"/>
            <a:r>
              <a:rPr lang="zh-CN" altLang="en-US" sz="3200" b="1"/>
              <a:t>一般应用程序与专家系统的区别：</a:t>
            </a:r>
          </a:p>
        </p:txBody>
      </p:sp>
      <p:sp>
        <p:nvSpPr>
          <p:cNvPr id="20484" name="Text Box 3">
            <a:extLst>
              <a:ext uri="{FF2B5EF4-FFF2-40B4-BE49-F238E27FC236}">
                <a16:creationId xmlns:a16="http://schemas.microsoft.com/office/drawing/2014/main" id="{881C2252-36D5-4B81-AAFD-3A0A007438E4}"/>
              </a:ext>
            </a:extLst>
          </p:cNvPr>
          <p:cNvSpPr txBox="1">
            <a:spLocks noChangeArrowheads="1"/>
          </p:cNvSpPr>
          <p:nvPr/>
        </p:nvSpPr>
        <p:spPr bwMode="auto">
          <a:xfrm>
            <a:off x="2771775" y="2376488"/>
            <a:ext cx="526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r>
              <a:rPr lang="zh-CN" altLang="en-US" sz="2800" b="1">
                <a:solidFill>
                  <a:srgbClr val="FFFFFF"/>
                </a:solidFill>
                <a:latin typeface="华文新魏" panose="02010800040101010101" pitchFamily="2" charset="-122"/>
                <a:ea typeface="楷体_GB2312" pitchFamily="49" charset="-122"/>
              </a:rPr>
              <a:t>一般应用程序</a:t>
            </a:r>
            <a:r>
              <a:rPr lang="zh-CN" altLang="en-US" sz="2400" b="1">
                <a:solidFill>
                  <a:srgbClr val="FFFFFF"/>
                </a:solidFill>
                <a:latin typeface="华文新魏" panose="02010800040101010101" pitchFamily="2" charset="-122"/>
                <a:ea typeface="楷体_GB2312" pitchFamily="49" charset="-122"/>
              </a:rPr>
              <a:t>		</a:t>
            </a:r>
            <a:r>
              <a:rPr lang="zh-CN" altLang="en-US" sz="2800" b="1">
                <a:solidFill>
                  <a:srgbClr val="FFFFFF"/>
                </a:solidFill>
                <a:latin typeface="华文新魏" panose="02010800040101010101" pitchFamily="2" charset="-122"/>
                <a:ea typeface="楷体_GB2312" pitchFamily="49" charset="-122"/>
              </a:rPr>
              <a:t>专家系统</a:t>
            </a:r>
            <a:endParaRPr lang="zh-CN" altLang="en-US" sz="2800">
              <a:solidFill>
                <a:srgbClr val="FFFFFF"/>
              </a:solidFill>
              <a:latin typeface="华文新魏" panose="02010800040101010101" pitchFamily="2" charset="-122"/>
              <a:ea typeface="楷体_GB2312" pitchFamily="49" charset="-122"/>
            </a:endParaRPr>
          </a:p>
        </p:txBody>
      </p:sp>
      <p:sp>
        <p:nvSpPr>
          <p:cNvPr id="20485" name="Text Box 4">
            <a:extLst>
              <a:ext uri="{FF2B5EF4-FFF2-40B4-BE49-F238E27FC236}">
                <a16:creationId xmlns:a16="http://schemas.microsoft.com/office/drawing/2014/main" id="{A0F3A8B3-DD88-45E4-87ED-6F9C71492ED4}"/>
              </a:ext>
            </a:extLst>
          </p:cNvPr>
          <p:cNvSpPr txBox="1">
            <a:spLocks noChangeArrowheads="1"/>
          </p:cNvSpPr>
          <p:nvPr/>
        </p:nvSpPr>
        <p:spPr bwMode="auto">
          <a:xfrm>
            <a:off x="2192338" y="3457576"/>
            <a:ext cx="344646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r>
              <a:rPr lang="en-US" altLang="zh-CN" sz="2800" b="1">
                <a:solidFill>
                  <a:srgbClr val="FFFFFF"/>
                </a:solidFill>
                <a:latin typeface="华文新魏" panose="02010800040101010101" pitchFamily="2" charset="-122"/>
                <a:ea typeface="楷体_GB2312" pitchFamily="49" charset="-122"/>
              </a:rPr>
              <a:t>    </a:t>
            </a:r>
            <a:r>
              <a:rPr lang="zh-CN" altLang="en-US" sz="2800" b="1">
                <a:solidFill>
                  <a:srgbClr val="FFFFFF"/>
                </a:solidFill>
                <a:latin typeface="华文新魏" panose="02010800040101010101" pitchFamily="2" charset="-122"/>
                <a:ea typeface="楷体_GB2312" pitchFamily="49" charset="-122"/>
              </a:rPr>
              <a:t>把问题求解的知识隐含地编入程序。</a:t>
            </a:r>
          </a:p>
          <a:p>
            <a:pPr fontAlgn="base">
              <a:spcBef>
                <a:spcPct val="0"/>
              </a:spcBef>
              <a:spcAft>
                <a:spcPct val="0"/>
              </a:spcAft>
              <a:buClrTx/>
              <a:buSzTx/>
              <a:buNone/>
            </a:pPr>
            <a:r>
              <a:rPr lang="zh-CN" altLang="en-US" sz="2800" b="1">
                <a:solidFill>
                  <a:srgbClr val="FFFFFF"/>
                </a:solidFill>
                <a:latin typeface="华文新魏" panose="02010800040101010101" pitchFamily="2" charset="-122"/>
                <a:ea typeface="楷体_GB2312" pitchFamily="49" charset="-122"/>
              </a:rPr>
              <a:t>    把知识组织为两级：数据级和程序级。</a:t>
            </a:r>
          </a:p>
        </p:txBody>
      </p:sp>
      <p:sp>
        <p:nvSpPr>
          <p:cNvPr id="20486" name="Text Box 5">
            <a:extLst>
              <a:ext uri="{FF2B5EF4-FFF2-40B4-BE49-F238E27FC236}">
                <a16:creationId xmlns:a16="http://schemas.microsoft.com/office/drawing/2014/main" id="{0E0180BF-54FF-43D7-B783-6E1B167817BE}"/>
              </a:ext>
            </a:extLst>
          </p:cNvPr>
          <p:cNvSpPr txBox="1">
            <a:spLocks noChangeArrowheads="1"/>
          </p:cNvSpPr>
          <p:nvPr/>
        </p:nvSpPr>
        <p:spPr bwMode="auto">
          <a:xfrm>
            <a:off x="5867400" y="3182938"/>
            <a:ext cx="427355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r>
              <a:rPr lang="en-US" altLang="zh-CN" sz="2800" b="1">
                <a:solidFill>
                  <a:srgbClr val="FFFFFF"/>
                </a:solidFill>
                <a:latin typeface="华文新魏" panose="02010800040101010101" pitchFamily="2" charset="-122"/>
                <a:ea typeface="楷体_GB2312" pitchFamily="49" charset="-122"/>
              </a:rPr>
              <a:t>    </a:t>
            </a:r>
            <a:r>
              <a:rPr lang="zh-CN" altLang="en-US" sz="2800" b="1">
                <a:solidFill>
                  <a:srgbClr val="FFFFFF"/>
                </a:solidFill>
                <a:latin typeface="华文新魏" panose="02010800040101010101" pitchFamily="2" charset="-122"/>
                <a:ea typeface="楷体_GB2312" pitchFamily="49" charset="-122"/>
              </a:rPr>
              <a:t>把其应用领域的问题求解知识单独组成一个实体。即为知识库。</a:t>
            </a:r>
          </a:p>
          <a:p>
            <a:pPr fontAlgn="base">
              <a:spcBef>
                <a:spcPct val="0"/>
              </a:spcBef>
              <a:spcAft>
                <a:spcPct val="0"/>
              </a:spcAft>
              <a:buClrTx/>
              <a:buSzTx/>
              <a:buNone/>
            </a:pPr>
            <a:r>
              <a:rPr lang="zh-CN" altLang="en-US" sz="2800" b="1">
                <a:solidFill>
                  <a:srgbClr val="FFFFFF"/>
                </a:solidFill>
                <a:latin typeface="华文新魏" panose="02010800040101010101" pitchFamily="2" charset="-122"/>
                <a:ea typeface="楷体_GB2312" pitchFamily="49" charset="-122"/>
              </a:rPr>
              <a:t>     将知识组织成三级；数据、知识库和控制。</a:t>
            </a:r>
          </a:p>
        </p:txBody>
      </p:sp>
      <p:grpSp>
        <p:nvGrpSpPr>
          <p:cNvPr id="20487" name="Group 6">
            <a:extLst>
              <a:ext uri="{FF2B5EF4-FFF2-40B4-BE49-F238E27FC236}">
                <a16:creationId xmlns:a16="http://schemas.microsoft.com/office/drawing/2014/main" id="{088FF354-52B0-48F5-84D4-9A3ACFC19C6F}"/>
              </a:ext>
            </a:extLst>
          </p:cNvPr>
          <p:cNvGrpSpPr>
            <a:grpSpLocks/>
          </p:cNvGrpSpPr>
          <p:nvPr/>
        </p:nvGrpSpPr>
        <p:grpSpPr bwMode="auto">
          <a:xfrm>
            <a:off x="1981201" y="2362200"/>
            <a:ext cx="8183563" cy="3352800"/>
            <a:chOff x="177" y="1392"/>
            <a:chExt cx="5155" cy="1680"/>
          </a:xfrm>
        </p:grpSpPr>
        <p:sp>
          <p:nvSpPr>
            <p:cNvPr id="20489" name="Line 7">
              <a:extLst>
                <a:ext uri="{FF2B5EF4-FFF2-40B4-BE49-F238E27FC236}">
                  <a16:creationId xmlns:a16="http://schemas.microsoft.com/office/drawing/2014/main" id="{F9D8E659-2C86-478A-9BAD-7F2116CFEF27}"/>
                </a:ext>
              </a:extLst>
            </p:cNvPr>
            <p:cNvSpPr>
              <a:spLocks noChangeShapeType="1"/>
            </p:cNvSpPr>
            <p:nvPr/>
          </p:nvSpPr>
          <p:spPr bwMode="auto">
            <a:xfrm>
              <a:off x="177" y="1392"/>
              <a:ext cx="51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0490" name="Line 8">
              <a:extLst>
                <a:ext uri="{FF2B5EF4-FFF2-40B4-BE49-F238E27FC236}">
                  <a16:creationId xmlns:a16="http://schemas.microsoft.com/office/drawing/2014/main" id="{02BDBA51-B573-4A91-A211-6B4456639D81}"/>
                </a:ext>
              </a:extLst>
            </p:cNvPr>
            <p:cNvSpPr>
              <a:spLocks noChangeShapeType="1"/>
            </p:cNvSpPr>
            <p:nvPr/>
          </p:nvSpPr>
          <p:spPr bwMode="auto">
            <a:xfrm>
              <a:off x="192" y="1728"/>
              <a:ext cx="51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0491" name="Line 9">
              <a:extLst>
                <a:ext uri="{FF2B5EF4-FFF2-40B4-BE49-F238E27FC236}">
                  <a16:creationId xmlns:a16="http://schemas.microsoft.com/office/drawing/2014/main" id="{A08AD99E-0089-411B-BC10-9776FC0C9BA1}"/>
                </a:ext>
              </a:extLst>
            </p:cNvPr>
            <p:cNvSpPr>
              <a:spLocks noChangeShapeType="1"/>
            </p:cNvSpPr>
            <p:nvPr/>
          </p:nvSpPr>
          <p:spPr bwMode="auto">
            <a:xfrm>
              <a:off x="177" y="3072"/>
              <a:ext cx="51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0492" name="Line 10">
              <a:extLst>
                <a:ext uri="{FF2B5EF4-FFF2-40B4-BE49-F238E27FC236}">
                  <a16:creationId xmlns:a16="http://schemas.microsoft.com/office/drawing/2014/main" id="{F70814DC-000F-4A34-A309-71B36AFD44A3}"/>
                </a:ext>
              </a:extLst>
            </p:cNvPr>
            <p:cNvSpPr>
              <a:spLocks noChangeShapeType="1"/>
            </p:cNvSpPr>
            <p:nvPr/>
          </p:nvSpPr>
          <p:spPr bwMode="auto">
            <a:xfrm>
              <a:off x="2525" y="1392"/>
              <a:ext cx="0" cy="168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grpSp>
      <p:sp>
        <p:nvSpPr>
          <p:cNvPr id="20488" name="Text Box 11">
            <a:extLst>
              <a:ext uri="{FF2B5EF4-FFF2-40B4-BE49-F238E27FC236}">
                <a16:creationId xmlns:a16="http://schemas.microsoft.com/office/drawing/2014/main" id="{591456B7-67B3-453A-9AFF-642BF682C81B}"/>
              </a:ext>
            </a:extLst>
          </p:cNvPr>
          <p:cNvSpPr txBox="1">
            <a:spLocks noChangeArrowheads="1"/>
          </p:cNvSpPr>
          <p:nvPr/>
        </p:nvSpPr>
        <p:spPr bwMode="auto">
          <a:xfrm>
            <a:off x="8077200" y="1"/>
            <a:ext cx="25908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5.1 </a:t>
            </a:r>
            <a:r>
              <a:rPr kumimoji="0" lang="zh-CN" altLang="en-US" sz="2000">
                <a:solidFill>
                  <a:srgbClr val="FFFFFF"/>
                </a:solidFill>
                <a:latin typeface="楷体_GB2312" pitchFamily="49" charset="-122"/>
                <a:ea typeface="楷体_GB2312" pitchFamily="49" charset="-122"/>
              </a:rPr>
              <a:t>专家系统概述</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B9387237-75C5-49AC-BD90-09CCE0B83965}"/>
              </a:ext>
            </a:extLst>
          </p:cNvPr>
          <p:cNvSpPr>
            <a:spLocks noGrp="1" noChangeArrowheads="1"/>
          </p:cNvSpPr>
          <p:nvPr>
            <p:ph type="title"/>
          </p:nvPr>
        </p:nvSpPr>
        <p:spPr/>
        <p:txBody>
          <a:bodyPr/>
          <a:lstStyle/>
          <a:p>
            <a:r>
              <a:rPr lang="zh-CN" altLang="en-US"/>
              <a:t>专家系统主要组成部分</a:t>
            </a:r>
          </a:p>
        </p:txBody>
      </p:sp>
      <p:sp>
        <p:nvSpPr>
          <p:cNvPr id="21507" name="内容占位符 2">
            <a:extLst>
              <a:ext uri="{FF2B5EF4-FFF2-40B4-BE49-F238E27FC236}">
                <a16:creationId xmlns:a16="http://schemas.microsoft.com/office/drawing/2014/main" id="{219B5596-0C1F-49CF-BE1E-7A4E69DB769A}"/>
              </a:ext>
            </a:extLst>
          </p:cNvPr>
          <p:cNvSpPr>
            <a:spLocks noGrp="1" noChangeArrowheads="1"/>
          </p:cNvSpPr>
          <p:nvPr>
            <p:ph idx="1"/>
          </p:nvPr>
        </p:nvSpPr>
        <p:spPr>
          <a:xfrm>
            <a:off x="2438401" y="1905000"/>
            <a:ext cx="7978775" cy="4764088"/>
          </a:xfrm>
        </p:spPr>
        <p:txBody>
          <a:bodyPr/>
          <a:lstStyle/>
          <a:p>
            <a:r>
              <a:rPr lang="zh-CN" altLang="en-US" sz="2800">
                <a:solidFill>
                  <a:srgbClr val="FFFF00"/>
                </a:solidFill>
              </a:rPr>
              <a:t>知识库</a:t>
            </a:r>
            <a:endParaRPr lang="en-US" altLang="zh-CN" sz="2800">
              <a:solidFill>
                <a:srgbClr val="FFFF00"/>
              </a:solidFill>
            </a:endParaRPr>
          </a:p>
          <a:p>
            <a:pPr lvl="1"/>
            <a:r>
              <a:rPr lang="zh-CN" altLang="en-US" sz="2400"/>
              <a:t>知识库用于存储某领域专家系统的专门知识</a:t>
            </a:r>
            <a:r>
              <a:rPr lang="en-US" altLang="zh-CN" sz="2400"/>
              <a:t>,</a:t>
            </a:r>
            <a:r>
              <a:rPr lang="zh-CN" altLang="en-US" sz="2400"/>
              <a:t>包括事实、可行操作与规则等。</a:t>
            </a:r>
            <a:endParaRPr lang="en-US" altLang="zh-CN" sz="2400"/>
          </a:p>
          <a:p>
            <a:r>
              <a:rPr lang="zh-CN" altLang="en-US" sz="2800">
                <a:solidFill>
                  <a:srgbClr val="FFFF00"/>
                </a:solidFill>
              </a:rPr>
              <a:t>综合数据库</a:t>
            </a:r>
            <a:endParaRPr lang="en-US" altLang="zh-CN" sz="2800">
              <a:solidFill>
                <a:srgbClr val="FFFF00"/>
              </a:solidFill>
            </a:endParaRPr>
          </a:p>
          <a:p>
            <a:pPr lvl="1"/>
            <a:r>
              <a:rPr lang="zh-CN" altLang="en-US" sz="2400"/>
              <a:t>存储领域或问题的初始数据和推理过程的中间数据。</a:t>
            </a:r>
            <a:endParaRPr lang="en-US" altLang="zh-CN" sz="2400"/>
          </a:p>
          <a:p>
            <a:r>
              <a:rPr lang="zh-CN" altLang="en-US" sz="2800">
                <a:solidFill>
                  <a:srgbClr val="FFFF00"/>
                </a:solidFill>
              </a:rPr>
              <a:t>推理机</a:t>
            </a:r>
            <a:endParaRPr lang="en-US" altLang="zh-CN" sz="2800">
              <a:solidFill>
                <a:srgbClr val="FFFF00"/>
              </a:solidFill>
            </a:endParaRPr>
          </a:p>
          <a:p>
            <a:pPr lvl="1"/>
            <a:r>
              <a:rPr lang="zh-CN" altLang="en-US" sz="2400"/>
              <a:t>推理机用于记忆所采用的规则和控制策略的程序。</a:t>
            </a:r>
            <a:endParaRPr lang="en-US" altLang="zh-CN" sz="2400"/>
          </a:p>
          <a:p>
            <a:r>
              <a:rPr lang="zh-CN" altLang="en-US" sz="2800">
                <a:solidFill>
                  <a:srgbClr val="FFFF00"/>
                </a:solidFill>
              </a:rPr>
              <a:t>解释器</a:t>
            </a:r>
            <a:endParaRPr lang="en-US" altLang="zh-CN" sz="2800">
              <a:solidFill>
                <a:srgbClr val="FFFF00"/>
              </a:solidFill>
            </a:endParaRPr>
          </a:p>
          <a:p>
            <a:pPr lvl="1"/>
            <a:r>
              <a:rPr lang="zh-CN" altLang="en-US" sz="2400"/>
              <a:t>解释器能够向用户解释专家系统的行为。</a:t>
            </a:r>
            <a:endParaRPr lang="en-US" altLang="zh-CN" sz="2400"/>
          </a:p>
          <a:p>
            <a:r>
              <a:rPr lang="zh-CN" altLang="en-US" sz="2800">
                <a:solidFill>
                  <a:srgbClr val="FFFF00"/>
                </a:solidFill>
              </a:rPr>
              <a:t>接口</a:t>
            </a:r>
          </a:p>
        </p:txBody>
      </p:sp>
      <p:sp>
        <p:nvSpPr>
          <p:cNvPr id="21508" name="灯片编号占位符 3">
            <a:extLst>
              <a:ext uri="{FF2B5EF4-FFF2-40B4-BE49-F238E27FC236}">
                <a16:creationId xmlns:a16="http://schemas.microsoft.com/office/drawing/2014/main" id="{EF2DABFD-0E2C-43D0-9B27-091C84C026E7}"/>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3296A9C3-4C32-488A-A76C-FBC6DC50DBC8}" type="slidenum">
              <a:rPr lang="en-US" altLang="zh-CN" sz="1800" b="1">
                <a:solidFill>
                  <a:srgbClr val="000066"/>
                </a:solidFill>
                <a:latin typeface="Tahoma" panose="020B0604030504040204" pitchFamily="34" charset="0"/>
                <a:ea typeface="宋体" panose="02010600030101010101" pitchFamily="2" charset="-122"/>
              </a:rPr>
              <a:pPr fontAlgn="base">
                <a:spcBef>
                  <a:spcPct val="0"/>
                </a:spcBef>
                <a:spcAft>
                  <a:spcPct val="0"/>
                </a:spcAft>
                <a:buClrTx/>
                <a:buSzTx/>
                <a:buNone/>
              </a:pPr>
              <a:t>119</a:t>
            </a:fld>
            <a:endParaRPr lang="en-US" altLang="zh-CN" sz="1800" b="1">
              <a:solidFill>
                <a:srgbClr val="000066"/>
              </a:solidFill>
              <a:latin typeface="Tahoma" panose="020B0604030504040204" pitchFamily="34" charset="0"/>
              <a:ea typeface="宋体" panose="02010600030101010101" pitchFamily="2" charset="-122"/>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5778-3085-44C8-A44F-65FCC1B86D66}"/>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研究的基本内容</a:t>
            </a:r>
          </a:p>
        </p:txBody>
      </p:sp>
      <p:graphicFrame>
        <p:nvGraphicFramePr>
          <p:cNvPr id="4" name="内容占位符 3">
            <a:extLst>
              <a:ext uri="{FF2B5EF4-FFF2-40B4-BE49-F238E27FC236}">
                <a16:creationId xmlns:a16="http://schemas.microsoft.com/office/drawing/2014/main" id="{B8B5E415-CB6A-4C53-83D4-02563C7422A1}"/>
              </a:ext>
            </a:extLst>
          </p:cNvPr>
          <p:cNvGraphicFramePr>
            <a:graphicFrameLocks noGrp="1"/>
          </p:cNvGraphicFramePr>
          <p:nvPr>
            <p:ph idx="1"/>
            <p:extLst>
              <p:ext uri="{D42A27DB-BD31-4B8C-83A1-F6EECF244321}">
                <p14:modId xmlns:p14="http://schemas.microsoft.com/office/powerpoint/2010/main" val="16566601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5646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a:extLst>
              <a:ext uri="{FF2B5EF4-FFF2-40B4-BE49-F238E27FC236}">
                <a16:creationId xmlns:a16="http://schemas.microsoft.com/office/drawing/2014/main" id="{2B1D1979-19BC-4C32-9BB4-784FA4D66447}"/>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AE6D6C11-60B1-46D8-A066-B127CD77B8AB}"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120</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22531" name="Text Box 2">
            <a:extLst>
              <a:ext uri="{FF2B5EF4-FFF2-40B4-BE49-F238E27FC236}">
                <a16:creationId xmlns:a16="http://schemas.microsoft.com/office/drawing/2014/main" id="{950619F6-B2E0-44A2-BCDF-FDB50BAC8BCA}"/>
              </a:ext>
            </a:extLst>
          </p:cNvPr>
          <p:cNvSpPr txBox="1">
            <a:spLocks noChangeArrowheads="1"/>
          </p:cNvSpPr>
          <p:nvPr/>
        </p:nvSpPr>
        <p:spPr bwMode="auto">
          <a:xfrm>
            <a:off x="2860676" y="4191000"/>
            <a:ext cx="133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endParaRPr lang="zh-CN" altLang="zh-CN" sz="2400">
              <a:solidFill>
                <a:srgbClr val="FFFFFF"/>
              </a:solidFill>
              <a:ea typeface="宋体" panose="02010600030101010101" pitchFamily="2" charset="-122"/>
              <a:cs typeface="楷体_GB2312" pitchFamily="49" charset="-122"/>
            </a:endParaRPr>
          </a:p>
        </p:txBody>
      </p:sp>
      <p:sp>
        <p:nvSpPr>
          <p:cNvPr id="22532" name="Text Box 3">
            <a:extLst>
              <a:ext uri="{FF2B5EF4-FFF2-40B4-BE49-F238E27FC236}">
                <a16:creationId xmlns:a16="http://schemas.microsoft.com/office/drawing/2014/main" id="{6A8AE2A0-7A25-4BA2-A3DF-AC4D11FEAC4A}"/>
              </a:ext>
            </a:extLst>
          </p:cNvPr>
          <p:cNvSpPr txBox="1">
            <a:spLocks noChangeArrowheads="1"/>
          </p:cNvSpPr>
          <p:nvPr/>
        </p:nvSpPr>
        <p:spPr bwMode="auto">
          <a:xfrm>
            <a:off x="2633663" y="2732088"/>
            <a:ext cx="984250" cy="3746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知识化</a:t>
            </a:r>
          </a:p>
        </p:txBody>
      </p:sp>
      <p:sp>
        <p:nvSpPr>
          <p:cNvPr id="22533" name="Line 4">
            <a:extLst>
              <a:ext uri="{FF2B5EF4-FFF2-40B4-BE49-F238E27FC236}">
                <a16:creationId xmlns:a16="http://schemas.microsoft.com/office/drawing/2014/main" id="{2E5818E4-06B3-4EA6-BB96-9942D1EE6BC2}"/>
              </a:ext>
            </a:extLst>
          </p:cNvPr>
          <p:cNvSpPr>
            <a:spLocks noChangeShapeType="1"/>
          </p:cNvSpPr>
          <p:nvPr/>
        </p:nvSpPr>
        <p:spPr bwMode="auto">
          <a:xfrm>
            <a:off x="1946276" y="2901950"/>
            <a:ext cx="7032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34" name="Text Box 5">
            <a:extLst>
              <a:ext uri="{FF2B5EF4-FFF2-40B4-BE49-F238E27FC236}">
                <a16:creationId xmlns:a16="http://schemas.microsoft.com/office/drawing/2014/main" id="{197555F1-17A1-4642-B193-5C75C5D15C14}"/>
              </a:ext>
            </a:extLst>
          </p:cNvPr>
          <p:cNvSpPr txBox="1">
            <a:spLocks noChangeArrowheads="1"/>
          </p:cNvSpPr>
          <p:nvPr/>
        </p:nvSpPr>
        <p:spPr bwMode="auto">
          <a:xfrm>
            <a:off x="1804988" y="2508251"/>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问题</a:t>
            </a:r>
          </a:p>
        </p:txBody>
      </p:sp>
      <p:sp>
        <p:nvSpPr>
          <p:cNvPr id="22535" name="Text Box 6">
            <a:extLst>
              <a:ext uri="{FF2B5EF4-FFF2-40B4-BE49-F238E27FC236}">
                <a16:creationId xmlns:a16="http://schemas.microsoft.com/office/drawing/2014/main" id="{99E394FA-EB44-4A2C-B400-5AFD792EE7E5}"/>
              </a:ext>
            </a:extLst>
          </p:cNvPr>
          <p:cNvSpPr txBox="1">
            <a:spLocks noChangeArrowheads="1"/>
          </p:cNvSpPr>
          <p:nvPr/>
        </p:nvSpPr>
        <p:spPr bwMode="auto">
          <a:xfrm>
            <a:off x="3200400" y="4648200"/>
            <a:ext cx="5697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FFFFFF"/>
                </a:solidFill>
                <a:latin typeface="华文新魏" panose="02010800040101010101" pitchFamily="2" charset="-122"/>
                <a:ea typeface="楷体_GB2312" pitchFamily="49" charset="-122"/>
              </a:rPr>
              <a:t>图</a:t>
            </a:r>
            <a:r>
              <a:rPr lang="en-US" altLang="zh-CN" sz="2400" b="1">
                <a:solidFill>
                  <a:srgbClr val="FFFFFF"/>
                </a:solidFill>
                <a:latin typeface="华文新魏" panose="02010800040101010101" pitchFamily="2" charset="-122"/>
                <a:ea typeface="楷体_GB2312" pitchFamily="49" charset="-122"/>
              </a:rPr>
              <a:t>6.3</a:t>
            </a:r>
            <a:r>
              <a:rPr lang="zh-CN" altLang="en-US" sz="2400" b="1">
                <a:solidFill>
                  <a:srgbClr val="FFFFFF"/>
                </a:solidFill>
                <a:latin typeface="华文新魏" panose="02010800040101010101" pitchFamily="2" charset="-122"/>
                <a:ea typeface="楷体_GB2312" pitchFamily="49" charset="-122"/>
              </a:rPr>
              <a:t>建立专家系统的步骤</a:t>
            </a:r>
          </a:p>
        </p:txBody>
      </p:sp>
      <p:sp>
        <p:nvSpPr>
          <p:cNvPr id="22536" name="Text Box 7">
            <a:extLst>
              <a:ext uri="{FF2B5EF4-FFF2-40B4-BE49-F238E27FC236}">
                <a16:creationId xmlns:a16="http://schemas.microsoft.com/office/drawing/2014/main" id="{A2EE3D16-CF6F-4400-BBCA-0C987095B2E3}"/>
              </a:ext>
            </a:extLst>
          </p:cNvPr>
          <p:cNvSpPr txBox="1">
            <a:spLocks noChangeArrowheads="1"/>
          </p:cNvSpPr>
          <p:nvPr/>
        </p:nvSpPr>
        <p:spPr bwMode="auto">
          <a:xfrm>
            <a:off x="8951913" y="2720975"/>
            <a:ext cx="984250" cy="3746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合法化</a:t>
            </a:r>
          </a:p>
        </p:txBody>
      </p:sp>
      <p:sp>
        <p:nvSpPr>
          <p:cNvPr id="22537" name="Text Box 8">
            <a:extLst>
              <a:ext uri="{FF2B5EF4-FFF2-40B4-BE49-F238E27FC236}">
                <a16:creationId xmlns:a16="http://schemas.microsoft.com/office/drawing/2014/main" id="{649B964E-F129-4118-94A0-96512700FABD}"/>
              </a:ext>
            </a:extLst>
          </p:cNvPr>
          <p:cNvSpPr txBox="1">
            <a:spLocks noChangeArrowheads="1"/>
          </p:cNvSpPr>
          <p:nvPr/>
        </p:nvSpPr>
        <p:spPr bwMode="auto">
          <a:xfrm>
            <a:off x="4337050" y="2708275"/>
            <a:ext cx="985838" cy="3746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概念化</a:t>
            </a:r>
          </a:p>
        </p:txBody>
      </p:sp>
      <p:sp>
        <p:nvSpPr>
          <p:cNvPr id="22538" name="Text Box 9">
            <a:extLst>
              <a:ext uri="{FF2B5EF4-FFF2-40B4-BE49-F238E27FC236}">
                <a16:creationId xmlns:a16="http://schemas.microsoft.com/office/drawing/2014/main" id="{F3544065-4D3B-4DA0-B718-D320442778B4}"/>
              </a:ext>
            </a:extLst>
          </p:cNvPr>
          <p:cNvSpPr txBox="1">
            <a:spLocks noChangeArrowheads="1"/>
          </p:cNvSpPr>
          <p:nvPr/>
        </p:nvSpPr>
        <p:spPr bwMode="auto">
          <a:xfrm>
            <a:off x="5916614" y="2720975"/>
            <a:ext cx="985837" cy="3746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形式化</a:t>
            </a:r>
          </a:p>
        </p:txBody>
      </p:sp>
      <p:sp>
        <p:nvSpPr>
          <p:cNvPr id="22539" name="Text Box 10">
            <a:extLst>
              <a:ext uri="{FF2B5EF4-FFF2-40B4-BE49-F238E27FC236}">
                <a16:creationId xmlns:a16="http://schemas.microsoft.com/office/drawing/2014/main" id="{510A175A-DAFC-47CD-9133-99DAC285C8ED}"/>
              </a:ext>
            </a:extLst>
          </p:cNvPr>
          <p:cNvSpPr txBox="1">
            <a:spLocks noChangeArrowheads="1"/>
          </p:cNvSpPr>
          <p:nvPr/>
        </p:nvSpPr>
        <p:spPr bwMode="auto">
          <a:xfrm>
            <a:off x="7410450" y="2714625"/>
            <a:ext cx="984250" cy="3746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2400" b="1">
                <a:solidFill>
                  <a:srgbClr val="000066"/>
                </a:solidFill>
                <a:ea typeface="宋体" panose="02010600030101010101" pitchFamily="2" charset="-122"/>
                <a:cs typeface="楷体_GB2312" pitchFamily="49" charset="-122"/>
              </a:rPr>
              <a:t>规则化</a:t>
            </a:r>
          </a:p>
        </p:txBody>
      </p:sp>
      <p:sp>
        <p:nvSpPr>
          <p:cNvPr id="22540" name="Line 11">
            <a:extLst>
              <a:ext uri="{FF2B5EF4-FFF2-40B4-BE49-F238E27FC236}">
                <a16:creationId xmlns:a16="http://schemas.microsoft.com/office/drawing/2014/main" id="{5080EA2E-9695-4CB6-BC7F-8390A6F1E40C}"/>
              </a:ext>
            </a:extLst>
          </p:cNvPr>
          <p:cNvSpPr>
            <a:spLocks noChangeShapeType="1"/>
          </p:cNvSpPr>
          <p:nvPr/>
        </p:nvSpPr>
        <p:spPr bwMode="auto">
          <a:xfrm>
            <a:off x="3633788" y="2895600"/>
            <a:ext cx="7032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41" name="Line 12">
            <a:extLst>
              <a:ext uri="{FF2B5EF4-FFF2-40B4-BE49-F238E27FC236}">
                <a16:creationId xmlns:a16="http://schemas.microsoft.com/office/drawing/2014/main" id="{858D4E61-9C5F-419C-A8DF-801D8976C374}"/>
              </a:ext>
            </a:extLst>
          </p:cNvPr>
          <p:cNvSpPr>
            <a:spLocks noChangeShapeType="1"/>
          </p:cNvSpPr>
          <p:nvPr/>
        </p:nvSpPr>
        <p:spPr bwMode="auto">
          <a:xfrm>
            <a:off x="5322889" y="2895600"/>
            <a:ext cx="6318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42" name="Line 13">
            <a:extLst>
              <a:ext uri="{FF2B5EF4-FFF2-40B4-BE49-F238E27FC236}">
                <a16:creationId xmlns:a16="http://schemas.microsoft.com/office/drawing/2014/main" id="{46FAB67E-EA44-4E2A-AEAF-2679F31DA378}"/>
              </a:ext>
            </a:extLst>
          </p:cNvPr>
          <p:cNvSpPr>
            <a:spLocks noChangeShapeType="1"/>
          </p:cNvSpPr>
          <p:nvPr/>
        </p:nvSpPr>
        <p:spPr bwMode="auto">
          <a:xfrm>
            <a:off x="6940551" y="2895600"/>
            <a:ext cx="4921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43" name="Line 14">
            <a:extLst>
              <a:ext uri="{FF2B5EF4-FFF2-40B4-BE49-F238E27FC236}">
                <a16:creationId xmlns:a16="http://schemas.microsoft.com/office/drawing/2014/main" id="{6B249FE9-86AD-4E1A-A5DC-2599D33CF2FE}"/>
              </a:ext>
            </a:extLst>
          </p:cNvPr>
          <p:cNvSpPr>
            <a:spLocks noChangeShapeType="1"/>
          </p:cNvSpPr>
          <p:nvPr/>
        </p:nvSpPr>
        <p:spPr bwMode="auto">
          <a:xfrm>
            <a:off x="8440739" y="2895600"/>
            <a:ext cx="4921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44" name="Line 15">
            <a:extLst>
              <a:ext uri="{FF2B5EF4-FFF2-40B4-BE49-F238E27FC236}">
                <a16:creationId xmlns:a16="http://schemas.microsoft.com/office/drawing/2014/main" id="{C096A03C-F265-40AD-80C4-2149A60F5813}"/>
              </a:ext>
            </a:extLst>
          </p:cNvPr>
          <p:cNvSpPr>
            <a:spLocks noChangeShapeType="1"/>
          </p:cNvSpPr>
          <p:nvPr/>
        </p:nvSpPr>
        <p:spPr bwMode="auto">
          <a:xfrm>
            <a:off x="9964739" y="2913063"/>
            <a:ext cx="28098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45" name="Text Box 16">
            <a:extLst>
              <a:ext uri="{FF2B5EF4-FFF2-40B4-BE49-F238E27FC236}">
                <a16:creationId xmlns:a16="http://schemas.microsoft.com/office/drawing/2014/main" id="{22D3C401-7B06-47A7-9063-1FF71E515D0C}"/>
              </a:ext>
            </a:extLst>
          </p:cNvPr>
          <p:cNvSpPr txBox="1">
            <a:spLocks noChangeArrowheads="1"/>
          </p:cNvSpPr>
          <p:nvPr/>
        </p:nvSpPr>
        <p:spPr bwMode="auto">
          <a:xfrm>
            <a:off x="3525838" y="2525713"/>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知识</a:t>
            </a:r>
          </a:p>
        </p:txBody>
      </p:sp>
      <p:sp>
        <p:nvSpPr>
          <p:cNvPr id="22546" name="Text Box 17">
            <a:extLst>
              <a:ext uri="{FF2B5EF4-FFF2-40B4-BE49-F238E27FC236}">
                <a16:creationId xmlns:a16="http://schemas.microsoft.com/office/drawing/2014/main" id="{5527F6A7-6A4D-4FAB-B596-7A2D74055767}"/>
              </a:ext>
            </a:extLst>
          </p:cNvPr>
          <p:cNvSpPr txBox="1">
            <a:spLocks noChangeArrowheads="1"/>
          </p:cNvSpPr>
          <p:nvPr/>
        </p:nvSpPr>
        <p:spPr bwMode="auto">
          <a:xfrm>
            <a:off x="5213350" y="2508251"/>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概念</a:t>
            </a:r>
          </a:p>
        </p:txBody>
      </p:sp>
      <p:sp>
        <p:nvSpPr>
          <p:cNvPr id="22547" name="Text Box 18">
            <a:extLst>
              <a:ext uri="{FF2B5EF4-FFF2-40B4-BE49-F238E27FC236}">
                <a16:creationId xmlns:a16="http://schemas.microsoft.com/office/drawing/2014/main" id="{A4EEAC62-82CC-4A3C-A4C5-2F71CE387110}"/>
              </a:ext>
            </a:extLst>
          </p:cNvPr>
          <p:cNvSpPr txBox="1">
            <a:spLocks noChangeArrowheads="1"/>
          </p:cNvSpPr>
          <p:nvPr/>
        </p:nvSpPr>
        <p:spPr bwMode="auto">
          <a:xfrm>
            <a:off x="6729413" y="2466976"/>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结构</a:t>
            </a:r>
          </a:p>
        </p:txBody>
      </p:sp>
      <p:sp>
        <p:nvSpPr>
          <p:cNvPr id="22548" name="Text Box 19">
            <a:extLst>
              <a:ext uri="{FF2B5EF4-FFF2-40B4-BE49-F238E27FC236}">
                <a16:creationId xmlns:a16="http://schemas.microsoft.com/office/drawing/2014/main" id="{35FC21B0-3146-457E-8A70-6F888E3FF524}"/>
              </a:ext>
            </a:extLst>
          </p:cNvPr>
          <p:cNvSpPr txBox="1">
            <a:spLocks noChangeArrowheads="1"/>
          </p:cNvSpPr>
          <p:nvPr/>
        </p:nvSpPr>
        <p:spPr bwMode="auto">
          <a:xfrm>
            <a:off x="6751638" y="2971801"/>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形式</a:t>
            </a:r>
          </a:p>
        </p:txBody>
      </p:sp>
      <p:sp>
        <p:nvSpPr>
          <p:cNvPr id="22549" name="Text Box 20">
            <a:extLst>
              <a:ext uri="{FF2B5EF4-FFF2-40B4-BE49-F238E27FC236}">
                <a16:creationId xmlns:a16="http://schemas.microsoft.com/office/drawing/2014/main" id="{82DA8EC2-CB09-4E85-BFF3-87366FADA9DC}"/>
              </a:ext>
            </a:extLst>
          </p:cNvPr>
          <p:cNvSpPr txBox="1">
            <a:spLocks noChangeArrowheads="1"/>
          </p:cNvSpPr>
          <p:nvPr/>
        </p:nvSpPr>
        <p:spPr bwMode="auto">
          <a:xfrm>
            <a:off x="8277225" y="2508251"/>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规则</a:t>
            </a:r>
          </a:p>
        </p:txBody>
      </p:sp>
      <p:sp>
        <p:nvSpPr>
          <p:cNvPr id="22550" name="Line 21">
            <a:extLst>
              <a:ext uri="{FF2B5EF4-FFF2-40B4-BE49-F238E27FC236}">
                <a16:creationId xmlns:a16="http://schemas.microsoft.com/office/drawing/2014/main" id="{BF37E88A-2A54-48CA-BA5B-94F782E96D83}"/>
              </a:ext>
            </a:extLst>
          </p:cNvPr>
          <p:cNvSpPr>
            <a:spLocks noChangeShapeType="1"/>
          </p:cNvSpPr>
          <p:nvPr/>
        </p:nvSpPr>
        <p:spPr bwMode="auto">
          <a:xfrm>
            <a:off x="10245725" y="21336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1" name="Line 22">
            <a:extLst>
              <a:ext uri="{FF2B5EF4-FFF2-40B4-BE49-F238E27FC236}">
                <a16:creationId xmlns:a16="http://schemas.microsoft.com/office/drawing/2014/main" id="{687477E2-FE5D-4DA8-BD0C-5D03690FA20B}"/>
              </a:ext>
            </a:extLst>
          </p:cNvPr>
          <p:cNvSpPr>
            <a:spLocks noChangeShapeType="1"/>
          </p:cNvSpPr>
          <p:nvPr/>
        </p:nvSpPr>
        <p:spPr bwMode="auto">
          <a:xfrm>
            <a:off x="8066089" y="2362200"/>
            <a:ext cx="21796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2" name="Line 23">
            <a:extLst>
              <a:ext uri="{FF2B5EF4-FFF2-40B4-BE49-F238E27FC236}">
                <a16:creationId xmlns:a16="http://schemas.microsoft.com/office/drawing/2014/main" id="{7B91A3CD-C999-40F1-98DF-099FD8BB8469}"/>
              </a:ext>
            </a:extLst>
          </p:cNvPr>
          <p:cNvSpPr>
            <a:spLocks noChangeShapeType="1"/>
          </p:cNvSpPr>
          <p:nvPr/>
        </p:nvSpPr>
        <p:spPr bwMode="auto">
          <a:xfrm>
            <a:off x="8077200" y="2362200"/>
            <a:ext cx="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3" name="Line 24">
            <a:extLst>
              <a:ext uri="{FF2B5EF4-FFF2-40B4-BE49-F238E27FC236}">
                <a16:creationId xmlns:a16="http://schemas.microsoft.com/office/drawing/2014/main" id="{64594AD5-2EF4-4E35-AEEE-EC02E8022650}"/>
              </a:ext>
            </a:extLst>
          </p:cNvPr>
          <p:cNvSpPr>
            <a:spLocks noChangeShapeType="1"/>
          </p:cNvSpPr>
          <p:nvPr/>
        </p:nvSpPr>
        <p:spPr bwMode="auto">
          <a:xfrm flipH="1">
            <a:off x="6307139" y="2133600"/>
            <a:ext cx="393858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4" name="Line 25">
            <a:extLst>
              <a:ext uri="{FF2B5EF4-FFF2-40B4-BE49-F238E27FC236}">
                <a16:creationId xmlns:a16="http://schemas.microsoft.com/office/drawing/2014/main" id="{B2581DB8-08AD-4340-924B-8B56EABC2B2A}"/>
              </a:ext>
            </a:extLst>
          </p:cNvPr>
          <p:cNvSpPr>
            <a:spLocks noChangeShapeType="1"/>
          </p:cNvSpPr>
          <p:nvPr/>
        </p:nvSpPr>
        <p:spPr bwMode="auto">
          <a:xfrm>
            <a:off x="6307138" y="2133600"/>
            <a:ext cx="0" cy="609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5" name="Text Box 26">
            <a:extLst>
              <a:ext uri="{FF2B5EF4-FFF2-40B4-BE49-F238E27FC236}">
                <a16:creationId xmlns:a16="http://schemas.microsoft.com/office/drawing/2014/main" id="{FFA77FCA-96A1-42FB-88A1-5A8F486BF39A}"/>
              </a:ext>
            </a:extLst>
          </p:cNvPr>
          <p:cNvSpPr txBox="1">
            <a:spLocks noChangeArrowheads="1"/>
          </p:cNvSpPr>
          <p:nvPr/>
        </p:nvSpPr>
        <p:spPr bwMode="auto">
          <a:xfrm>
            <a:off x="7151688" y="2133601"/>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再设计</a:t>
            </a:r>
          </a:p>
        </p:txBody>
      </p:sp>
      <p:sp>
        <p:nvSpPr>
          <p:cNvPr id="22556" name="Text Box 27">
            <a:extLst>
              <a:ext uri="{FF2B5EF4-FFF2-40B4-BE49-F238E27FC236}">
                <a16:creationId xmlns:a16="http://schemas.microsoft.com/office/drawing/2014/main" id="{8B3AE449-3342-438B-AFCF-06AAAEF9251C}"/>
              </a:ext>
            </a:extLst>
          </p:cNvPr>
          <p:cNvSpPr txBox="1">
            <a:spLocks noChangeArrowheads="1"/>
          </p:cNvSpPr>
          <p:nvPr/>
        </p:nvSpPr>
        <p:spPr bwMode="auto">
          <a:xfrm>
            <a:off x="8980488" y="230028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改进</a:t>
            </a:r>
          </a:p>
        </p:txBody>
      </p:sp>
      <p:sp>
        <p:nvSpPr>
          <p:cNvPr id="22557" name="Line 28">
            <a:extLst>
              <a:ext uri="{FF2B5EF4-FFF2-40B4-BE49-F238E27FC236}">
                <a16:creationId xmlns:a16="http://schemas.microsoft.com/office/drawing/2014/main" id="{9C0EF7F4-2AF9-4DA0-9405-6948E9AB9E2C}"/>
              </a:ext>
            </a:extLst>
          </p:cNvPr>
          <p:cNvSpPr>
            <a:spLocks noChangeShapeType="1"/>
          </p:cNvSpPr>
          <p:nvPr/>
        </p:nvSpPr>
        <p:spPr bwMode="auto">
          <a:xfrm flipH="1">
            <a:off x="3065464" y="3657600"/>
            <a:ext cx="7197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8" name="Line 29">
            <a:extLst>
              <a:ext uri="{FF2B5EF4-FFF2-40B4-BE49-F238E27FC236}">
                <a16:creationId xmlns:a16="http://schemas.microsoft.com/office/drawing/2014/main" id="{48AC2914-713E-4D57-9C3A-894EBF905121}"/>
              </a:ext>
            </a:extLst>
          </p:cNvPr>
          <p:cNvSpPr>
            <a:spLocks noChangeShapeType="1"/>
          </p:cNvSpPr>
          <p:nvPr/>
        </p:nvSpPr>
        <p:spPr bwMode="auto">
          <a:xfrm flipV="1">
            <a:off x="3071813" y="3124200"/>
            <a:ext cx="0" cy="533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59" name="Line 30">
            <a:extLst>
              <a:ext uri="{FF2B5EF4-FFF2-40B4-BE49-F238E27FC236}">
                <a16:creationId xmlns:a16="http://schemas.microsoft.com/office/drawing/2014/main" id="{16AACB02-99EE-46D7-9F0E-FD5ED8538846}"/>
              </a:ext>
            </a:extLst>
          </p:cNvPr>
          <p:cNvSpPr>
            <a:spLocks noChangeShapeType="1"/>
          </p:cNvSpPr>
          <p:nvPr/>
        </p:nvSpPr>
        <p:spPr bwMode="auto">
          <a:xfrm flipV="1">
            <a:off x="4829175" y="3124200"/>
            <a:ext cx="0" cy="533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b="1">
              <a:solidFill>
                <a:srgbClr val="FFFFFF"/>
              </a:solidFill>
              <a:latin typeface="Times New Roman" panose="02020603050405020304" pitchFamily="18" charset="0"/>
              <a:ea typeface="楷体_GB2312" pitchFamily="49" charset="-122"/>
            </a:endParaRPr>
          </a:p>
        </p:txBody>
      </p:sp>
      <p:sp>
        <p:nvSpPr>
          <p:cNvPr id="22560" name="Text Box 31">
            <a:extLst>
              <a:ext uri="{FF2B5EF4-FFF2-40B4-BE49-F238E27FC236}">
                <a16:creationId xmlns:a16="http://schemas.microsoft.com/office/drawing/2014/main" id="{EE0DAF18-901B-417D-A498-F5593EF0485B}"/>
              </a:ext>
            </a:extLst>
          </p:cNvPr>
          <p:cNvSpPr txBox="1">
            <a:spLocks noChangeArrowheads="1"/>
          </p:cNvSpPr>
          <p:nvPr/>
        </p:nvSpPr>
        <p:spPr bwMode="auto">
          <a:xfrm>
            <a:off x="6165851" y="3657601"/>
            <a:ext cx="1406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lgn="ctr" fontAlgn="base">
              <a:spcBef>
                <a:spcPct val="50000"/>
              </a:spcBef>
              <a:spcAft>
                <a:spcPct val="0"/>
              </a:spcAft>
              <a:buClrTx/>
              <a:buSzTx/>
              <a:buNone/>
            </a:pPr>
            <a:r>
              <a:rPr lang="zh-CN" altLang="en-US" sz="1800" b="1">
                <a:solidFill>
                  <a:srgbClr val="FFFFFF"/>
                </a:solidFill>
                <a:ea typeface="宋体" panose="02010600030101010101" pitchFamily="2" charset="-122"/>
                <a:cs typeface="楷体_GB2312" pitchFamily="49" charset="-122"/>
              </a:rPr>
              <a:t>重新阐述</a:t>
            </a:r>
          </a:p>
        </p:txBody>
      </p:sp>
      <p:sp>
        <p:nvSpPr>
          <p:cNvPr id="22561" name="Rectangle 32">
            <a:extLst>
              <a:ext uri="{FF2B5EF4-FFF2-40B4-BE49-F238E27FC236}">
                <a16:creationId xmlns:a16="http://schemas.microsoft.com/office/drawing/2014/main" id="{22E66D6F-31B7-4735-BF48-447FF9AA81EA}"/>
              </a:ext>
            </a:extLst>
          </p:cNvPr>
          <p:cNvSpPr>
            <a:spLocks noGrp="1" noChangeArrowheads="1"/>
          </p:cNvSpPr>
          <p:nvPr>
            <p:ph type="title" idx="4294967295"/>
          </p:nvPr>
        </p:nvSpPr>
        <p:spPr>
          <a:xfrm>
            <a:off x="1981200" y="762000"/>
            <a:ext cx="7086600" cy="914400"/>
          </a:xfrm>
        </p:spPr>
        <p:txBody>
          <a:bodyPr/>
          <a:lstStyle/>
          <a:p>
            <a:pPr eaLnBrk="1" hangingPunct="1"/>
            <a:r>
              <a:rPr lang="en-US" altLang="zh-CN"/>
              <a:t>2. </a:t>
            </a:r>
            <a:r>
              <a:rPr lang="zh-CN" altLang="en-US"/>
              <a:t>专家系统的建造步骤</a:t>
            </a:r>
          </a:p>
        </p:txBody>
      </p:sp>
      <p:sp>
        <p:nvSpPr>
          <p:cNvPr id="22562" name="Text Box 33">
            <a:extLst>
              <a:ext uri="{FF2B5EF4-FFF2-40B4-BE49-F238E27FC236}">
                <a16:creationId xmlns:a16="http://schemas.microsoft.com/office/drawing/2014/main" id="{4739F3A6-3785-4657-BD94-C83B036421B5}"/>
              </a:ext>
            </a:extLst>
          </p:cNvPr>
          <p:cNvSpPr txBox="1">
            <a:spLocks noChangeArrowheads="1"/>
          </p:cNvSpPr>
          <p:nvPr/>
        </p:nvSpPr>
        <p:spPr bwMode="auto">
          <a:xfrm>
            <a:off x="8077200" y="1"/>
            <a:ext cx="25908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5.1 </a:t>
            </a:r>
            <a:r>
              <a:rPr kumimoji="0" lang="zh-CN" altLang="en-US" sz="2000">
                <a:solidFill>
                  <a:srgbClr val="FFFFFF"/>
                </a:solidFill>
                <a:latin typeface="楷体_GB2312" pitchFamily="49" charset="-122"/>
                <a:ea typeface="楷体_GB2312" pitchFamily="49" charset="-122"/>
              </a:rPr>
              <a:t>专家系统概述</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FF5B955E-7BCB-438C-891A-3FD9A4E702DA}"/>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0"/>
              </a:spcBef>
              <a:spcAft>
                <a:spcPct val="0"/>
              </a:spcAft>
              <a:buClrTx/>
              <a:buSzTx/>
              <a:buNone/>
            </a:pPr>
            <a:fld id="{B0AF89BA-C813-4FDE-A4B4-393DB28B10DC}" type="slidenum">
              <a:rPr lang="en-US" altLang="zh-CN" sz="1800" b="1">
                <a:solidFill>
                  <a:srgbClr val="000066"/>
                </a:solidFill>
                <a:latin typeface="Tahoma" panose="020B0604030504040204" pitchFamily="34" charset="0"/>
                <a:ea typeface="宋体" panose="02010600030101010101" pitchFamily="2" charset="-122"/>
                <a:cs typeface="楷体_GB2312" pitchFamily="49" charset="-122"/>
              </a:rPr>
              <a:pPr fontAlgn="base">
                <a:spcBef>
                  <a:spcPct val="0"/>
                </a:spcBef>
                <a:spcAft>
                  <a:spcPct val="0"/>
                </a:spcAft>
                <a:buClrTx/>
                <a:buSzTx/>
                <a:buNone/>
              </a:pPr>
              <a:t>121</a:t>
            </a:fld>
            <a:endParaRPr lang="en-US" altLang="zh-CN" sz="1800" b="1">
              <a:solidFill>
                <a:srgbClr val="000066"/>
              </a:solidFill>
              <a:latin typeface="Tahoma" panose="020B0604030504040204" pitchFamily="34" charset="0"/>
              <a:ea typeface="宋体" panose="02010600030101010101" pitchFamily="2" charset="-122"/>
              <a:cs typeface="楷体_GB2312" pitchFamily="49" charset="-122"/>
            </a:endParaRPr>
          </a:p>
        </p:txBody>
      </p:sp>
      <p:sp>
        <p:nvSpPr>
          <p:cNvPr id="23555" name="Rectangle 2">
            <a:extLst>
              <a:ext uri="{FF2B5EF4-FFF2-40B4-BE49-F238E27FC236}">
                <a16:creationId xmlns:a16="http://schemas.microsoft.com/office/drawing/2014/main" id="{43B17A90-A9B2-42BC-ADD2-C3359EA1ECA7}"/>
              </a:ext>
            </a:extLst>
          </p:cNvPr>
          <p:cNvSpPr>
            <a:spLocks noGrp="1" noChangeArrowheads="1"/>
          </p:cNvSpPr>
          <p:nvPr>
            <p:ph type="title"/>
          </p:nvPr>
        </p:nvSpPr>
        <p:spPr>
          <a:xfrm>
            <a:off x="2514600" y="1219200"/>
            <a:ext cx="7772400" cy="609600"/>
          </a:xfrm>
        </p:spPr>
        <p:txBody>
          <a:bodyPr/>
          <a:lstStyle/>
          <a:p>
            <a:pPr eaLnBrk="1" hangingPunct="1"/>
            <a:r>
              <a:rPr lang="zh-CN" altLang="en-US" sz="3200" b="1"/>
              <a:t>建立系统的一般步骤如下</a:t>
            </a:r>
          </a:p>
        </p:txBody>
      </p:sp>
      <p:sp>
        <p:nvSpPr>
          <p:cNvPr id="23556" name="Rectangle 3">
            <a:extLst>
              <a:ext uri="{FF2B5EF4-FFF2-40B4-BE49-F238E27FC236}">
                <a16:creationId xmlns:a16="http://schemas.microsoft.com/office/drawing/2014/main" id="{3307AA7C-0D91-4A9A-A00F-EF71D80A7C92}"/>
              </a:ext>
            </a:extLst>
          </p:cNvPr>
          <p:cNvSpPr>
            <a:spLocks noGrp="1" noChangeArrowheads="1"/>
          </p:cNvSpPr>
          <p:nvPr>
            <p:ph type="body" idx="1"/>
          </p:nvPr>
        </p:nvSpPr>
        <p:spPr>
          <a:xfrm>
            <a:off x="2895600" y="1905000"/>
            <a:ext cx="7086600" cy="3733800"/>
          </a:xfrm>
        </p:spPr>
        <p:txBody>
          <a:bodyPr/>
          <a:lstStyle/>
          <a:p>
            <a:pPr eaLnBrk="1" hangingPunct="1">
              <a:lnSpc>
                <a:spcPct val="90000"/>
              </a:lnSpc>
            </a:pPr>
            <a:r>
              <a:rPr lang="zh-CN" altLang="en-US" sz="2800">
                <a:solidFill>
                  <a:srgbClr val="FFFF00"/>
                </a:solidFill>
              </a:rPr>
              <a:t>设计初始知识库</a:t>
            </a:r>
          </a:p>
          <a:p>
            <a:pPr lvl="1" eaLnBrk="1" hangingPunct="1">
              <a:lnSpc>
                <a:spcPct val="90000"/>
              </a:lnSpc>
            </a:pPr>
            <a:r>
              <a:rPr lang="zh-CN" altLang="en-US" sz="2400"/>
              <a:t>问题知识化</a:t>
            </a:r>
          </a:p>
          <a:p>
            <a:pPr lvl="1" eaLnBrk="1" hangingPunct="1">
              <a:lnSpc>
                <a:spcPct val="90000"/>
              </a:lnSpc>
            </a:pPr>
            <a:r>
              <a:rPr lang="zh-CN" altLang="en-US" sz="2400"/>
              <a:t>知识概念化</a:t>
            </a:r>
          </a:p>
          <a:p>
            <a:pPr lvl="1" eaLnBrk="1" hangingPunct="1">
              <a:lnSpc>
                <a:spcPct val="90000"/>
              </a:lnSpc>
            </a:pPr>
            <a:r>
              <a:rPr lang="zh-CN" altLang="en-US" sz="2400"/>
              <a:t>概念形式化</a:t>
            </a:r>
          </a:p>
          <a:p>
            <a:pPr lvl="1" eaLnBrk="1" hangingPunct="1">
              <a:lnSpc>
                <a:spcPct val="90000"/>
              </a:lnSpc>
            </a:pPr>
            <a:r>
              <a:rPr lang="zh-CN" altLang="en-US" sz="2400"/>
              <a:t>形式规则化</a:t>
            </a:r>
          </a:p>
          <a:p>
            <a:pPr lvl="1" eaLnBrk="1" hangingPunct="1">
              <a:lnSpc>
                <a:spcPct val="90000"/>
              </a:lnSpc>
            </a:pPr>
            <a:r>
              <a:rPr lang="zh-CN" altLang="en-US" sz="2400"/>
              <a:t>规则合法化</a:t>
            </a:r>
          </a:p>
          <a:p>
            <a:pPr eaLnBrk="1" hangingPunct="1">
              <a:lnSpc>
                <a:spcPct val="90000"/>
              </a:lnSpc>
            </a:pPr>
            <a:r>
              <a:rPr lang="zh-CN" altLang="en-US" sz="2800">
                <a:solidFill>
                  <a:srgbClr val="FFFF00"/>
                </a:solidFill>
              </a:rPr>
              <a:t>原型机</a:t>
            </a:r>
            <a:r>
              <a:rPr lang="zh-CN" altLang="en-US" sz="2800"/>
              <a:t>（</a:t>
            </a:r>
            <a:r>
              <a:rPr lang="en-US" altLang="zh-CN" sz="2800"/>
              <a:t>prototype</a:t>
            </a:r>
            <a:r>
              <a:rPr lang="zh-CN" altLang="en-US" sz="2800"/>
              <a:t>）的开发与实验</a:t>
            </a:r>
          </a:p>
          <a:p>
            <a:pPr eaLnBrk="1" hangingPunct="1">
              <a:lnSpc>
                <a:spcPct val="90000"/>
              </a:lnSpc>
            </a:pPr>
            <a:r>
              <a:rPr lang="zh-CN" altLang="en-US" sz="2800">
                <a:solidFill>
                  <a:srgbClr val="FFFF00"/>
                </a:solidFill>
              </a:rPr>
              <a:t>知识库</a:t>
            </a:r>
            <a:r>
              <a:rPr lang="zh-CN" altLang="en-US" sz="2800"/>
              <a:t>的改进与归纳</a:t>
            </a:r>
          </a:p>
        </p:txBody>
      </p:sp>
      <p:sp>
        <p:nvSpPr>
          <p:cNvPr id="267268" name="Text Box 4">
            <a:extLst>
              <a:ext uri="{FF2B5EF4-FFF2-40B4-BE49-F238E27FC236}">
                <a16:creationId xmlns:a16="http://schemas.microsoft.com/office/drawing/2014/main" id="{28FFAB77-886B-4BC3-98EF-40C87CC5A55C}"/>
              </a:ext>
            </a:extLst>
          </p:cNvPr>
          <p:cNvSpPr txBox="1">
            <a:spLocks noChangeArrowheads="1"/>
          </p:cNvSpPr>
          <p:nvPr/>
        </p:nvSpPr>
        <p:spPr bwMode="auto">
          <a:xfrm>
            <a:off x="3441700" y="5406076"/>
            <a:ext cx="987771" cy="46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lnSpc>
                <a:spcPct val="110000"/>
              </a:lnSpc>
              <a:spcBef>
                <a:spcPct val="0"/>
              </a:spcBef>
              <a:spcAft>
                <a:spcPct val="0"/>
              </a:spcAft>
              <a:buClrTx/>
              <a:buSzTx/>
              <a:buFontTx/>
              <a:buChar char="•"/>
            </a:pPr>
            <a:r>
              <a:rPr lang="en-US" altLang="zh-CN" sz="2400" dirty="0">
                <a:solidFill>
                  <a:srgbClr val="FFFFFF"/>
                </a:solidFill>
                <a:ea typeface="宋体" panose="02010600030101010101" pitchFamily="2" charset="-122"/>
                <a:cs typeface="楷体_GB2312" pitchFamily="49" charset="-122"/>
              </a:rPr>
              <a:t> </a:t>
            </a:r>
            <a:r>
              <a:rPr lang="zh-CN" altLang="en-US" sz="2400" b="1" dirty="0">
                <a:solidFill>
                  <a:srgbClr val="FFFF00"/>
                </a:solidFill>
                <a:ea typeface="宋体" panose="02010600030101010101" pitchFamily="2" charset="-122"/>
                <a:cs typeface="楷体_GB2312" pitchFamily="49" charset="-122"/>
              </a:rPr>
              <a:t>规则</a:t>
            </a:r>
            <a:endParaRPr lang="zh-CN" altLang="en-US" sz="2400" b="1" dirty="0">
              <a:solidFill>
                <a:srgbClr val="FFFFFF"/>
              </a:solidFill>
              <a:ea typeface="宋体" panose="02010600030101010101" pitchFamily="2" charset="-122"/>
              <a:cs typeface="楷体_GB2312" pitchFamily="49" charset="-122"/>
            </a:endParaRPr>
          </a:p>
        </p:txBody>
      </p:sp>
      <p:sp>
        <p:nvSpPr>
          <p:cNvPr id="23558" name="Text Box 5">
            <a:extLst>
              <a:ext uri="{FF2B5EF4-FFF2-40B4-BE49-F238E27FC236}">
                <a16:creationId xmlns:a16="http://schemas.microsoft.com/office/drawing/2014/main" id="{07DEB150-32C1-40A9-A51C-E23834E76590}"/>
              </a:ext>
            </a:extLst>
          </p:cNvPr>
          <p:cNvSpPr txBox="1">
            <a:spLocks noChangeArrowheads="1"/>
          </p:cNvSpPr>
          <p:nvPr/>
        </p:nvSpPr>
        <p:spPr bwMode="auto">
          <a:xfrm>
            <a:off x="8077200" y="1"/>
            <a:ext cx="25908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fontAlgn="base">
              <a:spcBef>
                <a:spcPct val="50000"/>
              </a:spcBef>
              <a:spcAft>
                <a:spcPct val="0"/>
              </a:spcAft>
              <a:buClrTx/>
              <a:buSzTx/>
              <a:buNone/>
            </a:pPr>
            <a:r>
              <a:rPr kumimoji="0" lang="en-US" altLang="zh-CN" sz="2000">
                <a:solidFill>
                  <a:srgbClr val="FFFFFF"/>
                </a:solidFill>
                <a:latin typeface="楷体_GB2312" pitchFamily="49" charset="-122"/>
                <a:ea typeface="楷体_GB2312" pitchFamily="49" charset="-122"/>
              </a:rPr>
              <a:t>6.1 </a:t>
            </a:r>
            <a:r>
              <a:rPr kumimoji="0" lang="zh-CN" altLang="en-US" sz="2000">
                <a:solidFill>
                  <a:srgbClr val="FFFFFF"/>
                </a:solidFill>
                <a:latin typeface="楷体_GB2312" pitchFamily="49" charset="-122"/>
                <a:ea typeface="楷体_GB2312" pitchFamily="49" charset="-122"/>
              </a:rPr>
              <a:t>专家系统概述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7268"/>
                                        </p:tgtEl>
                                        <p:attrNameLst>
                                          <p:attrName>style.visibility</p:attrName>
                                        </p:attrNameLst>
                                      </p:cBhvr>
                                      <p:to>
                                        <p:strVal val="visible"/>
                                      </p:to>
                                    </p:set>
                                    <p:animEffect transition="in" filter="checkerboard(across)">
                                      <p:cBhvr>
                                        <p:cTn id="7" dur="500"/>
                                        <p:tgtEl>
                                          <p:spTgt spid="26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8"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5A0-C14D-448B-8A26-88634E9EE5A2}"/>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6</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机器学习</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内容占位符 3">
            <a:extLst>
              <a:ext uri="{FF2B5EF4-FFF2-40B4-BE49-F238E27FC236}">
                <a16:creationId xmlns:a16="http://schemas.microsoft.com/office/drawing/2014/main" id="{1FB5DB0E-CECD-46F9-A6C2-66D619745590}"/>
              </a:ext>
            </a:extLst>
          </p:cNvPr>
          <p:cNvGraphicFramePr>
            <a:graphicFrameLocks noGrp="1"/>
          </p:cNvGraphicFramePr>
          <p:nvPr>
            <p:ph idx="1"/>
            <p:extLst>
              <p:ext uri="{D42A27DB-BD31-4B8C-83A1-F6EECF244321}">
                <p14:modId xmlns:p14="http://schemas.microsoft.com/office/powerpoint/2010/main" val="1163461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9476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F5F2-1530-4E7C-86EE-8197D17E5FF5}"/>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6</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机器学习</a:t>
            </a:r>
            <a:endParaRPr lang="zh-CN" altLang="en-US" dirty="0"/>
          </a:p>
        </p:txBody>
      </p:sp>
      <p:sp>
        <p:nvSpPr>
          <p:cNvPr id="3" name="内容占位符 2">
            <a:extLst>
              <a:ext uri="{FF2B5EF4-FFF2-40B4-BE49-F238E27FC236}">
                <a16:creationId xmlns:a16="http://schemas.microsoft.com/office/drawing/2014/main" id="{7A287603-6C77-4732-BCE5-0E76C605E64D}"/>
              </a:ext>
            </a:extLst>
          </p:cNvPr>
          <p:cNvSpPr>
            <a:spLocks noGrp="1"/>
          </p:cNvSpPr>
          <p:nvPr>
            <p:ph idx="1"/>
          </p:nvPr>
        </p:nvSpPr>
        <p:spPr/>
        <p:txBody>
          <a:bodyPr/>
          <a:lstStyle/>
          <a:p>
            <a:r>
              <a:rPr lang="zh-CN" altLang="en-US" sz="3600" b="1" dirty="0">
                <a:latin typeface="微软雅黑" panose="020B0503020204020204" pitchFamily="34" charset="-122"/>
                <a:ea typeface="微软雅黑" panose="020B0503020204020204" pitchFamily="34" charset="-122"/>
              </a:rPr>
              <a:t>本章重点 </a:t>
            </a:r>
          </a:p>
          <a:p>
            <a:pPr lvl="1"/>
            <a:r>
              <a:rPr lang="zh-CN" altLang="en-US" sz="3200" b="1" dirty="0">
                <a:latin typeface="微软雅黑" panose="020B0503020204020204" pitchFamily="34" charset="-122"/>
                <a:ea typeface="微软雅黑" panose="020B0503020204020204" pitchFamily="34" charset="-122"/>
              </a:rPr>
              <a:t>决策树学习</a:t>
            </a:r>
            <a:endParaRPr lang="en-US" altLang="zh-CN" sz="32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神经网络学习</a:t>
            </a:r>
          </a:p>
          <a:p>
            <a:r>
              <a:rPr lang="zh-CN" altLang="en-US" sz="3600" b="1" dirty="0">
                <a:latin typeface="微软雅黑" panose="020B0503020204020204" pitchFamily="34" charset="-122"/>
                <a:ea typeface="微软雅黑" panose="020B0503020204020204" pitchFamily="34" charset="-122"/>
              </a:rPr>
              <a:t>本章难点 </a:t>
            </a:r>
          </a:p>
          <a:p>
            <a:pPr lvl="1"/>
            <a:r>
              <a:rPr lang="zh-CN" altLang="en-US" sz="3200" b="1" dirty="0">
                <a:latin typeface="微软雅黑" panose="020B0503020204020204" pitchFamily="34" charset="-122"/>
                <a:ea typeface="微软雅黑" panose="020B0503020204020204" pitchFamily="34" charset="-122"/>
              </a:rPr>
              <a:t>基于反向传播网络的学习</a:t>
            </a:r>
            <a:endParaRPr lang="en-US" altLang="zh-CN" sz="32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深度学习</a:t>
            </a:r>
          </a:p>
          <a:p>
            <a:endParaRPr lang="zh-CN" altLang="en-US" dirty="0"/>
          </a:p>
        </p:txBody>
      </p:sp>
    </p:spTree>
    <p:extLst>
      <p:ext uri="{BB962C8B-B14F-4D97-AF65-F5344CB8AC3E}">
        <p14:creationId xmlns:p14="http://schemas.microsoft.com/office/powerpoint/2010/main" val="328557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CE5D1F2-F7D3-41F5-B46C-6365EF54AE14}"/>
              </a:ext>
            </a:extLst>
          </p:cNvPr>
          <p:cNvSpPr>
            <a:spLocks noGrp="1" noChangeArrowheads="1"/>
          </p:cNvSpPr>
          <p:nvPr>
            <p:ph type="title"/>
          </p:nvPr>
        </p:nvSpPr>
        <p:spPr/>
        <p:txBody>
          <a:bodyPr/>
          <a:lstStyle/>
          <a:p>
            <a:pPr algn="ctr" eaLnBrk="1" hangingPunct="1"/>
            <a:r>
              <a:rPr lang="en-US" altLang="zh-CN" sz="4000" b="1" dirty="0">
                <a:latin typeface="微软雅黑" panose="020B0503020204020204" pitchFamily="34" charset="-122"/>
                <a:ea typeface="微软雅黑" panose="020B0503020204020204" pitchFamily="34" charset="-122"/>
              </a:rPr>
              <a:t>6.2 </a:t>
            </a:r>
            <a:r>
              <a:rPr lang="zh-CN" altLang="en-US" sz="4000" b="1" dirty="0">
                <a:latin typeface="微软雅黑" panose="020B0503020204020204" pitchFamily="34" charset="-122"/>
                <a:ea typeface="微软雅黑" panose="020B0503020204020204" pitchFamily="34" charset="-122"/>
              </a:rPr>
              <a:t>机器学习策略与基本结构</a:t>
            </a:r>
          </a:p>
        </p:txBody>
      </p:sp>
      <p:graphicFrame>
        <p:nvGraphicFramePr>
          <p:cNvPr id="2" name="内容占位符 1">
            <a:extLst>
              <a:ext uri="{FF2B5EF4-FFF2-40B4-BE49-F238E27FC236}">
                <a16:creationId xmlns:a16="http://schemas.microsoft.com/office/drawing/2014/main" id="{88555217-8E49-42EB-9D7B-AE16E89F3D97}"/>
              </a:ext>
            </a:extLst>
          </p:cNvPr>
          <p:cNvGraphicFramePr>
            <a:graphicFrameLocks noGrp="1"/>
          </p:cNvGraphicFramePr>
          <p:nvPr>
            <p:ph idx="1"/>
            <p:extLst/>
          </p:nvPr>
        </p:nvGraphicFramePr>
        <p:xfrm>
          <a:off x="677334" y="1676447"/>
          <a:ext cx="8596668" cy="4364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3C2B4240-F4C7-42E0-A9C2-40C14A55C823}"/>
              </a:ext>
            </a:extLst>
          </p:cNvPr>
          <p:cNvSpPr>
            <a:spLocks noGrp="1" noChangeArrowheads="1"/>
          </p:cNvSpPr>
          <p:nvPr>
            <p:ph type="title"/>
          </p:nvPr>
        </p:nvSpPr>
        <p:spPr/>
        <p:txBody>
          <a:bodyPr/>
          <a:lstStyle/>
          <a:p>
            <a:pPr algn="ctr" eaLnBrk="1" hangingPunct="1"/>
            <a:r>
              <a:rPr lang="zh-CN" altLang="en-US" sz="4000" b="1" dirty="0">
                <a:latin typeface="微软雅黑" panose="020B0503020204020204" pitchFamily="34" charset="-122"/>
                <a:ea typeface="微软雅黑" panose="020B0503020204020204" pitchFamily="34" charset="-122"/>
              </a:rPr>
              <a:t>机器学习策略与基本结构</a:t>
            </a:r>
          </a:p>
        </p:txBody>
      </p:sp>
      <p:sp>
        <p:nvSpPr>
          <p:cNvPr id="18434" name="Rectangle 3">
            <a:extLst>
              <a:ext uri="{FF2B5EF4-FFF2-40B4-BE49-F238E27FC236}">
                <a16:creationId xmlns:a16="http://schemas.microsoft.com/office/drawing/2014/main" id="{FAD1F882-0704-41CC-8C79-CAFB1A79DB68}"/>
              </a:ext>
            </a:extLst>
          </p:cNvPr>
          <p:cNvSpPr>
            <a:spLocks noGrp="1" noChangeArrowheads="1"/>
          </p:cNvSpPr>
          <p:nvPr>
            <p:ph idx="1"/>
          </p:nvPr>
        </p:nvSpPr>
        <p:spPr>
          <a:xfrm>
            <a:off x="712370" y="1728277"/>
            <a:ext cx="9193529" cy="3880773"/>
          </a:xfrm>
        </p:spPr>
        <p:txBody>
          <a:bodyPr>
            <a:normAutofit fontScale="92500" lnSpcReduction="10000"/>
          </a:bodyPr>
          <a:lstStyle/>
          <a:p>
            <a:pPr eaLnBrk="1" hangingPunct="1">
              <a:spcAft>
                <a:spcPct val="20000"/>
              </a:spcAft>
            </a:pPr>
            <a:r>
              <a:rPr lang="zh-CN" altLang="en-US" sz="2800" b="1" dirty="0">
                <a:solidFill>
                  <a:schemeClr val="tx2"/>
                </a:solidFill>
                <a:latin typeface="微软雅黑" panose="020B0503020204020204" pitchFamily="34" charset="-122"/>
                <a:ea typeface="微软雅黑" panose="020B0503020204020204" pitchFamily="34" charset="-122"/>
              </a:rPr>
              <a:t>学习系统的基本结构</a:t>
            </a:r>
          </a:p>
          <a:p>
            <a:pPr eaLnBrk="1" hangingPunct="1">
              <a:spcAft>
                <a:spcPct val="20000"/>
              </a:spcAft>
            </a:pPr>
            <a:endParaRPr lang="zh-CN" altLang="en-US" sz="2000" b="1" dirty="0">
              <a:solidFill>
                <a:schemeClr val="tx2"/>
              </a:solidFill>
              <a:latin typeface="微软雅黑" panose="020B0503020204020204" pitchFamily="34" charset="-122"/>
              <a:ea typeface="微软雅黑" panose="020B0503020204020204" pitchFamily="34" charset="-122"/>
            </a:endParaRPr>
          </a:p>
          <a:p>
            <a:pPr eaLnBrk="1" hangingPunct="1">
              <a:spcAft>
                <a:spcPct val="20000"/>
              </a:spcAft>
            </a:pPr>
            <a:endParaRPr lang="zh-CN" altLang="en-US" sz="2000" b="1" dirty="0">
              <a:solidFill>
                <a:schemeClr val="tx2"/>
              </a:solidFill>
              <a:latin typeface="微软雅黑" panose="020B0503020204020204" pitchFamily="34" charset="-122"/>
              <a:ea typeface="微软雅黑" panose="020B0503020204020204" pitchFamily="34" charset="-122"/>
            </a:endParaRPr>
          </a:p>
          <a:p>
            <a:pPr eaLnBrk="1" hangingPunct="1">
              <a:spcAft>
                <a:spcPct val="20000"/>
              </a:spcAft>
            </a:pPr>
            <a:endParaRPr lang="zh-CN" altLang="en-US" sz="2000" b="1" dirty="0">
              <a:solidFill>
                <a:schemeClr val="tx2"/>
              </a:solidFill>
              <a:latin typeface="微软雅黑" panose="020B0503020204020204" pitchFamily="34" charset="-122"/>
              <a:ea typeface="微软雅黑" panose="020B0503020204020204" pitchFamily="34" charset="-122"/>
            </a:endParaRPr>
          </a:p>
          <a:p>
            <a:pPr eaLnBrk="1" hangingPunct="1">
              <a:spcAft>
                <a:spcPct val="20000"/>
              </a:spcAft>
            </a:pPr>
            <a:endParaRPr lang="zh-CN" altLang="en-US" sz="2000" b="1" dirty="0">
              <a:solidFill>
                <a:schemeClr val="tx2"/>
              </a:solidFill>
              <a:latin typeface="微软雅黑" panose="020B0503020204020204" pitchFamily="34" charset="-122"/>
              <a:ea typeface="微软雅黑" panose="020B0503020204020204" pitchFamily="34" charset="-122"/>
            </a:endParaRPr>
          </a:p>
          <a:p>
            <a:pPr eaLnBrk="1" hangingPunct="1">
              <a:spcAft>
                <a:spcPct val="20000"/>
              </a:spcAft>
            </a:pPr>
            <a:r>
              <a:rPr lang="zh-CN" altLang="en-US" sz="2800" b="1" dirty="0">
                <a:solidFill>
                  <a:schemeClr val="tx2"/>
                </a:solidFill>
                <a:latin typeface="微软雅黑" panose="020B0503020204020204" pitchFamily="34" charset="-122"/>
                <a:ea typeface="微软雅黑" panose="020B0503020204020204" pitchFamily="34" charset="-122"/>
              </a:rPr>
              <a:t>影响学习系统设计的要素</a:t>
            </a:r>
          </a:p>
          <a:p>
            <a:pPr lvl="1" eaLnBrk="1" hangingPunct="1">
              <a:spcBef>
                <a:spcPct val="15000"/>
              </a:spcBef>
              <a:spcAft>
                <a:spcPct val="15000"/>
              </a:spcAft>
              <a:buClr>
                <a:schemeClr val="hlink"/>
              </a:buClr>
              <a:buFont typeface="Wingdings" panose="05000000000000000000" pitchFamily="2" charset="2"/>
              <a:buChar char="ü"/>
            </a:pPr>
            <a:r>
              <a:rPr lang="zh-CN" altLang="en-US" sz="2400" b="1" dirty="0">
                <a:solidFill>
                  <a:srgbClr val="006600"/>
                </a:solidFill>
                <a:latin typeface="微软雅黑" panose="020B0503020204020204" pitchFamily="34" charset="-122"/>
                <a:ea typeface="微软雅黑" panose="020B0503020204020204" pitchFamily="34" charset="-122"/>
              </a:rPr>
              <a:t>环境：</a:t>
            </a:r>
            <a:r>
              <a:rPr lang="zh-CN" altLang="en-US" sz="2400" b="1" dirty="0">
                <a:latin typeface="微软雅黑" panose="020B0503020204020204" pitchFamily="34" charset="-122"/>
                <a:ea typeface="微软雅黑" panose="020B0503020204020204" pitchFamily="34" charset="-122"/>
              </a:rPr>
              <a:t>环境向系统提供信息的水平（一般化程度）和质量（正确性）</a:t>
            </a:r>
          </a:p>
          <a:p>
            <a:pPr lvl="1" eaLnBrk="1" hangingPunct="1">
              <a:spcBef>
                <a:spcPct val="15000"/>
              </a:spcBef>
              <a:spcAft>
                <a:spcPct val="15000"/>
              </a:spcAft>
              <a:buClr>
                <a:schemeClr val="hlink"/>
              </a:buClr>
              <a:buFont typeface="Wingdings" panose="05000000000000000000" pitchFamily="2" charset="2"/>
              <a:buChar char="ü"/>
            </a:pPr>
            <a:r>
              <a:rPr lang="zh-CN" altLang="en-US" sz="2400" b="1" dirty="0">
                <a:solidFill>
                  <a:srgbClr val="006600"/>
                </a:solidFill>
                <a:latin typeface="微软雅黑" panose="020B0503020204020204" pitchFamily="34" charset="-122"/>
                <a:ea typeface="微软雅黑" panose="020B0503020204020204" pitchFamily="34" charset="-122"/>
              </a:rPr>
              <a:t>知识库：</a:t>
            </a:r>
            <a:r>
              <a:rPr lang="zh-CN" altLang="en-US" sz="2400" b="1" dirty="0">
                <a:latin typeface="微软雅黑" panose="020B0503020204020204" pitchFamily="34" charset="-122"/>
                <a:ea typeface="微软雅黑" panose="020B0503020204020204" pitchFamily="34" charset="-122"/>
              </a:rPr>
              <a:t>表达能力，易于推理，容易修改，知识表示易于扩展。</a:t>
            </a:r>
          </a:p>
        </p:txBody>
      </p:sp>
      <p:grpSp>
        <p:nvGrpSpPr>
          <p:cNvPr id="18435" name="Group 5">
            <a:extLst>
              <a:ext uri="{FF2B5EF4-FFF2-40B4-BE49-F238E27FC236}">
                <a16:creationId xmlns:a16="http://schemas.microsoft.com/office/drawing/2014/main" id="{51D92AD4-2DB9-4018-80D7-EC1CD8F2E414}"/>
              </a:ext>
            </a:extLst>
          </p:cNvPr>
          <p:cNvGrpSpPr>
            <a:grpSpLocks/>
          </p:cNvGrpSpPr>
          <p:nvPr/>
        </p:nvGrpSpPr>
        <p:grpSpPr bwMode="auto">
          <a:xfrm>
            <a:off x="2743200" y="2438403"/>
            <a:ext cx="6629400" cy="754063"/>
            <a:chOff x="720" y="2544"/>
            <a:chExt cx="3504" cy="241"/>
          </a:xfrm>
        </p:grpSpPr>
        <p:sp>
          <p:nvSpPr>
            <p:cNvPr id="18436" name="Rectangle 6">
              <a:extLst>
                <a:ext uri="{FF2B5EF4-FFF2-40B4-BE49-F238E27FC236}">
                  <a16:creationId xmlns:a16="http://schemas.microsoft.com/office/drawing/2014/main" id="{F7DF0FEE-4EE2-4CA5-B8A5-23071735ED58}"/>
                </a:ext>
              </a:extLst>
            </p:cNvPr>
            <p:cNvSpPr>
              <a:spLocks noChangeArrowheads="1"/>
            </p:cNvSpPr>
            <p:nvPr/>
          </p:nvSpPr>
          <p:spPr bwMode="auto">
            <a:xfrm>
              <a:off x="720" y="2544"/>
              <a:ext cx="528"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环 境</a:t>
              </a:r>
            </a:p>
          </p:txBody>
        </p:sp>
        <p:sp>
          <p:nvSpPr>
            <p:cNvPr id="18437" name="Rectangle 7">
              <a:extLst>
                <a:ext uri="{FF2B5EF4-FFF2-40B4-BE49-F238E27FC236}">
                  <a16:creationId xmlns:a16="http://schemas.microsoft.com/office/drawing/2014/main" id="{2DBF9DF1-518C-47BB-8923-81E15F07A8B5}"/>
                </a:ext>
              </a:extLst>
            </p:cNvPr>
            <p:cNvSpPr>
              <a:spLocks noChangeArrowheads="1"/>
            </p:cNvSpPr>
            <p:nvPr/>
          </p:nvSpPr>
          <p:spPr bwMode="auto">
            <a:xfrm>
              <a:off x="1632" y="2544"/>
              <a:ext cx="576"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学 习</a:t>
              </a:r>
            </a:p>
          </p:txBody>
        </p:sp>
        <p:sp>
          <p:nvSpPr>
            <p:cNvPr id="18438" name="Rectangle 8">
              <a:extLst>
                <a:ext uri="{FF2B5EF4-FFF2-40B4-BE49-F238E27FC236}">
                  <a16:creationId xmlns:a16="http://schemas.microsoft.com/office/drawing/2014/main" id="{7DEB760F-4064-4ED9-85B9-1D00DA2FE888}"/>
                </a:ext>
              </a:extLst>
            </p:cNvPr>
            <p:cNvSpPr>
              <a:spLocks noChangeArrowheads="1"/>
            </p:cNvSpPr>
            <p:nvPr/>
          </p:nvSpPr>
          <p:spPr bwMode="auto">
            <a:xfrm>
              <a:off x="2592" y="2544"/>
              <a:ext cx="768"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知识库</a:t>
              </a:r>
            </a:p>
          </p:txBody>
        </p:sp>
        <p:sp>
          <p:nvSpPr>
            <p:cNvPr id="18439" name="Rectangle 9">
              <a:extLst>
                <a:ext uri="{FF2B5EF4-FFF2-40B4-BE49-F238E27FC236}">
                  <a16:creationId xmlns:a16="http://schemas.microsoft.com/office/drawing/2014/main" id="{0E5029F3-5E1E-40CB-ADAC-0DCA4837522B}"/>
                </a:ext>
              </a:extLst>
            </p:cNvPr>
            <p:cNvSpPr>
              <a:spLocks noChangeArrowheads="1"/>
            </p:cNvSpPr>
            <p:nvPr/>
          </p:nvSpPr>
          <p:spPr bwMode="auto">
            <a:xfrm>
              <a:off x="3744" y="2544"/>
              <a:ext cx="480"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执 行</a:t>
              </a:r>
            </a:p>
          </p:txBody>
        </p:sp>
        <p:sp>
          <p:nvSpPr>
            <p:cNvPr id="18440" name="Line 10">
              <a:extLst>
                <a:ext uri="{FF2B5EF4-FFF2-40B4-BE49-F238E27FC236}">
                  <a16:creationId xmlns:a16="http://schemas.microsoft.com/office/drawing/2014/main" id="{3B1E3E70-EC8B-42DE-9CF9-E1483343A3DA}"/>
                </a:ext>
              </a:extLst>
            </p:cNvPr>
            <p:cNvSpPr>
              <a:spLocks noChangeShapeType="1"/>
            </p:cNvSpPr>
            <p:nvPr/>
          </p:nvSpPr>
          <p:spPr bwMode="auto">
            <a:xfrm>
              <a:off x="1248" y="2640"/>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441" name="Line 11">
              <a:extLst>
                <a:ext uri="{FF2B5EF4-FFF2-40B4-BE49-F238E27FC236}">
                  <a16:creationId xmlns:a16="http://schemas.microsoft.com/office/drawing/2014/main" id="{D433E854-4F92-4FBD-90D8-27904F0FB459}"/>
                </a:ext>
              </a:extLst>
            </p:cNvPr>
            <p:cNvSpPr>
              <a:spLocks noChangeShapeType="1"/>
            </p:cNvSpPr>
            <p:nvPr/>
          </p:nvSpPr>
          <p:spPr bwMode="auto">
            <a:xfrm>
              <a:off x="2208" y="2640"/>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442" name="Line 12">
              <a:extLst>
                <a:ext uri="{FF2B5EF4-FFF2-40B4-BE49-F238E27FC236}">
                  <a16:creationId xmlns:a16="http://schemas.microsoft.com/office/drawing/2014/main" id="{22276EFC-F165-4652-9F72-E8220FE51089}"/>
                </a:ext>
              </a:extLst>
            </p:cNvPr>
            <p:cNvSpPr>
              <a:spLocks noChangeShapeType="1"/>
            </p:cNvSpPr>
            <p:nvPr/>
          </p:nvSpPr>
          <p:spPr bwMode="auto">
            <a:xfrm>
              <a:off x="3360" y="2640"/>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8443" name="AutoShape 13">
              <a:extLst>
                <a:ext uri="{FF2B5EF4-FFF2-40B4-BE49-F238E27FC236}">
                  <a16:creationId xmlns:a16="http://schemas.microsoft.com/office/drawing/2014/main" id="{5E51B526-46F3-4A7C-B2DC-965EBACFB011}"/>
                </a:ext>
              </a:extLst>
            </p:cNvPr>
            <p:cNvCxnSpPr>
              <a:cxnSpLocks noChangeShapeType="1"/>
              <a:stCxn id="18439" idx="2"/>
              <a:endCxn id="18437" idx="2"/>
            </p:cNvCxnSpPr>
            <p:nvPr/>
          </p:nvCxnSpPr>
          <p:spPr bwMode="auto">
            <a:xfrm rot="5400000">
              <a:off x="2950" y="1752"/>
              <a:ext cx="1" cy="2064"/>
            </a:xfrm>
            <a:prstGeom prst="bentConnector3">
              <a:avLst>
                <a:gd name="adj1" fmla="val 2029999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2C12D-6BF3-4232-82CB-FCDF56550F6F}"/>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6.3 </a:t>
            </a:r>
            <a:r>
              <a:rPr lang="zh-CN" altLang="en-US" b="1" dirty="0">
                <a:latin typeface="微软雅黑" panose="020B0503020204020204" pitchFamily="34" charset="-122"/>
                <a:ea typeface="微软雅黑" panose="020B0503020204020204" pitchFamily="34" charset="-122"/>
              </a:rPr>
              <a:t>归纳学习</a:t>
            </a:r>
          </a:p>
        </p:txBody>
      </p:sp>
      <p:sp>
        <p:nvSpPr>
          <p:cNvPr id="3" name="内容占位符 2">
            <a:extLst>
              <a:ext uri="{FF2B5EF4-FFF2-40B4-BE49-F238E27FC236}">
                <a16:creationId xmlns:a16="http://schemas.microsoft.com/office/drawing/2014/main" id="{E6A41C8D-A0DF-4E81-94DA-2FB0C3AF02F8}"/>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分为：</a:t>
            </a:r>
          </a:p>
          <a:p>
            <a:pPr lvl="1"/>
            <a:r>
              <a:rPr lang="zh-CN" altLang="en-US" b="1" dirty="0">
                <a:latin typeface="微软雅黑" panose="020B0503020204020204" pitchFamily="34" charset="-122"/>
                <a:ea typeface="微软雅黑" panose="020B0503020204020204" pitchFamily="34" charset="-122"/>
              </a:rPr>
              <a:t>有师学习（示例学习）</a:t>
            </a:r>
          </a:p>
          <a:p>
            <a:pPr lvl="1"/>
            <a:r>
              <a:rPr lang="zh-CN" altLang="en-US" b="1" dirty="0">
                <a:latin typeface="微软雅黑" panose="020B0503020204020204" pitchFamily="34" charset="-122"/>
                <a:ea typeface="微软雅黑" panose="020B0503020204020204" pitchFamily="34" charset="-122"/>
              </a:rPr>
              <a:t>无师学习（观察发现学习）</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374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1000F086-40D6-4FBF-9CEB-9F1638D12013}"/>
              </a:ext>
            </a:extLst>
          </p:cNvPr>
          <p:cNvSpPr>
            <a:spLocks noGrp="1" noChangeArrowheads="1"/>
          </p:cNvSpPr>
          <p:nvPr>
            <p:ph type="title"/>
          </p:nvPr>
        </p:nvSpPr>
        <p:spPr/>
        <p:txBody>
          <a:bodyPr/>
          <a:lstStyle/>
          <a:p>
            <a:pPr algn="ctr" eaLnBrk="1" hangingPunct="1"/>
            <a:r>
              <a:rPr lang="zh-CN" altLang="en-US" sz="4000" b="1" dirty="0">
                <a:latin typeface="微软雅黑" panose="020B0503020204020204" pitchFamily="34" charset="-122"/>
                <a:ea typeface="微软雅黑" panose="020B0503020204020204" pitchFamily="34" charset="-122"/>
              </a:rPr>
              <a:t>归纳学习</a:t>
            </a:r>
          </a:p>
        </p:txBody>
      </p:sp>
      <p:sp>
        <p:nvSpPr>
          <p:cNvPr id="20482" name="Rectangle 3">
            <a:extLst>
              <a:ext uri="{FF2B5EF4-FFF2-40B4-BE49-F238E27FC236}">
                <a16:creationId xmlns:a16="http://schemas.microsoft.com/office/drawing/2014/main" id="{607D2593-32E9-4DE7-B94F-A822DE72A0B8}"/>
              </a:ext>
            </a:extLst>
          </p:cNvPr>
          <p:cNvSpPr>
            <a:spLocks noGrp="1" noChangeArrowheads="1"/>
          </p:cNvSpPr>
          <p:nvPr>
            <p:ph idx="1"/>
          </p:nvPr>
        </p:nvSpPr>
        <p:spPr>
          <a:xfrm>
            <a:off x="677334" y="1472542"/>
            <a:ext cx="8596668" cy="4468727"/>
          </a:xfrm>
        </p:spPr>
        <p:txBody>
          <a:bodyPr/>
          <a:lstStyle/>
          <a:p>
            <a:pPr eaLnBrk="1" hangingPunct="1">
              <a:spcAft>
                <a:spcPct val="20000"/>
              </a:spcAft>
            </a:pPr>
            <a:r>
              <a:rPr lang="zh-CN" altLang="en-US" sz="2800" b="1" dirty="0">
                <a:solidFill>
                  <a:schemeClr val="tx2"/>
                </a:solidFill>
                <a:latin typeface="微软雅黑" panose="020B0503020204020204" pitchFamily="34" charset="-122"/>
                <a:ea typeface="微软雅黑" panose="020B0503020204020204" pitchFamily="34" charset="-122"/>
              </a:rPr>
              <a:t>归纳学习（</a:t>
            </a:r>
            <a:r>
              <a:rPr lang="en-US" altLang="zh-CN" sz="2800" b="1" dirty="0">
                <a:solidFill>
                  <a:schemeClr val="tx2"/>
                </a:solidFill>
                <a:latin typeface="微软雅黑" panose="020B0503020204020204" pitchFamily="34" charset="-122"/>
                <a:ea typeface="微软雅黑" panose="020B0503020204020204" pitchFamily="34" charset="-122"/>
              </a:rPr>
              <a:t>Induction Learning</a:t>
            </a:r>
            <a:r>
              <a:rPr lang="zh-CN" altLang="en-US" sz="2800" b="1" dirty="0">
                <a:solidFill>
                  <a:schemeClr val="tx2"/>
                </a:solidFill>
                <a:latin typeface="微软雅黑" panose="020B0503020204020204" pitchFamily="34" charset="-122"/>
                <a:ea typeface="微软雅黑" panose="020B0503020204020204" pitchFamily="34" charset="-122"/>
              </a:rPr>
              <a:t>）</a:t>
            </a:r>
          </a:p>
          <a:p>
            <a:pPr lvl="1" eaLnBrk="1" hangingPunct="1">
              <a:spcAft>
                <a:spcPct val="20000"/>
              </a:spcAft>
              <a:buClr>
                <a:schemeClr val="hlink"/>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归纳学习是应用归纳推理进行学习的一种方法。</a:t>
            </a:r>
            <a:endParaRPr lang="en-US" altLang="zh-CN" sz="2400" b="1" dirty="0">
              <a:latin typeface="微软雅黑" panose="020B0503020204020204" pitchFamily="34" charset="-122"/>
              <a:ea typeface="微软雅黑" panose="020B0503020204020204" pitchFamily="34" charset="-122"/>
            </a:endParaRPr>
          </a:p>
          <a:p>
            <a:pPr lvl="1" eaLnBrk="1" hangingPunct="1">
              <a:spcAft>
                <a:spcPct val="20000"/>
              </a:spcAft>
              <a:buClr>
                <a:schemeClr val="hlink"/>
              </a:buClr>
              <a:buFont typeface="Wingdings" panose="05000000000000000000" pitchFamily="2" charset="2"/>
              <a:buChar char="ü"/>
            </a:pPr>
            <a:r>
              <a:rPr lang="zh-CN" altLang="en-US" sz="2400" b="1" dirty="0">
                <a:solidFill>
                  <a:srgbClr val="006600"/>
                </a:solidFill>
                <a:latin typeface="微软雅黑" panose="020B0503020204020204" pitchFamily="34" charset="-122"/>
                <a:ea typeface="微软雅黑" panose="020B0503020204020204" pitchFamily="34" charset="-122"/>
              </a:rPr>
              <a:t>归纳学习的模式：</a:t>
            </a:r>
          </a:p>
          <a:p>
            <a:pPr eaLnBrk="1" hangingPunct="1"/>
            <a:endParaRPr lang="zh-CN" altLang="en-US" b="1" dirty="0">
              <a:latin typeface="微软雅黑" panose="020B0503020204020204" pitchFamily="34" charset="-122"/>
              <a:ea typeface="微软雅黑" panose="020B0503020204020204" pitchFamily="34" charset="-122"/>
            </a:endParaRPr>
          </a:p>
        </p:txBody>
      </p:sp>
      <p:grpSp>
        <p:nvGrpSpPr>
          <p:cNvPr id="1082372" name="Group 4">
            <a:extLst>
              <a:ext uri="{FF2B5EF4-FFF2-40B4-BE49-F238E27FC236}">
                <a16:creationId xmlns:a16="http://schemas.microsoft.com/office/drawing/2014/main" id="{556296F6-4AE1-42A6-99E7-048E38D9DFF2}"/>
              </a:ext>
            </a:extLst>
          </p:cNvPr>
          <p:cNvGrpSpPr>
            <a:grpSpLocks/>
          </p:cNvGrpSpPr>
          <p:nvPr/>
        </p:nvGrpSpPr>
        <p:grpSpPr bwMode="auto">
          <a:xfrm>
            <a:off x="3234524" y="2700264"/>
            <a:ext cx="5929313" cy="1905000"/>
            <a:chOff x="681" y="2757"/>
            <a:chExt cx="3735" cy="1275"/>
          </a:xfrm>
        </p:grpSpPr>
        <p:sp>
          <p:nvSpPr>
            <p:cNvPr id="20484" name="Rectangle 5">
              <a:extLst>
                <a:ext uri="{FF2B5EF4-FFF2-40B4-BE49-F238E27FC236}">
                  <a16:creationId xmlns:a16="http://schemas.microsoft.com/office/drawing/2014/main" id="{3C736CB9-C65B-4335-9EB2-08D9B99B697C}"/>
                </a:ext>
              </a:extLst>
            </p:cNvPr>
            <p:cNvSpPr>
              <a:spLocks noChangeArrowheads="1"/>
            </p:cNvSpPr>
            <p:nvPr/>
          </p:nvSpPr>
          <p:spPr bwMode="auto">
            <a:xfrm>
              <a:off x="2064" y="2757"/>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解释过程          </a:t>
              </a:r>
            </a:p>
          </p:txBody>
        </p:sp>
        <p:sp>
          <p:nvSpPr>
            <p:cNvPr id="20485" name="Rectangle 6">
              <a:extLst>
                <a:ext uri="{FF2B5EF4-FFF2-40B4-BE49-F238E27FC236}">
                  <a16:creationId xmlns:a16="http://schemas.microsoft.com/office/drawing/2014/main" id="{434ECA2C-0024-4F0C-84CC-3355DD708C39}"/>
                </a:ext>
              </a:extLst>
            </p:cNvPr>
            <p:cNvSpPr>
              <a:spLocks noChangeArrowheads="1"/>
            </p:cNvSpPr>
            <p:nvPr/>
          </p:nvSpPr>
          <p:spPr bwMode="auto">
            <a:xfrm>
              <a:off x="681" y="3368"/>
              <a:ext cx="1008" cy="390"/>
            </a:xfrm>
            <a:prstGeom prst="rect">
              <a:avLst/>
            </a:prstGeom>
            <a:solidFill>
              <a:schemeClr val="accent1"/>
            </a:solidFill>
            <a:ln w="25400">
              <a:solidFill>
                <a:schemeClr val="tx1"/>
              </a:solidFill>
              <a:miter lim="800000"/>
              <a:headEnd/>
              <a:tailEnd/>
            </a:ln>
          </p:spPr>
          <p:txBody>
            <a:bodyPr wrap="none" anchor="b" anchorCtr="1"/>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实例空间           </a:t>
              </a:r>
            </a:p>
          </p:txBody>
        </p:sp>
        <p:sp>
          <p:nvSpPr>
            <p:cNvPr id="20486" name="Rectangle 7">
              <a:extLst>
                <a:ext uri="{FF2B5EF4-FFF2-40B4-BE49-F238E27FC236}">
                  <a16:creationId xmlns:a16="http://schemas.microsoft.com/office/drawing/2014/main" id="{BB16D752-5D68-4BDF-A6EA-AA1C5F1616D9}"/>
                </a:ext>
              </a:extLst>
            </p:cNvPr>
            <p:cNvSpPr>
              <a:spLocks noChangeArrowheads="1"/>
            </p:cNvSpPr>
            <p:nvPr/>
          </p:nvSpPr>
          <p:spPr bwMode="auto">
            <a:xfrm>
              <a:off x="3408" y="3354"/>
              <a:ext cx="1008" cy="390"/>
            </a:xfrm>
            <a:prstGeom prst="rect">
              <a:avLst/>
            </a:prstGeom>
            <a:solidFill>
              <a:schemeClr val="accent1"/>
            </a:solidFill>
            <a:ln w="25400">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r" defTabSz="4572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规则空间</a:t>
              </a:r>
            </a:p>
          </p:txBody>
        </p:sp>
        <p:sp>
          <p:nvSpPr>
            <p:cNvPr id="20487" name="Rectangle 8">
              <a:extLst>
                <a:ext uri="{FF2B5EF4-FFF2-40B4-BE49-F238E27FC236}">
                  <a16:creationId xmlns:a16="http://schemas.microsoft.com/office/drawing/2014/main" id="{94229B96-CBE2-4782-A6AD-AA1872EA410C}"/>
                </a:ext>
              </a:extLst>
            </p:cNvPr>
            <p:cNvSpPr>
              <a:spLocks noChangeArrowheads="1"/>
            </p:cNvSpPr>
            <p:nvPr/>
          </p:nvSpPr>
          <p:spPr bwMode="auto">
            <a:xfrm>
              <a:off x="2064" y="3621"/>
              <a:ext cx="100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规划过程          </a:t>
              </a:r>
            </a:p>
          </p:txBody>
        </p:sp>
        <p:sp>
          <p:nvSpPr>
            <p:cNvPr id="20488" name="Line 9">
              <a:extLst>
                <a:ext uri="{FF2B5EF4-FFF2-40B4-BE49-F238E27FC236}">
                  <a16:creationId xmlns:a16="http://schemas.microsoft.com/office/drawing/2014/main" id="{F0D47F30-A902-4FEB-B37D-4C5FDA93F105}"/>
                </a:ext>
              </a:extLst>
            </p:cNvPr>
            <p:cNvSpPr>
              <a:spLocks noChangeShapeType="1"/>
            </p:cNvSpPr>
            <p:nvPr/>
          </p:nvSpPr>
          <p:spPr bwMode="auto">
            <a:xfrm>
              <a:off x="1152" y="307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489" name="Line 10">
              <a:extLst>
                <a:ext uri="{FF2B5EF4-FFF2-40B4-BE49-F238E27FC236}">
                  <a16:creationId xmlns:a16="http://schemas.microsoft.com/office/drawing/2014/main" id="{7DC93998-93F5-478E-94AB-46F82CCAFD19}"/>
                </a:ext>
              </a:extLst>
            </p:cNvPr>
            <p:cNvSpPr>
              <a:spLocks noChangeShapeType="1"/>
            </p:cNvSpPr>
            <p:nvPr/>
          </p:nvSpPr>
          <p:spPr bwMode="auto">
            <a:xfrm>
              <a:off x="3888" y="374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490" name="Line 11">
              <a:extLst>
                <a:ext uri="{FF2B5EF4-FFF2-40B4-BE49-F238E27FC236}">
                  <a16:creationId xmlns:a16="http://schemas.microsoft.com/office/drawing/2014/main" id="{0E68AA67-9078-4867-B5B4-EE33CE6EBDE3}"/>
                </a:ext>
              </a:extLst>
            </p:cNvPr>
            <p:cNvSpPr>
              <a:spLocks noChangeShapeType="1"/>
            </p:cNvSpPr>
            <p:nvPr/>
          </p:nvSpPr>
          <p:spPr bwMode="auto">
            <a:xfrm>
              <a:off x="1152" y="3072"/>
              <a:ext cx="2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491" name="Line 12">
              <a:extLst>
                <a:ext uri="{FF2B5EF4-FFF2-40B4-BE49-F238E27FC236}">
                  <a16:creationId xmlns:a16="http://schemas.microsoft.com/office/drawing/2014/main" id="{DAEC4DB8-2DCB-4B67-B381-8F951DEF4025}"/>
                </a:ext>
              </a:extLst>
            </p:cNvPr>
            <p:cNvSpPr>
              <a:spLocks noChangeShapeType="1"/>
            </p:cNvSpPr>
            <p:nvPr/>
          </p:nvSpPr>
          <p:spPr bwMode="auto">
            <a:xfrm>
              <a:off x="1152" y="4032"/>
              <a:ext cx="2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492" name="Line 13">
              <a:extLst>
                <a:ext uri="{FF2B5EF4-FFF2-40B4-BE49-F238E27FC236}">
                  <a16:creationId xmlns:a16="http://schemas.microsoft.com/office/drawing/2014/main" id="{2890C5EE-D9FA-4EB2-BF6E-0F1720A46421}"/>
                </a:ext>
              </a:extLst>
            </p:cNvPr>
            <p:cNvSpPr>
              <a:spLocks noChangeShapeType="1"/>
            </p:cNvSpPr>
            <p:nvPr/>
          </p:nvSpPr>
          <p:spPr bwMode="auto">
            <a:xfrm>
              <a:off x="3888" y="3072"/>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493" name="Line 14">
              <a:extLst>
                <a:ext uri="{FF2B5EF4-FFF2-40B4-BE49-F238E27FC236}">
                  <a16:creationId xmlns:a16="http://schemas.microsoft.com/office/drawing/2014/main" id="{5DE19D20-41A6-4941-BA12-717E68782D73}"/>
                </a:ext>
              </a:extLst>
            </p:cNvPr>
            <p:cNvSpPr>
              <a:spLocks noChangeShapeType="1"/>
            </p:cNvSpPr>
            <p:nvPr/>
          </p:nvSpPr>
          <p:spPr bwMode="auto">
            <a:xfrm flipV="1">
              <a:off x="1152" y="3792"/>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0494" name="TextBox 1">
            <a:extLst>
              <a:ext uri="{FF2B5EF4-FFF2-40B4-BE49-F238E27FC236}">
                <a16:creationId xmlns:a16="http://schemas.microsoft.com/office/drawing/2014/main" id="{43F4F569-CC13-41C8-B7B7-D4439D6D82D6}"/>
              </a:ext>
            </a:extLst>
          </p:cNvPr>
          <p:cNvSpPr txBox="1">
            <a:spLocks noChangeArrowheads="1"/>
          </p:cNvSpPr>
          <p:nvPr/>
        </p:nvSpPr>
        <p:spPr bwMode="auto">
          <a:xfrm>
            <a:off x="689095" y="4824480"/>
            <a:ext cx="8596666" cy="1569660"/>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实验规划过程通过对实例空间的搜索完成实例选择，并将这些选中拿到的活跃实例提交给解释过程。</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解释过程对实例加以适当转换，把活跃实例变换为规则空间中的特定概念，以引导规则空间的搜索。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1082372"/>
                                        </p:tgtEl>
                                        <p:attrNameLst>
                                          <p:attrName>style.visibility</p:attrName>
                                        </p:attrNameLst>
                                      </p:cBhvr>
                                      <p:to>
                                        <p:strVal val="visible"/>
                                      </p:to>
                                    </p:set>
                                    <p:animEffect transition="in" filter="barn(outHorizontal)">
                                      <p:cBhvr>
                                        <p:cTn id="7" dur="500"/>
                                        <p:tgtEl>
                                          <p:spTgt spid="1082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EA8DA892-F90E-4627-AD21-80DA87F2D1AC}"/>
              </a:ext>
            </a:extLst>
          </p:cNvPr>
          <p:cNvSpPr>
            <a:spLocks noGrp="1" noChangeArrowheads="1"/>
          </p:cNvSpPr>
          <p:nvPr>
            <p:ph type="title"/>
          </p:nvPr>
        </p:nvSpPr>
        <p:spPr/>
        <p:txBody>
          <a:bodyPr/>
          <a:lstStyle/>
          <a:p>
            <a:pPr eaLnBrk="1" hangingPunct="1"/>
            <a:r>
              <a:rPr lang="zh-CN" altLang="en-US" sz="4000" b="1">
                <a:latin typeface="微软雅黑" panose="020B0503020204020204" pitchFamily="34" charset="-122"/>
                <a:ea typeface="微软雅黑" panose="020B0503020204020204" pitchFamily="34" charset="-122"/>
              </a:rPr>
              <a:t>归纳学习</a:t>
            </a:r>
          </a:p>
        </p:txBody>
      </p:sp>
      <p:sp>
        <p:nvSpPr>
          <p:cNvPr id="21506" name="Rectangle 3">
            <a:extLst>
              <a:ext uri="{FF2B5EF4-FFF2-40B4-BE49-F238E27FC236}">
                <a16:creationId xmlns:a16="http://schemas.microsoft.com/office/drawing/2014/main" id="{E3440F7D-FAA2-42FB-B122-18953384056A}"/>
              </a:ext>
            </a:extLst>
          </p:cNvPr>
          <p:cNvSpPr>
            <a:spLocks noGrp="1" noChangeArrowheads="1"/>
          </p:cNvSpPr>
          <p:nvPr>
            <p:ph idx="1"/>
          </p:nvPr>
        </p:nvSpPr>
        <p:spPr>
          <a:xfrm>
            <a:off x="677334" y="2160589"/>
            <a:ext cx="8596668" cy="4392529"/>
          </a:xfrm>
        </p:spPr>
        <p:txBody>
          <a:bodyPr>
            <a:normAutofit fontScale="92500" lnSpcReduction="20000"/>
          </a:bodyPr>
          <a:lstStyle/>
          <a:p>
            <a:pPr eaLnBrk="1" hangingPunct="1">
              <a:spcAft>
                <a:spcPct val="20000"/>
              </a:spcAft>
            </a:pPr>
            <a:r>
              <a:rPr lang="zh-CN" altLang="en-US" sz="2800" b="1" dirty="0">
                <a:solidFill>
                  <a:schemeClr val="tx2"/>
                </a:solidFill>
                <a:latin typeface="微软雅黑" panose="020B0503020204020204" pitchFamily="34" charset="-122"/>
                <a:ea typeface="微软雅黑" panose="020B0503020204020204" pitchFamily="34" charset="-122"/>
              </a:rPr>
              <a:t>归纳学习（</a:t>
            </a:r>
            <a:r>
              <a:rPr lang="en-US" altLang="zh-CN" sz="2800" b="1" dirty="0">
                <a:solidFill>
                  <a:schemeClr val="tx2"/>
                </a:solidFill>
                <a:latin typeface="微软雅黑" panose="020B0503020204020204" pitchFamily="34" charset="-122"/>
                <a:ea typeface="微软雅黑" panose="020B0503020204020204" pitchFamily="34" charset="-122"/>
              </a:rPr>
              <a:t>Induction Learning</a:t>
            </a:r>
            <a:r>
              <a:rPr lang="zh-CN" altLang="en-US" sz="2800" b="1" dirty="0">
                <a:solidFill>
                  <a:schemeClr val="tx2"/>
                </a:solidFill>
                <a:latin typeface="微软雅黑" panose="020B0503020204020204" pitchFamily="34" charset="-122"/>
                <a:ea typeface="微软雅黑" panose="020B0503020204020204" pitchFamily="34" charset="-122"/>
              </a:rPr>
              <a:t>）</a:t>
            </a:r>
          </a:p>
          <a:p>
            <a:pPr lvl="1" eaLnBrk="1" hangingPunct="1">
              <a:lnSpc>
                <a:spcPct val="120000"/>
              </a:lnSpc>
              <a:spcAft>
                <a:spcPct val="20000"/>
              </a:spcAft>
              <a:buClr>
                <a:schemeClr val="hlink"/>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归纳学习是目前研究得最多的学习方法，其学习目的是为了获得新概念、构造新规则或发现新理论。</a:t>
            </a:r>
          </a:p>
          <a:p>
            <a:pPr lvl="1" eaLnBrk="1" hangingPunct="1">
              <a:spcAft>
                <a:spcPct val="20000"/>
              </a:spcAft>
              <a:buClr>
                <a:schemeClr val="hlink"/>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根据归纳学习有无教师指导，可把它分为</a:t>
            </a:r>
          </a:p>
          <a:p>
            <a:pPr lvl="2" eaLnBrk="1" hangingPunct="1">
              <a:lnSpc>
                <a:spcPct val="120000"/>
              </a:lnSpc>
              <a:spcAft>
                <a:spcPct val="20000"/>
              </a:spcAft>
              <a:buClr>
                <a:srgbClr val="612DC9"/>
              </a:buClr>
              <a:buFont typeface="Wingdings" panose="05000000000000000000" pitchFamily="2" charset="2"/>
              <a:buChar char="p"/>
            </a:pPr>
            <a:r>
              <a:rPr lang="zh-CN" altLang="en-US" sz="2400" b="1" dirty="0">
                <a:solidFill>
                  <a:srgbClr val="006600"/>
                </a:solidFill>
                <a:latin typeface="微软雅黑" panose="020B0503020204020204" pitchFamily="34" charset="-122"/>
                <a:ea typeface="微软雅黑" panose="020B0503020204020204" pitchFamily="34" charset="-122"/>
              </a:rPr>
              <a:t>示例学习：</a:t>
            </a:r>
            <a:r>
              <a:rPr lang="zh-CN" altLang="en-US" sz="2400" b="1" dirty="0">
                <a:latin typeface="微软雅黑" panose="020B0503020204020204" pitchFamily="34" charset="-122"/>
                <a:ea typeface="微软雅黑" panose="020B0503020204020204" pitchFamily="34" charset="-122"/>
              </a:rPr>
              <a:t>给学习者提供某一概念的一组</a:t>
            </a:r>
            <a:r>
              <a:rPr lang="zh-CN" altLang="en-US" sz="2400" b="1" dirty="0">
                <a:solidFill>
                  <a:srgbClr val="A50021"/>
                </a:solidFill>
                <a:latin typeface="微软雅黑" panose="020B0503020204020204" pitchFamily="34" charset="-122"/>
                <a:ea typeface="微软雅黑" panose="020B0503020204020204" pitchFamily="34" charset="-122"/>
              </a:rPr>
              <a:t>正例</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A50021"/>
                </a:solidFill>
                <a:latin typeface="微软雅黑" panose="020B0503020204020204" pitchFamily="34" charset="-122"/>
                <a:ea typeface="微软雅黑" panose="020B0503020204020204" pitchFamily="34" charset="-122"/>
              </a:rPr>
              <a:t>反例</a:t>
            </a:r>
            <a:r>
              <a:rPr lang="zh-CN" altLang="en-US" sz="2400" b="1" dirty="0">
                <a:latin typeface="微软雅黑" panose="020B0503020204020204" pitchFamily="34" charset="-122"/>
                <a:ea typeface="微软雅黑" panose="020B0503020204020204" pitchFamily="34" charset="-122"/>
              </a:rPr>
              <a:t>，学习者归纳出一个总的</a:t>
            </a:r>
            <a:r>
              <a:rPr lang="zh-CN" altLang="en-US" sz="2400" b="1" dirty="0">
                <a:solidFill>
                  <a:srgbClr val="A50021"/>
                </a:solidFill>
                <a:latin typeface="微软雅黑" panose="020B0503020204020204" pitchFamily="34" charset="-122"/>
                <a:ea typeface="微软雅黑" panose="020B0503020204020204" pitchFamily="34" charset="-122"/>
              </a:rPr>
              <a:t>概念描述（规则）</a:t>
            </a:r>
            <a:r>
              <a:rPr lang="zh-CN" altLang="en-US" sz="2400" b="1" dirty="0">
                <a:latin typeface="微软雅黑" panose="020B0503020204020204" pitchFamily="34" charset="-122"/>
                <a:ea typeface="微软雅黑" panose="020B0503020204020204" pitchFamily="34" charset="-122"/>
              </a:rPr>
              <a:t>，并使这个描述适合于所有的正例，排除所有的反例。</a:t>
            </a:r>
          </a:p>
          <a:p>
            <a:pPr lvl="2" eaLnBrk="1" hangingPunct="1">
              <a:spcAft>
                <a:spcPct val="20000"/>
              </a:spcAft>
              <a:buClr>
                <a:srgbClr val="612DC9"/>
              </a:buClr>
              <a:buFont typeface="Wingdings" panose="05000000000000000000" pitchFamily="2" charset="2"/>
              <a:buChar char="p"/>
            </a:pPr>
            <a:r>
              <a:rPr lang="zh-CN" altLang="en-US" sz="2400" b="1" dirty="0">
                <a:solidFill>
                  <a:srgbClr val="006600"/>
                </a:solidFill>
                <a:latin typeface="微软雅黑" panose="020B0503020204020204" pitchFamily="34" charset="-122"/>
                <a:ea typeface="微软雅黑" panose="020B0503020204020204" pitchFamily="34" charset="-122"/>
              </a:rPr>
              <a:t>观察发现学习：</a:t>
            </a:r>
          </a:p>
          <a:p>
            <a:pPr lvl="3" eaLnBrk="1" hangingPunct="1">
              <a:spcAft>
                <a:spcPct val="20000"/>
              </a:spcAft>
              <a:buClr>
                <a:srgbClr val="612DC9"/>
              </a:buClr>
              <a:buFont typeface="Wingdings" panose="05000000000000000000" pitchFamily="2" charset="2"/>
              <a:buChar char="p"/>
            </a:pPr>
            <a:r>
              <a:rPr lang="zh-CN" altLang="en-US" sz="2000" b="1" dirty="0">
                <a:solidFill>
                  <a:srgbClr val="A50021"/>
                </a:solidFill>
                <a:latin typeface="微软雅黑" panose="020B0503020204020204" pitchFamily="34" charset="-122"/>
                <a:ea typeface="微软雅黑" panose="020B0503020204020204" pitchFamily="34" charset="-122"/>
              </a:rPr>
              <a:t>概念聚类：</a:t>
            </a:r>
            <a:r>
              <a:rPr lang="zh-CN" altLang="en-US" sz="2000" b="1" dirty="0">
                <a:latin typeface="微软雅黑" panose="020B0503020204020204" pitchFamily="34" charset="-122"/>
                <a:ea typeface="微软雅黑" panose="020B0503020204020204" pitchFamily="34" charset="-122"/>
              </a:rPr>
              <a:t>按照一定的方式和准则分组，归纳概念</a:t>
            </a:r>
          </a:p>
          <a:p>
            <a:pPr lvl="3" eaLnBrk="1" hangingPunct="1">
              <a:spcAft>
                <a:spcPct val="20000"/>
              </a:spcAft>
              <a:buClr>
                <a:srgbClr val="612DC9"/>
              </a:buClr>
              <a:buFont typeface="Wingdings" panose="05000000000000000000" pitchFamily="2" charset="2"/>
              <a:buChar char="p"/>
            </a:pPr>
            <a:r>
              <a:rPr lang="zh-CN" altLang="en-US" sz="2000" b="1" dirty="0">
                <a:solidFill>
                  <a:srgbClr val="A50021"/>
                </a:solidFill>
                <a:latin typeface="微软雅黑" panose="020B0503020204020204" pitchFamily="34" charset="-122"/>
                <a:ea typeface="微软雅黑" panose="020B0503020204020204" pitchFamily="34" charset="-122"/>
              </a:rPr>
              <a:t>机器发现：</a:t>
            </a:r>
            <a:r>
              <a:rPr lang="zh-CN" altLang="en-US" sz="2000" b="1" dirty="0">
                <a:latin typeface="微软雅黑" panose="020B0503020204020204" pitchFamily="34" charset="-122"/>
                <a:ea typeface="微软雅黑" panose="020B0503020204020204" pitchFamily="34" charset="-122"/>
              </a:rPr>
              <a:t>从数据和事例中发现新知识</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04D6D-EF4E-4F44-9CA8-02478FB65B25}"/>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6.4 ️</a:t>
            </a:r>
            <a:r>
              <a:rPr lang="zh-CN" altLang="en-US" b="1" dirty="0">
                <a:latin typeface="微软雅黑" panose="020B0503020204020204" pitchFamily="34" charset="-122"/>
                <a:ea typeface="微软雅黑" panose="020B0503020204020204" pitchFamily="34" charset="-122"/>
              </a:rPr>
              <a:t>决策树</a:t>
            </a:r>
          </a:p>
        </p:txBody>
      </p:sp>
      <p:sp>
        <p:nvSpPr>
          <p:cNvPr id="3" name="内容占位符 2">
            <a:extLst>
              <a:ext uri="{FF2B5EF4-FFF2-40B4-BE49-F238E27FC236}">
                <a16:creationId xmlns:a16="http://schemas.microsoft.com/office/drawing/2014/main" id="{12573D14-52B6-4D8F-AA29-0D4AF68A1260}"/>
              </a:ext>
            </a:extLst>
          </p:cNvPr>
          <p:cNvSpPr>
            <a:spLocks noGrp="1"/>
          </p:cNvSpPr>
          <p:nvPr>
            <p:ph idx="1"/>
          </p:nvPr>
        </p:nvSpPr>
        <p:spPr/>
        <p:txBody>
          <a:bodyPr>
            <a:normAutofit/>
          </a:bodyPr>
          <a:lstStyle/>
          <a:p>
            <a:r>
              <a:rPr lang="en-US" altLang="zh-CN" b="1" dirty="0">
                <a:latin typeface="微软雅黑" panose="020B0503020204020204" pitchFamily="34" charset="-122"/>
                <a:ea typeface="微软雅黑" panose="020B0503020204020204" pitchFamily="34" charset="-122"/>
                <a:hlinkClick r:id="rId2"/>
              </a:rPr>
              <a:t>https://wyqz.top/p/808139430.html#toc-heading-34</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信息熵：</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信息增益： 表示特征</a:t>
            </a:r>
            <a:r>
              <a:rPr lang="en-US" altLang="zh-CN" b="1" dirty="0">
                <a:latin typeface="微软雅黑" panose="020B0503020204020204" pitchFamily="34" charset="-122"/>
                <a:ea typeface="微软雅黑" panose="020B0503020204020204" pitchFamily="34" charset="-122"/>
              </a:rPr>
              <a:t>X XX</a:t>
            </a:r>
            <a:r>
              <a:rPr lang="zh-CN" altLang="en-US" b="1" dirty="0">
                <a:latin typeface="微软雅黑" panose="020B0503020204020204" pitchFamily="34" charset="-122"/>
                <a:ea typeface="微软雅黑" panose="020B0503020204020204" pitchFamily="34" charset="-122"/>
              </a:rPr>
              <a:t>使得类</a:t>
            </a:r>
            <a:r>
              <a:rPr lang="en-US" altLang="zh-CN" b="1" dirty="0">
                <a:latin typeface="微软雅黑" panose="020B0503020204020204" pitchFamily="34" charset="-122"/>
                <a:ea typeface="微软雅黑" panose="020B0503020204020204" pitchFamily="34" charset="-122"/>
              </a:rPr>
              <a:t>Y YY</a:t>
            </a:r>
            <a:r>
              <a:rPr lang="zh-CN" altLang="en-US" b="1" dirty="0">
                <a:latin typeface="微软雅黑" panose="020B0503020204020204" pitchFamily="34" charset="-122"/>
                <a:ea typeface="微软雅黑" panose="020B0503020204020204" pitchFamily="34" charset="-122"/>
              </a:rPr>
              <a:t>的不确定性减少的程度（熵值减少），即当前划分对信息熵所造成的变化。信息增益越大，表示特征</a:t>
            </a:r>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来划分所减少的熵最大，即提升最大，应当作为根节点。</a:t>
            </a:r>
          </a:p>
          <a:p>
            <a:endParaRPr lang="zh-CN" altLang="en-US"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CE18C27-2B6E-4672-ACB1-76C6E5EB6848}"/>
              </a:ext>
            </a:extLst>
          </p:cNvPr>
          <p:cNvPicPr>
            <a:picLocks noChangeAspect="1"/>
          </p:cNvPicPr>
          <p:nvPr/>
        </p:nvPicPr>
        <p:blipFill>
          <a:blip r:embed="rId3"/>
          <a:stretch>
            <a:fillRect/>
          </a:stretch>
        </p:blipFill>
        <p:spPr>
          <a:xfrm>
            <a:off x="2102757" y="2844800"/>
            <a:ext cx="7053943" cy="685800"/>
          </a:xfrm>
          <a:prstGeom prst="rect">
            <a:avLst/>
          </a:prstGeom>
        </p:spPr>
      </p:pic>
    </p:spTree>
    <p:extLst>
      <p:ext uri="{BB962C8B-B14F-4D97-AF65-F5344CB8AC3E}">
        <p14:creationId xmlns:p14="http://schemas.microsoft.com/office/powerpoint/2010/main" val="158659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660D9-4ADA-42E3-AD15-8DC74C40C0BF}"/>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2</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知识表示方法</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内容占位符 3">
            <a:extLst>
              <a:ext uri="{FF2B5EF4-FFF2-40B4-BE49-F238E27FC236}">
                <a16:creationId xmlns:a16="http://schemas.microsoft.com/office/drawing/2014/main" id="{6D1524E9-B1A3-4A28-858A-38C10D8D6835}"/>
              </a:ext>
            </a:extLst>
          </p:cNvPr>
          <p:cNvGraphicFramePr>
            <a:graphicFrameLocks noGrp="1"/>
          </p:cNvGraphicFramePr>
          <p:nvPr>
            <p:ph idx="1"/>
            <p:extLst>
              <p:ext uri="{D42A27DB-BD31-4B8C-83A1-F6EECF244321}">
                <p14:modId xmlns:p14="http://schemas.microsoft.com/office/powerpoint/2010/main" val="24944368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1080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CA2F0-DBCD-42E3-A8F8-2417534C6F45}"/>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1CC2DC1C-3841-4A8D-83B1-E8BF2E11D0D4}"/>
              </a:ext>
            </a:extLst>
          </p:cNvPr>
          <p:cNvGraphicFramePr>
            <a:graphicFrameLocks noGrp="1"/>
          </p:cNvGraphicFramePr>
          <p:nvPr>
            <p:ph idx="1"/>
            <p:extLst>
              <p:ext uri="{D42A27DB-BD31-4B8C-83A1-F6EECF244321}">
                <p14:modId xmlns:p14="http://schemas.microsoft.com/office/powerpoint/2010/main" val="12954794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056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E2A13F75-0C67-4901-BEAE-446154E7FCCC}"/>
              </a:ext>
            </a:extLst>
          </p:cNvPr>
          <p:cNvSpPr>
            <a:spLocks noGrp="1" noChangeArrowheads="1"/>
          </p:cNvSpPr>
          <p:nvPr>
            <p:ph type="title"/>
          </p:nvPr>
        </p:nvSpPr>
        <p:spPr/>
        <p:txBody>
          <a:bodyPr/>
          <a:lstStyle/>
          <a:p>
            <a:pPr eaLnBrk="1" hangingPunct="1"/>
            <a:r>
              <a:rPr lang="zh-CN" altLang="en-US" sz="4000" b="0">
                <a:ea typeface="隶书" panose="02010509060101010101" pitchFamily="49" charset="-122"/>
              </a:rPr>
              <a:t>类比学习</a:t>
            </a:r>
          </a:p>
        </p:txBody>
      </p:sp>
      <p:sp>
        <p:nvSpPr>
          <p:cNvPr id="23554" name="Rectangle 3">
            <a:extLst>
              <a:ext uri="{FF2B5EF4-FFF2-40B4-BE49-F238E27FC236}">
                <a16:creationId xmlns:a16="http://schemas.microsoft.com/office/drawing/2014/main" id="{77EA5DA7-77B4-4EEC-9ED2-A1D060E42E6B}"/>
              </a:ext>
            </a:extLst>
          </p:cNvPr>
          <p:cNvSpPr>
            <a:spLocks noGrp="1" noChangeArrowheads="1"/>
          </p:cNvSpPr>
          <p:nvPr>
            <p:ph idx="1"/>
          </p:nvPr>
        </p:nvSpPr>
        <p:spPr/>
        <p:txBody>
          <a:bodyPr>
            <a:normAutofit fontScale="92500" lnSpcReduction="20000"/>
          </a:bodyPr>
          <a:lstStyle/>
          <a:p>
            <a:pPr eaLnBrk="1" hangingPunct="1"/>
            <a:r>
              <a:rPr lang="zh-CN" altLang="en-US" sz="2800" b="1">
                <a:solidFill>
                  <a:schemeClr val="tx2"/>
                </a:solidFill>
                <a:latin typeface="幼圆" panose="02010509060101010101" pitchFamily="49" charset="-122"/>
                <a:ea typeface="幼圆" panose="02010509060101010101" pitchFamily="49" charset="-122"/>
              </a:rPr>
              <a:t>类比推理和类比学习方式</a:t>
            </a:r>
          </a:p>
          <a:p>
            <a:pPr lvl="1" eaLnBrk="1" hangingPunct="1">
              <a:buClr>
                <a:schemeClr val="hlink"/>
              </a:buClr>
              <a:buFont typeface="Wingdings" panose="05000000000000000000" pitchFamily="2" charset="2"/>
              <a:buChar char="ü"/>
            </a:pPr>
            <a:r>
              <a:rPr lang="zh-CN" altLang="en-US" sz="2400" b="1">
                <a:solidFill>
                  <a:srgbClr val="006600"/>
                </a:solidFill>
                <a:latin typeface="Times New Roman" panose="02020603050405020304" pitchFamily="18" charset="0"/>
                <a:ea typeface="宋体" panose="02010600030101010101" pitchFamily="2" charset="-122"/>
              </a:rPr>
              <a:t>类比学习（</a:t>
            </a:r>
            <a:r>
              <a:rPr lang="en-US" altLang="zh-CN" sz="2400" b="1">
                <a:solidFill>
                  <a:srgbClr val="006600"/>
                </a:solidFill>
                <a:latin typeface="Times New Roman" panose="02020603050405020304" pitchFamily="18" charset="0"/>
                <a:ea typeface="宋体" panose="02010600030101010101" pitchFamily="2" charset="-122"/>
              </a:rPr>
              <a:t>learning by analogy</a:t>
            </a:r>
            <a:r>
              <a:rPr lang="zh-CN" altLang="en-US" sz="2400" b="1">
                <a:solidFill>
                  <a:srgbClr val="006600"/>
                </a:solidFill>
                <a:latin typeface="Times New Roman" panose="02020603050405020304" pitchFamily="18" charset="0"/>
                <a:ea typeface="宋体" panose="02010600030101010101" pitchFamily="2" charset="-122"/>
              </a:rPr>
              <a:t>）</a:t>
            </a:r>
            <a:r>
              <a:rPr lang="zh-CN" altLang="en-US" sz="2400" b="1">
                <a:latin typeface="Times New Roman" panose="02020603050405020304" pitchFamily="18" charset="0"/>
                <a:ea typeface="宋体" panose="02010600030101010101" pitchFamily="2" charset="-122"/>
              </a:rPr>
              <a:t>就是通过类比，即通过对相似事物加以比较所进行的一种学习 。</a:t>
            </a:r>
          </a:p>
          <a:p>
            <a:pPr lvl="1" eaLnBrk="1" hangingPunct="1">
              <a:buClr>
                <a:schemeClr val="hlink"/>
              </a:buClr>
              <a:buFont typeface="Wingdings" panose="05000000000000000000" pitchFamily="2" charset="2"/>
              <a:buChar char="ü"/>
            </a:pPr>
            <a:r>
              <a:rPr lang="zh-CN" altLang="en-US" sz="2400" b="1">
                <a:latin typeface="Times New Roman" panose="02020603050405020304" pitchFamily="18" charset="0"/>
                <a:ea typeface="宋体" panose="02010600030101010101" pitchFamily="2" charset="-122"/>
              </a:rPr>
              <a:t>类比学习是利用二个不同领域（</a:t>
            </a:r>
            <a:r>
              <a:rPr lang="zh-CN" altLang="en-US" sz="2400" b="1">
                <a:solidFill>
                  <a:srgbClr val="006600"/>
                </a:solidFill>
                <a:latin typeface="Times New Roman" panose="02020603050405020304" pitchFamily="18" charset="0"/>
                <a:ea typeface="宋体" panose="02010600030101010101" pitchFamily="2" charset="-122"/>
              </a:rPr>
              <a:t>源域、目标域</a:t>
            </a:r>
            <a:r>
              <a:rPr lang="zh-CN" altLang="en-US" sz="2400" b="1">
                <a:latin typeface="Times New Roman" panose="02020603050405020304" pitchFamily="18" charset="0"/>
                <a:ea typeface="宋体" panose="02010600030101010101" pitchFamily="2" charset="-122"/>
              </a:rPr>
              <a:t>）中的知识相似性，可以通过类比，从源域的知识（包括相似的特征和其它性质）推导出目标域的相应知识，从而实现学习。</a:t>
            </a:r>
          </a:p>
          <a:p>
            <a:pPr lvl="1" eaLnBrk="1" hangingPunct="1">
              <a:buClr>
                <a:schemeClr val="hlink"/>
              </a:buClr>
              <a:buFont typeface="Wingdings" panose="05000000000000000000" pitchFamily="2" charset="2"/>
              <a:buChar char="ü"/>
            </a:pPr>
            <a:r>
              <a:rPr lang="zh-CN" altLang="en-US" sz="2400" b="1">
                <a:solidFill>
                  <a:srgbClr val="006600"/>
                </a:solidFill>
                <a:latin typeface="Times New Roman" panose="02020603050405020304" pitchFamily="18" charset="0"/>
                <a:ea typeface="宋体" panose="02010600030101010101" pitchFamily="2" charset="-122"/>
              </a:rPr>
              <a:t>例如：</a:t>
            </a:r>
          </a:p>
          <a:p>
            <a:pPr lvl="2" eaLnBrk="1" hangingPunct="1">
              <a:buClr>
                <a:srgbClr val="612DC9"/>
              </a:buClr>
              <a:buFont typeface="Wingdings" panose="05000000000000000000" pitchFamily="2" charset="2"/>
              <a:buChar char="p"/>
            </a:pPr>
            <a:r>
              <a:rPr lang="en-US" altLang="zh-CN" sz="2000" b="1">
                <a:solidFill>
                  <a:srgbClr val="A50021"/>
                </a:solidFill>
                <a:latin typeface="Times New Roman" panose="02020603050405020304" pitchFamily="18" charset="0"/>
                <a:ea typeface="宋体" panose="02010600030101010101" pitchFamily="2" charset="-122"/>
              </a:rPr>
              <a:t>1. </a:t>
            </a:r>
            <a:r>
              <a:rPr lang="zh-CN" altLang="en-US" sz="2000" b="1">
                <a:solidFill>
                  <a:srgbClr val="A50021"/>
                </a:solidFill>
                <a:latin typeface="Times New Roman" panose="02020603050405020304" pitchFamily="18" charset="0"/>
                <a:ea typeface="宋体" panose="02010600030101010101" pitchFamily="2" charset="-122"/>
              </a:rPr>
              <a:t>一个从未开过</a:t>
            </a:r>
            <a:r>
              <a:rPr lang="en-US" altLang="zh-CN" sz="2000" b="1">
                <a:solidFill>
                  <a:srgbClr val="A50021"/>
                </a:solidFill>
                <a:latin typeface="Times New Roman" panose="02020603050405020304" pitchFamily="18" charset="0"/>
                <a:ea typeface="宋体" panose="02010600030101010101" pitchFamily="2" charset="-122"/>
              </a:rPr>
              <a:t>truck</a:t>
            </a:r>
            <a:r>
              <a:rPr lang="zh-CN" altLang="en-US" sz="2000" b="1">
                <a:solidFill>
                  <a:srgbClr val="A50021"/>
                </a:solidFill>
                <a:latin typeface="Times New Roman" panose="02020603050405020304" pitchFamily="18" charset="0"/>
                <a:ea typeface="宋体" panose="02010600030101010101" pitchFamily="2" charset="-122"/>
              </a:rPr>
              <a:t>的司机，只要他有开</a:t>
            </a:r>
            <a:r>
              <a:rPr lang="en-US" altLang="zh-CN" sz="2000" b="1">
                <a:solidFill>
                  <a:srgbClr val="A50021"/>
                </a:solidFill>
                <a:latin typeface="Times New Roman" panose="02020603050405020304" pitchFamily="18" charset="0"/>
                <a:ea typeface="宋体" panose="02010600030101010101" pitchFamily="2" charset="-122"/>
              </a:rPr>
              <a:t>car</a:t>
            </a:r>
            <a:r>
              <a:rPr lang="zh-CN" altLang="en-US" sz="2000" b="1">
                <a:solidFill>
                  <a:srgbClr val="A50021"/>
                </a:solidFill>
                <a:latin typeface="Times New Roman" panose="02020603050405020304" pitchFamily="18" charset="0"/>
                <a:ea typeface="宋体" panose="02010600030101010101" pitchFamily="2" charset="-122"/>
              </a:rPr>
              <a:t>的知识就可完成开</a:t>
            </a:r>
            <a:r>
              <a:rPr lang="en-US" altLang="zh-CN" sz="2000" b="1">
                <a:solidFill>
                  <a:srgbClr val="A50021"/>
                </a:solidFill>
                <a:latin typeface="Times New Roman" panose="02020603050405020304" pitchFamily="18" charset="0"/>
                <a:ea typeface="宋体" panose="02010600030101010101" pitchFamily="2" charset="-122"/>
              </a:rPr>
              <a:t>truck</a:t>
            </a:r>
            <a:r>
              <a:rPr lang="zh-CN" altLang="en-US" sz="2000" b="1">
                <a:solidFill>
                  <a:srgbClr val="A50021"/>
                </a:solidFill>
                <a:latin typeface="Times New Roman" panose="02020603050405020304" pitchFamily="18" charset="0"/>
                <a:ea typeface="宋体" panose="02010600030101010101" pitchFamily="2" charset="-122"/>
              </a:rPr>
              <a:t>的任务。</a:t>
            </a:r>
          </a:p>
          <a:p>
            <a:pPr lvl="2" eaLnBrk="1" hangingPunct="1">
              <a:buClr>
                <a:srgbClr val="612DC9"/>
              </a:buClr>
              <a:buFont typeface="Wingdings" panose="05000000000000000000" pitchFamily="2" charset="2"/>
              <a:buChar char="p"/>
            </a:pPr>
            <a:r>
              <a:rPr lang="en-US" altLang="zh-CN" sz="2000" b="1">
                <a:solidFill>
                  <a:srgbClr val="A50021"/>
                </a:solidFill>
                <a:latin typeface="Times New Roman" panose="02020603050405020304" pitchFamily="18" charset="0"/>
                <a:ea typeface="宋体" panose="02010600030101010101" pitchFamily="2" charset="-122"/>
              </a:rPr>
              <a:t>2. </a:t>
            </a:r>
            <a:r>
              <a:rPr lang="zh-CN" altLang="en-US" sz="2000" b="1">
                <a:solidFill>
                  <a:srgbClr val="A50021"/>
                </a:solidFill>
                <a:latin typeface="Times New Roman" panose="02020603050405020304" pitchFamily="18" charset="0"/>
                <a:ea typeface="宋体" panose="02010600030101010101" pitchFamily="2" charset="-122"/>
              </a:rPr>
              <a:t>若把某个人比喻为消防车，则可通过观察消防车的行为，推断出这个人的性格。</a:t>
            </a:r>
            <a:endParaRPr lang="zh-CN" altLang="en-US" sz="1600" b="1">
              <a:solidFill>
                <a:srgbClr val="A50021"/>
              </a:solidFill>
              <a:latin typeface="Times New Roman" panose="02020603050405020304" pitchFamily="18" charset="0"/>
              <a:ea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8270AB2D-F5D4-44F9-93B7-853C454C6D8A}"/>
              </a:ext>
            </a:extLst>
          </p:cNvPr>
          <p:cNvSpPr>
            <a:spLocks noGrp="1" noChangeArrowheads="1"/>
          </p:cNvSpPr>
          <p:nvPr>
            <p:ph type="title"/>
          </p:nvPr>
        </p:nvSpPr>
        <p:spPr/>
        <p:txBody>
          <a:bodyPr/>
          <a:lstStyle/>
          <a:p>
            <a:pPr eaLnBrk="1" hangingPunct="1"/>
            <a:r>
              <a:rPr lang="zh-CN" altLang="en-US" sz="4000" b="0">
                <a:ea typeface="隶书" panose="02010509060101010101" pitchFamily="49" charset="-122"/>
              </a:rPr>
              <a:t>类比学习</a:t>
            </a:r>
          </a:p>
        </p:txBody>
      </p:sp>
      <p:sp>
        <p:nvSpPr>
          <p:cNvPr id="24578" name="Rectangle 3">
            <a:extLst>
              <a:ext uri="{FF2B5EF4-FFF2-40B4-BE49-F238E27FC236}">
                <a16:creationId xmlns:a16="http://schemas.microsoft.com/office/drawing/2014/main" id="{3DDD77C8-DB1D-4122-974B-DA806B71DCC9}"/>
              </a:ext>
            </a:extLst>
          </p:cNvPr>
          <p:cNvSpPr>
            <a:spLocks noGrp="1" noChangeArrowheads="1"/>
          </p:cNvSpPr>
          <p:nvPr>
            <p:ph idx="1"/>
          </p:nvPr>
        </p:nvSpPr>
        <p:spPr/>
        <p:txBody>
          <a:bodyPr>
            <a:normAutofit fontScale="92500" lnSpcReduction="20000"/>
          </a:bodyPr>
          <a:lstStyle/>
          <a:p>
            <a:pPr eaLnBrk="1" hangingPunct="1"/>
            <a:r>
              <a:rPr lang="zh-CN" altLang="en-US" sz="2800" b="1">
                <a:solidFill>
                  <a:schemeClr val="tx2"/>
                </a:solidFill>
                <a:latin typeface="幼圆" panose="02010509060101010101" pitchFamily="49" charset="-122"/>
                <a:ea typeface="幼圆" panose="02010509060101010101" pitchFamily="49" charset="-122"/>
              </a:rPr>
              <a:t>类比推理和类比学习方式</a:t>
            </a:r>
          </a:p>
          <a:p>
            <a:pPr lvl="1" eaLnBrk="1" hangingPunct="1">
              <a:buClr>
                <a:schemeClr val="hlink"/>
              </a:buClr>
              <a:buFont typeface="Wingdings" panose="05000000000000000000" pitchFamily="2" charset="2"/>
              <a:buChar char="ü"/>
            </a:pPr>
            <a:r>
              <a:rPr lang="zh-CN" altLang="en-US" sz="2800" b="1">
                <a:latin typeface="黑体" panose="02010609060101010101" pitchFamily="49" charset="-122"/>
                <a:ea typeface="宋体" panose="02010600030101010101" pitchFamily="2" charset="-122"/>
              </a:rPr>
              <a:t>类比学习系统可以使一个已有的计算机应用系统转变为适应于新的领域，来完成原先没有设计的相类似的功能。</a:t>
            </a:r>
            <a:endParaRPr lang="zh-CN" altLang="en-US" sz="2800" b="1">
              <a:latin typeface="Times New Roman" panose="02020603050405020304" pitchFamily="18" charset="0"/>
              <a:ea typeface="宋体" panose="02010600030101010101" pitchFamily="2" charset="-122"/>
            </a:endParaRPr>
          </a:p>
          <a:p>
            <a:pPr lvl="1" eaLnBrk="1" hangingPunct="1">
              <a:buClr>
                <a:schemeClr val="hlink"/>
              </a:buClr>
              <a:buFont typeface="Wingdings" panose="05000000000000000000" pitchFamily="2" charset="2"/>
              <a:buChar char="ü"/>
            </a:pPr>
            <a:r>
              <a:rPr lang="zh-CN" altLang="en-US" sz="2800" b="1">
                <a:solidFill>
                  <a:srgbClr val="006600"/>
                </a:solidFill>
                <a:latin typeface="Times New Roman" panose="02020603050405020304" pitchFamily="18" charset="0"/>
                <a:ea typeface="宋体" panose="02010600030101010101" pitchFamily="2" charset="-122"/>
              </a:rPr>
              <a:t>类比推理过程：</a:t>
            </a:r>
          </a:p>
          <a:p>
            <a:pPr lvl="2" eaLnBrk="1" hangingPunct="1">
              <a:buClr>
                <a:srgbClr val="612DC9"/>
              </a:buClr>
              <a:buFont typeface="Wingdings" panose="05000000000000000000" pitchFamily="2" charset="2"/>
              <a:buChar char="p"/>
            </a:pPr>
            <a:r>
              <a:rPr lang="zh-CN" altLang="en-US" sz="2600" b="1">
                <a:solidFill>
                  <a:srgbClr val="A50021"/>
                </a:solidFill>
                <a:latin typeface="宋体" panose="02010600030101010101" pitchFamily="2" charset="-122"/>
                <a:ea typeface="宋体" panose="02010600030101010101" pitchFamily="2" charset="-122"/>
              </a:rPr>
              <a:t> 回忆与联想：</a:t>
            </a:r>
            <a:r>
              <a:rPr lang="zh-CN" altLang="en-US" sz="2600" b="1">
                <a:latin typeface="宋体" panose="02010600030101010101" pitchFamily="2" charset="-122"/>
                <a:ea typeface="宋体" panose="02010600030101010101" pitchFamily="2" charset="-122"/>
              </a:rPr>
              <a:t>找出当前情况的相似情况</a:t>
            </a:r>
            <a:endParaRPr lang="en-US" altLang="zh-CN" sz="2600" b="1">
              <a:latin typeface="宋体" panose="02010600030101010101" pitchFamily="2" charset="-122"/>
              <a:ea typeface="宋体" panose="02010600030101010101" pitchFamily="2" charset="-122"/>
            </a:endParaRPr>
          </a:p>
          <a:p>
            <a:pPr lvl="2" eaLnBrk="1" hangingPunct="1">
              <a:buClr>
                <a:srgbClr val="612DC9"/>
              </a:buClr>
              <a:buFont typeface="Wingdings" panose="05000000000000000000" pitchFamily="2" charset="2"/>
              <a:buChar char="p"/>
            </a:pPr>
            <a:r>
              <a:rPr lang="zh-CN" altLang="en-US" sz="2600" b="1">
                <a:solidFill>
                  <a:srgbClr val="A50021"/>
                </a:solidFill>
                <a:latin typeface="宋体" panose="02010600030101010101" pitchFamily="2" charset="-122"/>
                <a:ea typeface="宋体" panose="02010600030101010101" pitchFamily="2" charset="-122"/>
              </a:rPr>
              <a:t> 选择：</a:t>
            </a:r>
            <a:r>
              <a:rPr lang="zh-CN" altLang="en-US" sz="2600" b="1">
                <a:latin typeface="宋体" panose="02010600030101010101" pitchFamily="2" charset="-122"/>
                <a:ea typeface="宋体" panose="02010600030101010101" pitchFamily="2" charset="-122"/>
              </a:rPr>
              <a:t>选择最相似的情况及相关知识</a:t>
            </a:r>
          </a:p>
          <a:p>
            <a:pPr lvl="2" eaLnBrk="1" hangingPunct="1">
              <a:buClr>
                <a:srgbClr val="612DC9"/>
              </a:buClr>
              <a:buFont typeface="Wingdings" panose="05000000000000000000" pitchFamily="2" charset="2"/>
              <a:buChar char="p"/>
            </a:pPr>
            <a:r>
              <a:rPr lang="en-US" altLang="zh-CN" sz="2600" b="1">
                <a:solidFill>
                  <a:srgbClr val="A50021"/>
                </a:solidFill>
                <a:latin typeface="宋体" panose="02010600030101010101" pitchFamily="2" charset="-122"/>
                <a:ea typeface="宋体" panose="02010600030101010101" pitchFamily="2" charset="-122"/>
              </a:rPr>
              <a:t> </a:t>
            </a:r>
            <a:r>
              <a:rPr lang="zh-CN" altLang="en-US" sz="2600" b="1">
                <a:solidFill>
                  <a:srgbClr val="A50021"/>
                </a:solidFill>
                <a:latin typeface="宋体" panose="02010600030101010101" pitchFamily="2" charset="-122"/>
                <a:ea typeface="宋体" panose="02010600030101010101" pitchFamily="2" charset="-122"/>
              </a:rPr>
              <a:t>建立对应关系：</a:t>
            </a:r>
            <a:r>
              <a:rPr lang="zh-CN" altLang="en-US" sz="2600" b="1">
                <a:latin typeface="宋体" panose="02010600030101010101" pitchFamily="2" charset="-122"/>
                <a:ea typeface="宋体" panose="02010600030101010101" pitchFamily="2" charset="-122"/>
              </a:rPr>
              <a:t>建立相似元素之间的映射</a:t>
            </a:r>
            <a:endParaRPr lang="en-US" altLang="zh-CN" sz="2600" b="1">
              <a:latin typeface="宋体" panose="02010600030101010101" pitchFamily="2" charset="-122"/>
              <a:ea typeface="宋体" panose="02010600030101010101" pitchFamily="2" charset="-122"/>
            </a:endParaRPr>
          </a:p>
          <a:p>
            <a:pPr lvl="2" eaLnBrk="1" hangingPunct="1">
              <a:buClr>
                <a:srgbClr val="612DC9"/>
              </a:buClr>
              <a:buFont typeface="Wingdings" panose="05000000000000000000" pitchFamily="2" charset="2"/>
              <a:buChar char="p"/>
            </a:pPr>
            <a:r>
              <a:rPr lang="zh-CN" altLang="en-US" sz="2600" b="1">
                <a:solidFill>
                  <a:srgbClr val="A50021"/>
                </a:solidFill>
                <a:latin typeface="宋体" panose="02010600030101010101" pitchFamily="2" charset="-122"/>
                <a:ea typeface="宋体" panose="02010600030101010101" pitchFamily="2" charset="-122"/>
              </a:rPr>
              <a:t> 转换：</a:t>
            </a:r>
            <a:r>
              <a:rPr lang="zh-CN" altLang="en-US" sz="2600" b="1">
                <a:latin typeface="宋体" panose="02010600030101010101" pitchFamily="2" charset="-122"/>
                <a:ea typeface="宋体" panose="02010600030101010101" pitchFamily="2" charset="-122"/>
              </a:rPr>
              <a:t>求解问题或产生新的知识</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42FB3823-0A4E-48AC-B307-145CD56A2F19}"/>
              </a:ext>
            </a:extLst>
          </p:cNvPr>
          <p:cNvSpPr>
            <a:spLocks noGrp="1" noChangeArrowheads="1"/>
          </p:cNvSpPr>
          <p:nvPr>
            <p:ph type="title"/>
          </p:nvPr>
        </p:nvSpPr>
        <p:spPr/>
        <p:txBody>
          <a:bodyPr/>
          <a:lstStyle/>
          <a:p>
            <a:pPr eaLnBrk="1" hangingPunct="1"/>
            <a:r>
              <a:rPr lang="zh-CN" altLang="en-US" sz="4000" b="0">
                <a:ea typeface="隶书" panose="02010509060101010101" pitchFamily="49" charset="-122"/>
              </a:rPr>
              <a:t>类比学习</a:t>
            </a:r>
          </a:p>
        </p:txBody>
      </p:sp>
      <p:sp>
        <p:nvSpPr>
          <p:cNvPr id="25602" name="Rectangle 3">
            <a:extLst>
              <a:ext uri="{FF2B5EF4-FFF2-40B4-BE49-F238E27FC236}">
                <a16:creationId xmlns:a16="http://schemas.microsoft.com/office/drawing/2014/main" id="{8102CEBF-3FCE-4766-937B-2585A66D6B2C}"/>
              </a:ext>
            </a:extLst>
          </p:cNvPr>
          <p:cNvSpPr>
            <a:spLocks noGrp="1" noChangeArrowheads="1"/>
          </p:cNvSpPr>
          <p:nvPr>
            <p:ph idx="1"/>
          </p:nvPr>
        </p:nvSpPr>
        <p:spPr/>
        <p:txBody>
          <a:bodyPr>
            <a:normAutofit fontScale="92500" lnSpcReduction="20000"/>
          </a:bodyPr>
          <a:lstStyle/>
          <a:p>
            <a:pPr eaLnBrk="1" hangingPunct="1">
              <a:spcAft>
                <a:spcPct val="20000"/>
              </a:spcAft>
            </a:pPr>
            <a:r>
              <a:rPr lang="zh-CN" altLang="en-US" sz="2800" b="1">
                <a:solidFill>
                  <a:schemeClr val="tx2"/>
                </a:solidFill>
                <a:latin typeface="幼圆" panose="02010509060101010101" pitchFamily="49" charset="-122"/>
                <a:ea typeface="幼圆" panose="02010509060101010101" pitchFamily="49" charset="-122"/>
              </a:rPr>
              <a:t>类比学习研究类型</a:t>
            </a:r>
          </a:p>
          <a:p>
            <a:pPr lvl="1" eaLnBrk="1" hangingPunct="1">
              <a:spcAft>
                <a:spcPct val="20000"/>
              </a:spcAft>
              <a:buClr>
                <a:schemeClr val="hlink"/>
              </a:buClr>
              <a:buFont typeface="Wingdings" panose="05000000000000000000" pitchFamily="2" charset="2"/>
              <a:buChar char="ü"/>
            </a:pPr>
            <a:r>
              <a:rPr lang="zh-CN" altLang="en-US" sz="2800" b="1">
                <a:solidFill>
                  <a:srgbClr val="006600"/>
                </a:solidFill>
                <a:latin typeface="Times New Roman" panose="02020603050405020304" pitchFamily="18" charset="0"/>
                <a:ea typeface="宋体" panose="02010600030101010101" pitchFamily="2" charset="-122"/>
              </a:rPr>
              <a:t>问题求解型的类比学习：</a:t>
            </a:r>
            <a:r>
              <a:rPr lang="zh-CN" altLang="en-US" sz="2800" b="1">
                <a:ea typeface="宋体" panose="02010600030101010101" pitchFamily="2" charset="-122"/>
              </a:rPr>
              <a:t>求解一个新问题时，先回忆以前是否求解过类似问题，若是，则以此为依据求解新问题。</a:t>
            </a:r>
          </a:p>
          <a:p>
            <a:pPr lvl="1" eaLnBrk="1" hangingPunct="1">
              <a:spcAft>
                <a:spcPct val="20000"/>
              </a:spcAft>
              <a:buClr>
                <a:schemeClr val="hlink"/>
              </a:buClr>
              <a:buFont typeface="Wingdings" panose="05000000000000000000" pitchFamily="2" charset="2"/>
              <a:buChar char="ü"/>
            </a:pPr>
            <a:r>
              <a:rPr lang="zh-CN" altLang="en-US" sz="2800" b="1">
                <a:solidFill>
                  <a:srgbClr val="006600"/>
                </a:solidFill>
                <a:latin typeface="Times New Roman" panose="02020603050405020304" pitchFamily="18" charset="0"/>
                <a:ea typeface="宋体" panose="02010600030101010101" pitchFamily="2" charset="-122"/>
              </a:rPr>
              <a:t>预测推理型的类比学习</a:t>
            </a:r>
          </a:p>
          <a:p>
            <a:pPr lvl="2" eaLnBrk="1" hangingPunct="1">
              <a:spcAft>
                <a:spcPct val="20000"/>
              </a:spcAft>
              <a:buClr>
                <a:srgbClr val="612DC9"/>
              </a:buClr>
              <a:buFont typeface="Wingdings" panose="05000000000000000000" pitchFamily="2" charset="2"/>
              <a:buChar char="p"/>
            </a:pPr>
            <a:r>
              <a:rPr lang="zh-CN" altLang="en-US" sz="2600" b="1">
                <a:solidFill>
                  <a:srgbClr val="A50021"/>
                </a:solidFill>
                <a:ea typeface="宋体" panose="02010600030101010101" pitchFamily="2" charset="-122"/>
              </a:rPr>
              <a:t>传统的类比法：</a:t>
            </a:r>
            <a:r>
              <a:rPr lang="zh-CN" altLang="en-US" sz="2600" b="1">
                <a:ea typeface="宋体" panose="02010600030101010101" pitchFamily="2" charset="-122"/>
              </a:rPr>
              <a:t>用来推断一个不完全确定的事物可能还有的其他属性</a:t>
            </a:r>
          </a:p>
          <a:p>
            <a:pPr lvl="2" eaLnBrk="1" hangingPunct="1">
              <a:spcAft>
                <a:spcPct val="20000"/>
              </a:spcAft>
              <a:buClr>
                <a:srgbClr val="612DC9"/>
              </a:buClr>
              <a:buFont typeface="Wingdings" panose="05000000000000000000" pitchFamily="2" charset="2"/>
              <a:buChar char="p"/>
            </a:pPr>
            <a:r>
              <a:rPr lang="zh-CN" altLang="en-US" sz="2600" b="1">
                <a:solidFill>
                  <a:srgbClr val="A50021"/>
                </a:solidFill>
                <a:ea typeface="宋体" panose="02010600030101010101" pitchFamily="2" charset="-122"/>
              </a:rPr>
              <a:t>因果关系型：</a:t>
            </a:r>
            <a:r>
              <a:rPr lang="zh-CN" altLang="en-US" sz="2600" b="1">
                <a:ea typeface="宋体" panose="02010600030101010101" pitchFamily="2" charset="-122"/>
              </a:rPr>
              <a:t>已知因果关系</a:t>
            </a:r>
            <a:r>
              <a:rPr lang="en-US" altLang="zh-CN" sz="2600" b="1">
                <a:ea typeface="宋体" panose="02010600030101010101" pitchFamily="2" charset="-122"/>
              </a:rPr>
              <a:t>S1:A-&gt;B</a:t>
            </a:r>
            <a:r>
              <a:rPr lang="zh-CN" altLang="en-US" sz="2600" b="1">
                <a:ea typeface="宋体" panose="02010600030101010101" pitchFamily="2" charset="-122"/>
              </a:rPr>
              <a:t>，如果有</a:t>
            </a:r>
            <a:r>
              <a:rPr lang="en-US" altLang="zh-CN" sz="2600" b="1">
                <a:ea typeface="宋体" panose="02010600030101010101" pitchFamily="2" charset="-122"/>
              </a:rPr>
              <a:t>A'≌A</a:t>
            </a:r>
            <a:r>
              <a:rPr lang="zh-CN" altLang="en-US" sz="2600" b="1">
                <a:ea typeface="宋体" panose="02010600030101010101" pitchFamily="2" charset="-122"/>
              </a:rPr>
              <a:t>，则可能有</a:t>
            </a:r>
            <a:r>
              <a:rPr lang="en-US" altLang="zh-CN" sz="2600" b="1">
                <a:ea typeface="宋体" panose="02010600030101010101" pitchFamily="2" charset="-122"/>
              </a:rPr>
              <a:t>B'</a:t>
            </a:r>
            <a:r>
              <a:rPr lang="zh-CN" altLang="en-US" sz="2600" b="1">
                <a:ea typeface="宋体" panose="02010600030101010101" pitchFamily="2" charset="-122"/>
              </a:rPr>
              <a:t>满足</a:t>
            </a:r>
            <a:r>
              <a:rPr lang="en-US" altLang="zh-CN" sz="2600" b="1">
                <a:ea typeface="宋体" panose="02010600030101010101" pitchFamily="2" charset="-122"/>
              </a:rPr>
              <a:t>A'-&gt;B'</a:t>
            </a:r>
            <a:endParaRPr lang="zh-CN" altLang="en-US" sz="2000" b="1">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04D6D-EF4E-4F44-9CA8-02478FB65B25}"/>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6.6 </a:t>
            </a:r>
            <a:r>
              <a:rPr lang="zh-CN" altLang="en-US" b="1" dirty="0">
                <a:latin typeface="微软雅黑" panose="020B0503020204020204" pitchFamily="34" charset="-122"/>
                <a:ea typeface="微软雅黑" panose="020B0503020204020204" pitchFamily="34" charset="-122"/>
              </a:rPr>
              <a:t>神经网络学习</a:t>
            </a:r>
          </a:p>
        </p:txBody>
      </p:sp>
      <p:sp>
        <p:nvSpPr>
          <p:cNvPr id="3" name="内容占位符 2">
            <a:extLst>
              <a:ext uri="{FF2B5EF4-FFF2-40B4-BE49-F238E27FC236}">
                <a16:creationId xmlns:a16="http://schemas.microsoft.com/office/drawing/2014/main" id="{12573D14-52B6-4D8F-AA29-0D4AF68A1260}"/>
              </a:ext>
            </a:extLst>
          </p:cNvPr>
          <p:cNvSpPr>
            <a:spLocks noGrp="1"/>
          </p:cNvSpPr>
          <p:nvPr>
            <p:ph idx="1"/>
          </p:nvPr>
        </p:nvSpPr>
        <p:spPr/>
        <p:txBody>
          <a:bodyPr/>
          <a:lstStyle/>
          <a:p>
            <a:r>
              <a:rPr lang="en-US" altLang="zh-CN" b="1" dirty="0">
                <a:latin typeface="微软雅黑" panose="020B0503020204020204" pitchFamily="34" charset="-122"/>
                <a:ea typeface="微软雅黑" panose="020B0503020204020204" pitchFamily="34" charset="-122"/>
              </a:rPr>
              <a:t>BP</a:t>
            </a:r>
            <a:r>
              <a:rPr lang="zh-CN" altLang="en-US" b="1" dirty="0">
                <a:latin typeface="微软雅黑" panose="020B0503020204020204" pitchFamily="34" charset="-122"/>
                <a:ea typeface="微软雅黑" panose="020B0503020204020204" pitchFamily="34" charset="-122"/>
              </a:rPr>
              <a:t>算法：反向传播算法</a:t>
            </a:r>
          </a:p>
          <a:p>
            <a:r>
              <a:rPr lang="zh-CN" altLang="en-US" b="1" dirty="0">
                <a:latin typeface="微软雅黑" panose="020B0503020204020204" pitchFamily="34" charset="-122"/>
                <a:ea typeface="微软雅黑" panose="020B0503020204020204" pitchFamily="34" charset="-122"/>
              </a:rPr>
              <a:t>学习过程：正向传播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反向传播</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9079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C319F-CF7E-45E3-8D9F-C204ED14943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983A5D3-4DFE-4AA5-A6DC-EE1E7A11C6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574" y="2071687"/>
            <a:ext cx="8366125" cy="4303873"/>
          </a:xfrm>
        </p:spPr>
      </p:pic>
    </p:spTree>
    <p:extLst>
      <p:ext uri="{BB962C8B-B14F-4D97-AF65-F5344CB8AC3E}">
        <p14:creationId xmlns:p14="http://schemas.microsoft.com/office/powerpoint/2010/main" val="23671741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DADA1-E6BB-4D8F-8ECF-6DF041F9BDE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03CA99C6-76A3-499E-A887-47CDBCCD5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625" y="2031206"/>
            <a:ext cx="10517358" cy="2464594"/>
          </a:xfrm>
        </p:spPr>
      </p:pic>
    </p:spTree>
    <p:extLst>
      <p:ext uri="{BB962C8B-B14F-4D97-AF65-F5344CB8AC3E}">
        <p14:creationId xmlns:p14="http://schemas.microsoft.com/office/powerpoint/2010/main" val="635830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04D6D-EF4E-4F44-9CA8-02478FB65B25}"/>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6.7 </a:t>
            </a:r>
            <a:r>
              <a:rPr lang="zh-CN" altLang="en-US" b="1" dirty="0">
                <a:latin typeface="微软雅黑" panose="020B0503020204020204" pitchFamily="34" charset="-122"/>
                <a:ea typeface="微软雅黑" panose="020B0503020204020204" pitchFamily="34" charset="-122"/>
              </a:rPr>
              <a:t>深度学习</a:t>
            </a:r>
          </a:p>
        </p:txBody>
      </p:sp>
      <p:sp>
        <p:nvSpPr>
          <p:cNvPr id="3" name="内容占位符 2">
            <a:extLst>
              <a:ext uri="{FF2B5EF4-FFF2-40B4-BE49-F238E27FC236}">
                <a16:creationId xmlns:a16="http://schemas.microsoft.com/office/drawing/2014/main" id="{12573D14-52B6-4D8F-AA29-0D4AF68A1260}"/>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定义：将神经</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中枢</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大脑的工作原理设计成一个不断迭代、不断抽象的过程，以便得到最优数据特征表示的机器学习算法</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卷积神经网络：</a:t>
            </a:r>
          </a:p>
          <a:p>
            <a:pPr lvl="1"/>
            <a:r>
              <a:rPr lang="zh-CN" altLang="en-US" b="1" dirty="0">
                <a:latin typeface="微软雅黑" panose="020B0503020204020204" pitchFamily="34" charset="-122"/>
                <a:ea typeface="微软雅黑" panose="020B0503020204020204" pitchFamily="34" charset="-122"/>
              </a:rPr>
              <a:t>神经元之间非全连接</a:t>
            </a:r>
          </a:p>
          <a:p>
            <a:pPr lvl="1"/>
            <a:r>
              <a:rPr lang="zh-CN" altLang="en-US" b="1" dirty="0">
                <a:latin typeface="微软雅黑" panose="020B0503020204020204" pitchFamily="34" charset="-122"/>
                <a:ea typeface="微软雅黑" panose="020B0503020204020204" pitchFamily="34" charset="-122"/>
              </a:rPr>
              <a:t>同一层神经元之间采用权值共享的方式</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59934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04D6D-EF4E-4F44-9CA8-02478FB65B25}"/>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6.7 </a:t>
            </a:r>
            <a:r>
              <a:rPr lang="zh-CN" altLang="en-US" b="1" dirty="0">
                <a:latin typeface="微软雅黑" panose="020B0503020204020204" pitchFamily="34" charset="-122"/>
                <a:ea typeface="微软雅黑" panose="020B0503020204020204" pitchFamily="34" charset="-122"/>
              </a:rPr>
              <a:t>深度学习</a:t>
            </a:r>
          </a:p>
        </p:txBody>
      </p:sp>
      <p:sp>
        <p:nvSpPr>
          <p:cNvPr id="3" name="内容占位符 2">
            <a:extLst>
              <a:ext uri="{FF2B5EF4-FFF2-40B4-BE49-F238E27FC236}">
                <a16:creationId xmlns:a16="http://schemas.microsoft.com/office/drawing/2014/main" id="{12573D14-52B6-4D8F-AA29-0D4AF68A1260}"/>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优点</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采用非线性处理单元组成的多层结构</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分为有监督学习和无监督学习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学习无标签数据优势明显</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66654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04D6D-EF4E-4F44-9CA8-02478FB65B25}"/>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6.7 </a:t>
            </a:r>
            <a:r>
              <a:rPr lang="zh-CN" altLang="en-US" b="1" dirty="0">
                <a:latin typeface="微软雅黑" panose="020B0503020204020204" pitchFamily="34" charset="-122"/>
                <a:ea typeface="微软雅黑" panose="020B0503020204020204" pitchFamily="34" charset="-122"/>
              </a:rPr>
              <a:t>深度学习</a:t>
            </a:r>
          </a:p>
        </p:txBody>
      </p:sp>
      <p:sp>
        <p:nvSpPr>
          <p:cNvPr id="3" name="内容占位符 2">
            <a:extLst>
              <a:ext uri="{FF2B5EF4-FFF2-40B4-BE49-F238E27FC236}">
                <a16:creationId xmlns:a16="http://schemas.microsoft.com/office/drawing/2014/main" id="{12573D14-52B6-4D8F-AA29-0D4AF68A1260}"/>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常用模型</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自动编码器：无监督学习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受限玻尔兹曼机：学习概率分布的一个随机生成神经网络，限定模型必须为二分图</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深度信念网络：靠近可视层部分使用贝叶斯信念网络</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卷积神经网络：多个卷积层和全连接层组成</a:t>
            </a:r>
          </a:p>
        </p:txBody>
      </p:sp>
    </p:spTree>
    <p:extLst>
      <p:ext uri="{BB962C8B-B14F-4D97-AF65-F5344CB8AC3E}">
        <p14:creationId xmlns:p14="http://schemas.microsoft.com/office/powerpoint/2010/main" val="3578932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F5F2-1530-4E7C-86EE-8197D17E5FF5}"/>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2</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知识表示方法</a:t>
            </a:r>
            <a:endParaRPr lang="zh-CN" altLang="en-US" dirty="0"/>
          </a:p>
        </p:txBody>
      </p:sp>
      <p:graphicFrame>
        <p:nvGraphicFramePr>
          <p:cNvPr id="4" name="内容占位符 3">
            <a:extLst>
              <a:ext uri="{FF2B5EF4-FFF2-40B4-BE49-F238E27FC236}">
                <a16:creationId xmlns:a16="http://schemas.microsoft.com/office/drawing/2014/main" id="{1CD50D09-E7AE-44B0-9342-C350588052D0}"/>
              </a:ext>
            </a:extLst>
          </p:cNvPr>
          <p:cNvGraphicFramePr>
            <a:graphicFrameLocks noGrp="1"/>
          </p:cNvGraphicFramePr>
          <p:nvPr>
            <p:ph idx="1"/>
            <p:extLst>
              <p:ext uri="{D42A27DB-BD31-4B8C-83A1-F6EECF244321}">
                <p14:modId xmlns:p14="http://schemas.microsoft.com/office/powerpoint/2010/main" val="705716491"/>
              </p:ext>
            </p:extLst>
          </p:nvPr>
        </p:nvGraphicFramePr>
        <p:xfrm>
          <a:off x="1930400" y="1027906"/>
          <a:ext cx="915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39957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E7905-4E3F-4D5A-B871-09AD90C7CF05}"/>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题型</a:t>
            </a:r>
          </a:p>
        </p:txBody>
      </p:sp>
      <p:sp>
        <p:nvSpPr>
          <p:cNvPr id="3" name="内容占位符 2">
            <a:extLst>
              <a:ext uri="{FF2B5EF4-FFF2-40B4-BE49-F238E27FC236}">
                <a16:creationId xmlns:a16="http://schemas.microsoft.com/office/drawing/2014/main" id="{D6F98F9F-12A3-4630-84C9-3FE03AD4B6E6}"/>
              </a:ext>
            </a:extLst>
          </p:cNvPr>
          <p:cNvSpPr>
            <a:spLocks noGrp="1"/>
          </p:cNvSpPr>
          <p:nvPr>
            <p:ph idx="1"/>
          </p:nvPr>
        </p:nvSpPr>
        <p:spPr/>
        <p:txBody>
          <a:bodyPr>
            <a:normAutofit/>
          </a:bodyPr>
          <a:lstStyle/>
          <a:p>
            <a:r>
              <a:rPr lang="zh-CN" altLang="en-US" sz="3600" b="1" dirty="0">
                <a:latin typeface="微软雅黑" panose="020B0503020204020204" pitchFamily="34" charset="-122"/>
                <a:ea typeface="微软雅黑" panose="020B0503020204020204" pitchFamily="34" charset="-122"/>
              </a:rPr>
              <a:t>简答</a:t>
            </a:r>
            <a:r>
              <a:rPr lang="en-US" altLang="zh-CN" sz="3600" b="1" dirty="0">
                <a:latin typeface="微软雅黑" panose="020B0503020204020204" pitchFamily="34" charset="-122"/>
                <a:ea typeface="微软雅黑" panose="020B0503020204020204" pitchFamily="34" charset="-122"/>
              </a:rPr>
              <a:t>50</a:t>
            </a:r>
            <a:r>
              <a:rPr lang="zh-CN" altLang="en-US" sz="3600" b="1" dirty="0">
                <a:latin typeface="微软雅黑" panose="020B0503020204020204" pitchFamily="34" charset="-122"/>
                <a:ea typeface="微软雅黑" panose="020B0503020204020204" pitchFamily="34" charset="-122"/>
              </a:rPr>
              <a:t>分</a:t>
            </a:r>
            <a:endParaRPr lang="en-US" altLang="zh-CN" sz="36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设计</a:t>
            </a:r>
            <a:endParaRPr lang="en-US" altLang="zh-CN" sz="36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综合</a:t>
            </a:r>
            <a:endParaRPr lang="en-US" altLang="zh-CN" sz="36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论述</a:t>
            </a:r>
          </a:p>
        </p:txBody>
      </p:sp>
    </p:spTree>
    <p:extLst>
      <p:ext uri="{BB962C8B-B14F-4D97-AF65-F5344CB8AC3E}">
        <p14:creationId xmlns:p14="http://schemas.microsoft.com/office/powerpoint/2010/main" val="3078332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7F601-8E65-45EC-BB51-7DAF1DD80F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000DC2C-C9EB-4654-8018-DED7889E2C9B}"/>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与或图</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谓词公式</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没有单独的题目，先用消词公式表示，才能写后面的题</a:t>
            </a:r>
            <a:r>
              <a:rPr lang="en-US" altLang="zh-CN" b="1" dirty="0">
                <a:latin typeface="微软雅黑" panose="020B0503020204020204" pitchFamily="34" charset="-122"/>
                <a:ea typeface="微软雅黑" panose="020B0503020204020204" pitchFamily="34" charset="-122"/>
              </a:rPr>
              <a:t>] </a:t>
            </a:r>
          </a:p>
          <a:p>
            <a:pPr lvl="1"/>
            <a:r>
              <a:rPr lang="zh-CN" altLang="en-US" b="1" dirty="0">
                <a:latin typeface="微软雅黑" panose="020B0503020204020204" pitchFamily="34" charset="-122"/>
                <a:ea typeface="微软雅黑" panose="020B0503020204020204" pitchFamily="34" charset="-122"/>
              </a:rPr>
              <a:t>语义网络</a:t>
            </a:r>
          </a:p>
        </p:txBody>
      </p:sp>
    </p:spTree>
    <p:extLst>
      <p:ext uri="{BB962C8B-B14F-4D97-AF65-F5344CB8AC3E}">
        <p14:creationId xmlns:p14="http://schemas.microsoft.com/office/powerpoint/2010/main" val="11117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状态空间表示</a:t>
            </a:r>
          </a:p>
        </p:txBody>
      </p:sp>
      <p:graphicFrame>
        <p:nvGraphicFramePr>
          <p:cNvPr id="4" name="内容占位符 3">
            <a:extLst>
              <a:ext uri="{FF2B5EF4-FFF2-40B4-BE49-F238E27FC236}">
                <a16:creationId xmlns:a16="http://schemas.microsoft.com/office/drawing/2014/main" id="{4A7ECDA2-8F74-4864-B3F5-7DBD3A8D942A}"/>
              </a:ext>
            </a:extLst>
          </p:cNvPr>
          <p:cNvGraphicFramePr>
            <a:graphicFrameLocks noGrp="1"/>
          </p:cNvGraphicFramePr>
          <p:nvPr>
            <p:ph idx="1"/>
            <p:extLst>
              <p:ext uri="{D42A27DB-BD31-4B8C-83A1-F6EECF244321}">
                <p14:modId xmlns:p14="http://schemas.microsoft.com/office/powerpoint/2010/main" val="38465878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8668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7DA919F-CF11-4ABA-9115-2E4D8DF033E8}"/>
              </a:ext>
            </a:extLst>
          </p:cNvPr>
          <p:cNvSpPr>
            <a:spLocks noGrp="1" noChangeArrowheads="1"/>
          </p:cNvSpPr>
          <p:nvPr>
            <p:ph type="title"/>
          </p:nvPr>
        </p:nvSpPr>
        <p:spPr>
          <a:xfrm>
            <a:off x="2424118" y="333375"/>
            <a:ext cx="7793037" cy="1143000"/>
          </a:xfrm>
        </p:spPr>
        <p:txBody>
          <a:bodyPr/>
          <a:lstStyle/>
          <a:p>
            <a:pPr eaLnBrk="1" hangingPunct="1"/>
            <a:r>
              <a:rPr lang="zh-CN" altLang="en-US" sz="4000" b="1">
                <a:solidFill>
                  <a:schemeClr val="folHlink"/>
                </a:solidFill>
                <a:latin typeface="微软雅黑" panose="020B0503020204020204" pitchFamily="34" charset="-122"/>
                <a:ea typeface="微软雅黑" panose="020B0503020204020204" pitchFamily="34" charset="-122"/>
              </a:rPr>
              <a:t>农夫过河问题</a:t>
            </a:r>
          </a:p>
        </p:txBody>
      </p:sp>
      <p:sp>
        <p:nvSpPr>
          <p:cNvPr id="17411" name="Rectangle 3">
            <a:extLst>
              <a:ext uri="{FF2B5EF4-FFF2-40B4-BE49-F238E27FC236}">
                <a16:creationId xmlns:a16="http://schemas.microsoft.com/office/drawing/2014/main" id="{6A4FDF43-7869-4AC8-8041-B41E563DE0A1}"/>
              </a:ext>
            </a:extLst>
          </p:cNvPr>
          <p:cNvSpPr>
            <a:spLocks noGrp="1" noChangeArrowheads="1"/>
          </p:cNvSpPr>
          <p:nvPr>
            <p:ph idx="1"/>
          </p:nvPr>
        </p:nvSpPr>
        <p:spPr>
          <a:xfrm>
            <a:off x="1487488" y="1889130"/>
            <a:ext cx="9505055" cy="2187575"/>
          </a:xfrm>
        </p:spPr>
        <p:txBody>
          <a:bodyPr/>
          <a:lstStyle/>
          <a:p>
            <a:pPr eaLnBrk="1" hangingPunct="1"/>
            <a:r>
              <a:rPr lang="zh-CN" altLang="en-US" sz="2800" b="1" dirty="0">
                <a:latin typeface="微软雅黑" panose="020B0503020204020204" pitchFamily="34" charset="-122"/>
                <a:ea typeface="微软雅黑" panose="020B0503020204020204" pitchFamily="34" charset="-122"/>
              </a:rPr>
              <a:t>有一个农夫带一条狼、一只羊和一棵白菜过河。如果没有农夫看管，则狼要吃羊，羊要吃白菜。但是船很小，只够农夫带一样东西过河。问农夫该如何解此难题？ </a:t>
            </a:r>
          </a:p>
        </p:txBody>
      </p:sp>
      <p:pic>
        <p:nvPicPr>
          <p:cNvPr id="17412" name="Picture 4" descr="MCj02792520000[1]">
            <a:extLst>
              <a:ext uri="{FF2B5EF4-FFF2-40B4-BE49-F238E27FC236}">
                <a16:creationId xmlns:a16="http://schemas.microsoft.com/office/drawing/2014/main" id="{AE389686-3A61-4B62-8613-E0517946B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443" y="4365630"/>
            <a:ext cx="942975"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MCj01923170000[1]">
            <a:extLst>
              <a:ext uri="{FF2B5EF4-FFF2-40B4-BE49-F238E27FC236}">
                <a16:creationId xmlns:a16="http://schemas.microsoft.com/office/drawing/2014/main" id="{49B4E684-F724-49E7-9746-6D292BB65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5516563"/>
            <a:ext cx="122396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descr="MCj03939360000[1]">
            <a:extLst>
              <a:ext uri="{FF2B5EF4-FFF2-40B4-BE49-F238E27FC236}">
                <a16:creationId xmlns:a16="http://schemas.microsoft.com/office/drawing/2014/main" id="{54DA79F1-6883-4910-B2C1-D15AFEAE6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8" y="4581530"/>
            <a:ext cx="763587"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MCj03312840000[1]">
            <a:extLst>
              <a:ext uri="{FF2B5EF4-FFF2-40B4-BE49-F238E27FC236}">
                <a16:creationId xmlns:a16="http://schemas.microsoft.com/office/drawing/2014/main" id="{439ACE64-91BD-41B2-8938-504A57D0F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5661025"/>
            <a:ext cx="6477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MCj03030300000[1]">
            <a:extLst>
              <a:ext uri="{FF2B5EF4-FFF2-40B4-BE49-F238E27FC236}">
                <a16:creationId xmlns:a16="http://schemas.microsoft.com/office/drawing/2014/main" id="{7F0253A9-255C-4756-BC22-00D35ED5A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59345">
            <a:off x="5951543" y="3573463"/>
            <a:ext cx="37369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824C7EC-768E-45E7-AB84-1023ABA89A98}"/>
              </a:ext>
            </a:extLst>
          </p:cNvPr>
          <p:cNvSpPr>
            <a:spLocks noGrp="1" noChangeArrowheads="1"/>
          </p:cNvSpPr>
          <p:nvPr>
            <p:ph type="title"/>
          </p:nvPr>
        </p:nvSpPr>
        <p:spPr>
          <a:xfrm>
            <a:off x="2566993" y="333375"/>
            <a:ext cx="7793037" cy="1143000"/>
          </a:xfrm>
        </p:spPr>
        <p:txBody>
          <a:bodyPr/>
          <a:lstStyle/>
          <a:p>
            <a:pPr eaLnBrk="1" hangingPunct="1"/>
            <a:r>
              <a:rPr lang="zh-CN" altLang="en-US" sz="4000" b="1">
                <a:solidFill>
                  <a:schemeClr val="folHlink"/>
                </a:solidFill>
                <a:latin typeface="微软雅黑" panose="020B0503020204020204" pitchFamily="34" charset="-122"/>
                <a:ea typeface="微软雅黑" panose="020B0503020204020204" pitchFamily="34" charset="-122"/>
              </a:rPr>
              <a:t>农夫过河问题</a:t>
            </a:r>
            <a:r>
              <a:rPr lang="zh-CN" altLang="en-US" sz="4000" b="1">
                <a:latin typeface="微软雅黑" panose="020B0503020204020204" pitchFamily="34" charset="-122"/>
                <a:ea typeface="微软雅黑" panose="020B0503020204020204" pitchFamily="34" charset="-122"/>
              </a:rPr>
              <a:t>状态空间法表示</a:t>
            </a:r>
          </a:p>
        </p:txBody>
      </p:sp>
      <p:sp>
        <p:nvSpPr>
          <p:cNvPr id="18435" name="Rectangle 3">
            <a:extLst>
              <a:ext uri="{FF2B5EF4-FFF2-40B4-BE49-F238E27FC236}">
                <a16:creationId xmlns:a16="http://schemas.microsoft.com/office/drawing/2014/main" id="{131DDF75-A4BF-49B4-AECE-ED05D3EED423}"/>
              </a:ext>
            </a:extLst>
          </p:cNvPr>
          <p:cNvSpPr>
            <a:spLocks noGrp="1" noChangeArrowheads="1"/>
          </p:cNvSpPr>
          <p:nvPr>
            <p:ph idx="1"/>
          </p:nvPr>
        </p:nvSpPr>
        <p:spPr>
          <a:xfrm>
            <a:off x="669073" y="1616927"/>
            <a:ext cx="10827527" cy="5241073"/>
          </a:xfrm>
        </p:spPr>
        <p:txBody>
          <a:bodyPr>
            <a:normAutofit/>
          </a:bodyPr>
          <a:lstStyle/>
          <a:p>
            <a:pPr eaLnBrk="1" hangingPunct="1">
              <a:lnSpc>
                <a:spcPct val="100000"/>
              </a:lnSpc>
              <a:buSzPct val="50000"/>
            </a:pPr>
            <a:r>
              <a:rPr lang="zh-CN" altLang="en-US" sz="3200" b="1" dirty="0">
                <a:latin typeface="微软雅黑" panose="020B0503020204020204" pitchFamily="34" charset="-122"/>
                <a:ea typeface="微软雅黑" panose="020B0503020204020204" pitchFamily="34" charset="-122"/>
              </a:rPr>
              <a:t>以向量（人，狼，羊，菜）表示状态，其中每个变元可取</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或</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，取</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表示在左岸（出发点），取</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表示在右岸</a:t>
            </a:r>
          </a:p>
          <a:p>
            <a:pPr eaLnBrk="1" hangingPunct="1">
              <a:lnSpc>
                <a:spcPct val="100000"/>
              </a:lnSpc>
              <a:buSzPct val="50000"/>
            </a:pPr>
            <a:r>
              <a:rPr lang="zh-CN" altLang="en-US" sz="3200" b="1" dirty="0">
                <a:latin typeface="微软雅黑" panose="020B0503020204020204" pitchFamily="34" charset="-122"/>
                <a:ea typeface="微软雅黑" panose="020B0503020204020204" pitchFamily="34" charset="-122"/>
              </a:rPr>
              <a:t>初态是：（</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p>
          <a:p>
            <a:pPr eaLnBrk="1" hangingPunct="1">
              <a:lnSpc>
                <a:spcPct val="100000"/>
              </a:lnSpc>
              <a:buSzPct val="50000"/>
            </a:pPr>
            <a:r>
              <a:rPr lang="zh-CN" altLang="en-US" sz="3200" b="1" dirty="0">
                <a:latin typeface="微软雅黑" panose="020B0503020204020204" pitchFamily="34" charset="-122"/>
                <a:ea typeface="微软雅黑" panose="020B0503020204020204" pitchFamily="34" charset="-122"/>
              </a:rPr>
              <a:t>终态是：（</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p>
          <a:p>
            <a:pPr eaLnBrk="1" hangingPunct="1">
              <a:lnSpc>
                <a:spcPct val="100000"/>
              </a:lnSpc>
              <a:buSzPct val="50000"/>
            </a:pPr>
            <a:r>
              <a:rPr lang="zh-CN" altLang="en-US" sz="3200" b="1" dirty="0">
                <a:latin typeface="微软雅黑" panose="020B0503020204020204" pitchFamily="34" charset="-122"/>
                <a:ea typeface="微软雅黑" panose="020B0503020204020204" pitchFamily="34" charset="-122"/>
              </a:rPr>
              <a:t>非法中间状态有：</a:t>
            </a:r>
          </a:p>
          <a:p>
            <a:pPr eaLnBrk="1" hangingPunct="1">
              <a:lnSpc>
                <a:spcPct val="100000"/>
              </a:lnSpc>
              <a:buSzPct val="50000"/>
              <a:buFont typeface="Wingdings" panose="05000000000000000000" pitchFamily="2" charset="2"/>
              <a:buNone/>
            </a:pP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 </a:t>
            </a:r>
            <a:br>
              <a:rPr lang="zh-CN" altLang="en-US" sz="3200" b="1" dirty="0">
                <a:latin typeface="微软雅黑" panose="020B0503020204020204" pitchFamily="34" charset="-122"/>
                <a:ea typeface="微软雅黑" panose="020B0503020204020204" pitchFamily="34" charset="-122"/>
              </a:rPr>
            </a:b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 </a:t>
            </a:r>
            <a:br>
              <a:rPr lang="zh-CN" altLang="en-US" sz="2400" b="1" dirty="0">
                <a:latin typeface="微软雅黑" panose="020B0503020204020204" pitchFamily="34" charset="-122"/>
                <a:ea typeface="微软雅黑" panose="020B0503020204020204" pitchFamily="34" charset="-122"/>
              </a:rPr>
            </a:b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8749AF8B-7B83-4AB1-8F2C-66D3AC95E4B1}"/>
              </a:ext>
            </a:extLst>
          </p:cNvPr>
          <p:cNvSpPr txBox="1">
            <a:spLocks noChangeArrowheads="1"/>
          </p:cNvSpPr>
          <p:nvPr/>
        </p:nvSpPr>
        <p:spPr bwMode="auto">
          <a:xfrm>
            <a:off x="7112586" y="1659131"/>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60" name="Text Box 4">
            <a:extLst>
              <a:ext uri="{FF2B5EF4-FFF2-40B4-BE49-F238E27FC236}">
                <a16:creationId xmlns:a16="http://schemas.microsoft.com/office/drawing/2014/main" id="{19FD8915-A2C4-48AD-8477-99E3AC09A292}"/>
              </a:ext>
            </a:extLst>
          </p:cNvPr>
          <p:cNvSpPr txBox="1">
            <a:spLocks noChangeArrowheads="1"/>
          </p:cNvSpPr>
          <p:nvPr/>
        </p:nvSpPr>
        <p:spPr bwMode="auto">
          <a:xfrm>
            <a:off x="3620086" y="72409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61" name="Text Box 5">
            <a:extLst>
              <a:ext uri="{FF2B5EF4-FFF2-40B4-BE49-F238E27FC236}">
                <a16:creationId xmlns:a16="http://schemas.microsoft.com/office/drawing/2014/main" id="{07A856DB-3277-4B58-BA68-3C39279DD15E}"/>
              </a:ext>
            </a:extLst>
          </p:cNvPr>
          <p:cNvSpPr txBox="1">
            <a:spLocks noChangeArrowheads="1"/>
          </p:cNvSpPr>
          <p:nvPr/>
        </p:nvSpPr>
        <p:spPr bwMode="auto">
          <a:xfrm>
            <a:off x="2253248" y="158769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62" name="Text Box 6">
            <a:extLst>
              <a:ext uri="{FF2B5EF4-FFF2-40B4-BE49-F238E27FC236}">
                <a16:creationId xmlns:a16="http://schemas.microsoft.com/office/drawing/2014/main" id="{E926E7EA-2287-4369-9FDF-06AA23297A3C}"/>
              </a:ext>
            </a:extLst>
          </p:cNvPr>
          <p:cNvSpPr txBox="1">
            <a:spLocks noChangeArrowheads="1"/>
          </p:cNvSpPr>
          <p:nvPr/>
        </p:nvSpPr>
        <p:spPr bwMode="auto">
          <a:xfrm>
            <a:off x="4844048" y="158769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63" name="Line 7">
            <a:extLst>
              <a:ext uri="{FF2B5EF4-FFF2-40B4-BE49-F238E27FC236}">
                <a16:creationId xmlns:a16="http://schemas.microsoft.com/office/drawing/2014/main" id="{86BB0C55-EBAC-4A58-B788-958DBA6139F1}"/>
              </a:ext>
            </a:extLst>
          </p:cNvPr>
          <p:cNvSpPr>
            <a:spLocks noChangeShapeType="1"/>
          </p:cNvSpPr>
          <p:nvPr/>
        </p:nvSpPr>
        <p:spPr bwMode="auto">
          <a:xfrm flipH="1">
            <a:off x="4053473" y="1155899"/>
            <a:ext cx="790575" cy="3587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64" name="Line 8">
            <a:extLst>
              <a:ext uri="{FF2B5EF4-FFF2-40B4-BE49-F238E27FC236}">
                <a16:creationId xmlns:a16="http://schemas.microsoft.com/office/drawing/2014/main" id="{F24B945C-2EFD-46C2-A8AD-F87D34DCBB79}"/>
              </a:ext>
            </a:extLst>
          </p:cNvPr>
          <p:cNvSpPr>
            <a:spLocks noChangeShapeType="1"/>
          </p:cNvSpPr>
          <p:nvPr/>
        </p:nvSpPr>
        <p:spPr bwMode="auto">
          <a:xfrm>
            <a:off x="4988511" y="1155899"/>
            <a:ext cx="720725"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65" name="Line 9">
            <a:extLst>
              <a:ext uri="{FF2B5EF4-FFF2-40B4-BE49-F238E27FC236}">
                <a16:creationId xmlns:a16="http://schemas.microsoft.com/office/drawing/2014/main" id="{B07E12EF-EC44-4E94-A9D2-B1E51A32CA9A}"/>
              </a:ext>
            </a:extLst>
          </p:cNvPr>
          <p:cNvSpPr>
            <a:spLocks noChangeShapeType="1"/>
          </p:cNvSpPr>
          <p:nvPr/>
        </p:nvSpPr>
        <p:spPr bwMode="auto">
          <a:xfrm>
            <a:off x="6069598" y="1514674"/>
            <a:ext cx="574675" cy="6492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66" name="Line 10">
            <a:extLst>
              <a:ext uri="{FF2B5EF4-FFF2-40B4-BE49-F238E27FC236}">
                <a16:creationId xmlns:a16="http://schemas.microsoft.com/office/drawing/2014/main" id="{916BBEA8-901E-401E-BA91-33EE22AB0191}"/>
              </a:ext>
            </a:extLst>
          </p:cNvPr>
          <p:cNvSpPr>
            <a:spLocks noChangeShapeType="1"/>
          </p:cNvSpPr>
          <p:nvPr/>
        </p:nvSpPr>
        <p:spPr bwMode="auto">
          <a:xfrm flipH="1">
            <a:off x="6069598" y="1443236"/>
            <a:ext cx="503237" cy="72072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67" name="Line 11">
            <a:extLst>
              <a:ext uri="{FF2B5EF4-FFF2-40B4-BE49-F238E27FC236}">
                <a16:creationId xmlns:a16="http://schemas.microsoft.com/office/drawing/2014/main" id="{AE3127E3-6732-4AD1-8A21-A25187BFDB3F}"/>
              </a:ext>
            </a:extLst>
          </p:cNvPr>
          <p:cNvSpPr>
            <a:spLocks noChangeShapeType="1"/>
          </p:cNvSpPr>
          <p:nvPr/>
        </p:nvSpPr>
        <p:spPr bwMode="auto">
          <a:xfrm>
            <a:off x="5204411" y="1155899"/>
            <a:ext cx="252095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68" name="Line 12">
            <a:extLst>
              <a:ext uri="{FF2B5EF4-FFF2-40B4-BE49-F238E27FC236}">
                <a16:creationId xmlns:a16="http://schemas.microsoft.com/office/drawing/2014/main" id="{BB1D23FB-6879-413F-9E60-E9BCBAECD72E}"/>
              </a:ext>
            </a:extLst>
          </p:cNvPr>
          <p:cNvSpPr>
            <a:spLocks noChangeShapeType="1"/>
          </p:cNvSpPr>
          <p:nvPr/>
        </p:nvSpPr>
        <p:spPr bwMode="auto">
          <a:xfrm>
            <a:off x="8444498" y="1659136"/>
            <a:ext cx="574675" cy="6492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69" name="Line 13">
            <a:extLst>
              <a:ext uri="{FF2B5EF4-FFF2-40B4-BE49-F238E27FC236}">
                <a16:creationId xmlns:a16="http://schemas.microsoft.com/office/drawing/2014/main" id="{607B9DB1-86F2-4DC1-A029-9E897C5AA3AE}"/>
              </a:ext>
            </a:extLst>
          </p:cNvPr>
          <p:cNvSpPr>
            <a:spLocks noChangeShapeType="1"/>
          </p:cNvSpPr>
          <p:nvPr/>
        </p:nvSpPr>
        <p:spPr bwMode="auto">
          <a:xfrm flipH="1">
            <a:off x="8444498" y="1587699"/>
            <a:ext cx="503237" cy="72072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70" name="Text Box 14">
            <a:extLst>
              <a:ext uri="{FF2B5EF4-FFF2-40B4-BE49-F238E27FC236}">
                <a16:creationId xmlns:a16="http://schemas.microsoft.com/office/drawing/2014/main" id="{EC9AFF64-B9B3-46AF-A0AA-5F07F830D3BA}"/>
              </a:ext>
            </a:extLst>
          </p:cNvPr>
          <p:cNvSpPr txBox="1">
            <a:spLocks noChangeArrowheads="1"/>
          </p:cNvSpPr>
          <p:nvPr/>
        </p:nvSpPr>
        <p:spPr bwMode="auto">
          <a:xfrm>
            <a:off x="2253248" y="223539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71" name="Line 15">
            <a:extLst>
              <a:ext uri="{FF2B5EF4-FFF2-40B4-BE49-F238E27FC236}">
                <a16:creationId xmlns:a16="http://schemas.microsoft.com/office/drawing/2014/main" id="{DDEA1228-28C8-490F-8D6E-97C3E3B00B49}"/>
              </a:ext>
            </a:extLst>
          </p:cNvPr>
          <p:cNvSpPr>
            <a:spLocks noChangeShapeType="1"/>
          </p:cNvSpPr>
          <p:nvPr/>
        </p:nvSpPr>
        <p:spPr bwMode="auto">
          <a:xfrm>
            <a:off x="3477211" y="1948061"/>
            <a:ext cx="0" cy="3587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72" name="Text Box 16">
            <a:extLst>
              <a:ext uri="{FF2B5EF4-FFF2-40B4-BE49-F238E27FC236}">
                <a16:creationId xmlns:a16="http://schemas.microsoft.com/office/drawing/2014/main" id="{4F90346F-9DD9-4AC4-B2B5-CE20A781D959}"/>
              </a:ext>
            </a:extLst>
          </p:cNvPr>
          <p:cNvSpPr txBox="1">
            <a:spLocks noChangeArrowheads="1"/>
          </p:cNvSpPr>
          <p:nvPr/>
        </p:nvSpPr>
        <p:spPr bwMode="auto">
          <a:xfrm>
            <a:off x="1819861" y="309899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73" name="Text Box 17">
            <a:extLst>
              <a:ext uri="{FF2B5EF4-FFF2-40B4-BE49-F238E27FC236}">
                <a16:creationId xmlns:a16="http://schemas.microsoft.com/office/drawing/2014/main" id="{6596D1CF-C5B7-4A8C-B19D-3F5D21909E34}"/>
              </a:ext>
            </a:extLst>
          </p:cNvPr>
          <p:cNvSpPr txBox="1">
            <a:spLocks noChangeArrowheads="1"/>
          </p:cNvSpPr>
          <p:nvPr/>
        </p:nvSpPr>
        <p:spPr bwMode="auto">
          <a:xfrm>
            <a:off x="4340811" y="309899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74" name="Line 18">
            <a:extLst>
              <a:ext uri="{FF2B5EF4-FFF2-40B4-BE49-F238E27FC236}">
                <a16:creationId xmlns:a16="http://schemas.microsoft.com/office/drawing/2014/main" id="{AB8EA8F9-8C96-49B6-9A49-DCFC420F50EA}"/>
              </a:ext>
            </a:extLst>
          </p:cNvPr>
          <p:cNvSpPr>
            <a:spLocks noChangeShapeType="1"/>
          </p:cNvSpPr>
          <p:nvPr/>
        </p:nvSpPr>
        <p:spPr bwMode="auto">
          <a:xfrm flipH="1">
            <a:off x="3188286" y="2667199"/>
            <a:ext cx="21590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75" name="Line 19">
            <a:extLst>
              <a:ext uri="{FF2B5EF4-FFF2-40B4-BE49-F238E27FC236}">
                <a16:creationId xmlns:a16="http://schemas.microsoft.com/office/drawing/2014/main" id="{99123D5D-25C4-4F43-88E6-D6831EFC13E5}"/>
              </a:ext>
            </a:extLst>
          </p:cNvPr>
          <p:cNvSpPr>
            <a:spLocks noChangeShapeType="1"/>
          </p:cNvSpPr>
          <p:nvPr/>
        </p:nvSpPr>
        <p:spPr bwMode="auto">
          <a:xfrm>
            <a:off x="3477211" y="2667199"/>
            <a:ext cx="2087562"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76" name="Line 20">
            <a:extLst>
              <a:ext uri="{FF2B5EF4-FFF2-40B4-BE49-F238E27FC236}">
                <a16:creationId xmlns:a16="http://schemas.microsoft.com/office/drawing/2014/main" id="{E8EB2FA6-9B3D-459D-B27E-5B66B5131296}"/>
              </a:ext>
            </a:extLst>
          </p:cNvPr>
          <p:cNvSpPr>
            <a:spLocks noChangeShapeType="1"/>
          </p:cNvSpPr>
          <p:nvPr/>
        </p:nvSpPr>
        <p:spPr bwMode="auto">
          <a:xfrm>
            <a:off x="3116848" y="3603824"/>
            <a:ext cx="0" cy="5032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77" name="Text Box 21">
            <a:extLst>
              <a:ext uri="{FF2B5EF4-FFF2-40B4-BE49-F238E27FC236}">
                <a16:creationId xmlns:a16="http://schemas.microsoft.com/office/drawing/2014/main" id="{2FBA89C5-0C05-435F-AD29-39F5FEB77B5F}"/>
              </a:ext>
            </a:extLst>
          </p:cNvPr>
          <p:cNvSpPr txBox="1">
            <a:spLocks noChangeArrowheads="1"/>
          </p:cNvSpPr>
          <p:nvPr/>
        </p:nvSpPr>
        <p:spPr bwMode="auto">
          <a:xfrm>
            <a:off x="1819861" y="4251524"/>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78" name="Line 22">
            <a:extLst>
              <a:ext uri="{FF2B5EF4-FFF2-40B4-BE49-F238E27FC236}">
                <a16:creationId xmlns:a16="http://schemas.microsoft.com/office/drawing/2014/main" id="{B7605C92-1B9D-4DD2-9749-CF8EBED19F03}"/>
              </a:ext>
            </a:extLst>
          </p:cNvPr>
          <p:cNvSpPr>
            <a:spLocks noChangeShapeType="1"/>
          </p:cNvSpPr>
          <p:nvPr/>
        </p:nvSpPr>
        <p:spPr bwMode="auto">
          <a:xfrm>
            <a:off x="3045411" y="4251524"/>
            <a:ext cx="574675" cy="6492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79" name="Line 23">
            <a:extLst>
              <a:ext uri="{FF2B5EF4-FFF2-40B4-BE49-F238E27FC236}">
                <a16:creationId xmlns:a16="http://schemas.microsoft.com/office/drawing/2014/main" id="{1DC31DE1-1120-4AEF-96D3-84C70C90B72C}"/>
              </a:ext>
            </a:extLst>
          </p:cNvPr>
          <p:cNvSpPr>
            <a:spLocks noChangeShapeType="1"/>
          </p:cNvSpPr>
          <p:nvPr/>
        </p:nvSpPr>
        <p:spPr bwMode="auto">
          <a:xfrm flipH="1">
            <a:off x="3045411" y="4180086"/>
            <a:ext cx="503237" cy="72072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80" name="Line 24">
            <a:extLst>
              <a:ext uri="{FF2B5EF4-FFF2-40B4-BE49-F238E27FC236}">
                <a16:creationId xmlns:a16="http://schemas.microsoft.com/office/drawing/2014/main" id="{5A23D7F8-EC37-499A-BCFA-29FE36581540}"/>
              </a:ext>
            </a:extLst>
          </p:cNvPr>
          <p:cNvSpPr>
            <a:spLocks noChangeShapeType="1"/>
          </p:cNvSpPr>
          <p:nvPr/>
        </p:nvSpPr>
        <p:spPr bwMode="auto">
          <a:xfrm>
            <a:off x="5636211" y="3532386"/>
            <a:ext cx="0" cy="5032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81" name="Text Box 25">
            <a:extLst>
              <a:ext uri="{FF2B5EF4-FFF2-40B4-BE49-F238E27FC236}">
                <a16:creationId xmlns:a16="http://schemas.microsoft.com/office/drawing/2014/main" id="{54500EB7-6381-4237-AA4D-7C12CD5DE54B}"/>
              </a:ext>
            </a:extLst>
          </p:cNvPr>
          <p:cNvSpPr txBox="1">
            <a:spLocks noChangeArrowheads="1"/>
          </p:cNvSpPr>
          <p:nvPr/>
        </p:nvSpPr>
        <p:spPr bwMode="auto">
          <a:xfrm>
            <a:off x="4412248" y="4180086"/>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82" name="Text Box 26">
            <a:extLst>
              <a:ext uri="{FF2B5EF4-FFF2-40B4-BE49-F238E27FC236}">
                <a16:creationId xmlns:a16="http://schemas.microsoft.com/office/drawing/2014/main" id="{DC491792-7A19-408A-AB06-96BCBC622CFD}"/>
              </a:ext>
            </a:extLst>
          </p:cNvPr>
          <p:cNvSpPr txBox="1">
            <a:spLocks noChangeArrowheads="1"/>
          </p:cNvSpPr>
          <p:nvPr/>
        </p:nvSpPr>
        <p:spPr bwMode="auto">
          <a:xfrm>
            <a:off x="3620086" y="363736"/>
            <a:ext cx="30956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（人，狼，羊，菜）</a:t>
            </a:r>
          </a:p>
        </p:txBody>
      </p:sp>
      <p:sp>
        <p:nvSpPr>
          <p:cNvPr id="19483" name="Line 27">
            <a:extLst>
              <a:ext uri="{FF2B5EF4-FFF2-40B4-BE49-F238E27FC236}">
                <a16:creationId xmlns:a16="http://schemas.microsoft.com/office/drawing/2014/main" id="{F2C11A03-6033-4471-AB64-C5D03C73573E}"/>
              </a:ext>
            </a:extLst>
          </p:cNvPr>
          <p:cNvSpPr>
            <a:spLocks noChangeShapeType="1"/>
          </p:cNvSpPr>
          <p:nvPr/>
        </p:nvSpPr>
        <p:spPr bwMode="auto">
          <a:xfrm>
            <a:off x="5780673" y="3532386"/>
            <a:ext cx="1368425" cy="5746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84" name="Line 28">
            <a:extLst>
              <a:ext uri="{FF2B5EF4-FFF2-40B4-BE49-F238E27FC236}">
                <a16:creationId xmlns:a16="http://schemas.microsoft.com/office/drawing/2014/main" id="{A14C07AE-58A9-406E-B057-0D85C40F4726}"/>
              </a:ext>
            </a:extLst>
          </p:cNvPr>
          <p:cNvSpPr>
            <a:spLocks noChangeShapeType="1"/>
          </p:cNvSpPr>
          <p:nvPr/>
        </p:nvSpPr>
        <p:spPr bwMode="auto">
          <a:xfrm>
            <a:off x="5564773" y="4178499"/>
            <a:ext cx="574675" cy="6492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85" name="Line 29">
            <a:extLst>
              <a:ext uri="{FF2B5EF4-FFF2-40B4-BE49-F238E27FC236}">
                <a16:creationId xmlns:a16="http://schemas.microsoft.com/office/drawing/2014/main" id="{B1302660-8358-464E-B417-2AFDDFB20796}"/>
              </a:ext>
            </a:extLst>
          </p:cNvPr>
          <p:cNvSpPr>
            <a:spLocks noChangeShapeType="1"/>
          </p:cNvSpPr>
          <p:nvPr/>
        </p:nvSpPr>
        <p:spPr bwMode="auto">
          <a:xfrm flipH="1">
            <a:off x="5564773" y="4107061"/>
            <a:ext cx="503237" cy="72072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86" name="Text Box 30">
            <a:extLst>
              <a:ext uri="{FF2B5EF4-FFF2-40B4-BE49-F238E27FC236}">
                <a16:creationId xmlns:a16="http://schemas.microsoft.com/office/drawing/2014/main" id="{B3B79B56-C981-44C3-A8F5-EDCEE155C734}"/>
              </a:ext>
            </a:extLst>
          </p:cNvPr>
          <p:cNvSpPr txBox="1">
            <a:spLocks noChangeArrowheads="1"/>
          </p:cNvSpPr>
          <p:nvPr/>
        </p:nvSpPr>
        <p:spPr bwMode="auto">
          <a:xfrm>
            <a:off x="6788736" y="4180086"/>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87" name="Text Box 31">
            <a:extLst>
              <a:ext uri="{FF2B5EF4-FFF2-40B4-BE49-F238E27FC236}">
                <a16:creationId xmlns:a16="http://schemas.microsoft.com/office/drawing/2014/main" id="{DD545248-0F96-4CF5-BE16-3EB95EC9DA7E}"/>
              </a:ext>
            </a:extLst>
          </p:cNvPr>
          <p:cNvSpPr txBox="1">
            <a:spLocks noChangeArrowheads="1"/>
          </p:cNvSpPr>
          <p:nvPr/>
        </p:nvSpPr>
        <p:spPr bwMode="auto">
          <a:xfrm>
            <a:off x="6861761" y="4756349"/>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88" name="Text Box 32">
            <a:extLst>
              <a:ext uri="{FF2B5EF4-FFF2-40B4-BE49-F238E27FC236}">
                <a16:creationId xmlns:a16="http://schemas.microsoft.com/office/drawing/2014/main" id="{BC51B9B5-BAB3-42DC-ADF3-5F7C74CBAA1E}"/>
              </a:ext>
            </a:extLst>
          </p:cNvPr>
          <p:cNvSpPr txBox="1">
            <a:spLocks noChangeArrowheads="1"/>
          </p:cNvSpPr>
          <p:nvPr/>
        </p:nvSpPr>
        <p:spPr bwMode="auto">
          <a:xfrm>
            <a:off x="6861761" y="5332611"/>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89" name="Text Box 33">
            <a:extLst>
              <a:ext uri="{FF2B5EF4-FFF2-40B4-BE49-F238E27FC236}">
                <a16:creationId xmlns:a16="http://schemas.microsoft.com/office/drawing/2014/main" id="{E764882F-5FCA-4696-A0B4-CCB0A4188298}"/>
              </a:ext>
            </a:extLst>
          </p:cNvPr>
          <p:cNvSpPr txBox="1">
            <a:spLocks noChangeArrowheads="1"/>
          </p:cNvSpPr>
          <p:nvPr/>
        </p:nvSpPr>
        <p:spPr bwMode="auto">
          <a:xfrm>
            <a:off x="6788736" y="6029524"/>
            <a:ext cx="28082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19490" name="Line 34">
            <a:extLst>
              <a:ext uri="{FF2B5EF4-FFF2-40B4-BE49-F238E27FC236}">
                <a16:creationId xmlns:a16="http://schemas.microsoft.com/office/drawing/2014/main" id="{E83AD49E-7770-4E87-A04B-C03344658593}"/>
              </a:ext>
            </a:extLst>
          </p:cNvPr>
          <p:cNvSpPr>
            <a:spLocks noChangeShapeType="1"/>
          </p:cNvSpPr>
          <p:nvPr/>
        </p:nvSpPr>
        <p:spPr bwMode="auto">
          <a:xfrm>
            <a:off x="8012698" y="4540449"/>
            <a:ext cx="0" cy="2873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91" name="Line 35">
            <a:extLst>
              <a:ext uri="{FF2B5EF4-FFF2-40B4-BE49-F238E27FC236}">
                <a16:creationId xmlns:a16="http://schemas.microsoft.com/office/drawing/2014/main" id="{1209AB77-99EB-4F74-8985-3563927E0954}"/>
              </a:ext>
            </a:extLst>
          </p:cNvPr>
          <p:cNvSpPr>
            <a:spLocks noChangeShapeType="1"/>
          </p:cNvSpPr>
          <p:nvPr/>
        </p:nvSpPr>
        <p:spPr bwMode="auto">
          <a:xfrm>
            <a:off x="8012698" y="5115124"/>
            <a:ext cx="0" cy="2873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492" name="Line 36">
            <a:extLst>
              <a:ext uri="{FF2B5EF4-FFF2-40B4-BE49-F238E27FC236}">
                <a16:creationId xmlns:a16="http://schemas.microsoft.com/office/drawing/2014/main" id="{ADDDBF44-9886-4013-AA6A-D76938B96C2F}"/>
              </a:ext>
            </a:extLst>
          </p:cNvPr>
          <p:cNvSpPr>
            <a:spLocks noChangeShapeType="1"/>
          </p:cNvSpPr>
          <p:nvPr/>
        </p:nvSpPr>
        <p:spPr bwMode="auto">
          <a:xfrm>
            <a:off x="8012698" y="5691386"/>
            <a:ext cx="0"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4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1"/>
                                        </p:tgtEl>
                                        <p:attrNameLst>
                                          <p:attrName>style.visibility</p:attrName>
                                        </p:attrNameLst>
                                      </p:cBhvr>
                                      <p:to>
                                        <p:strVal val="visible"/>
                                      </p:to>
                                    </p:set>
                                  </p:childTnLst>
                                </p:cTn>
                              </p:par>
                            </p:childTnLst>
                          </p:cTn>
                        </p:par>
                        <p:par>
                          <p:cTn id="31" fill="hold">
                            <p:stCondLst>
                              <p:cond delay="0"/>
                            </p:stCondLst>
                            <p:childTnLst>
                              <p:par>
                                <p:cTn id="32" presetID="2" presetClass="entr" presetSubtype="4" fill="hold" grpId="0" nodeType="afterEffect">
                                  <p:stCondLst>
                                    <p:cond delay="0"/>
                                  </p:stCondLst>
                                  <p:childTnLst>
                                    <p:set>
                                      <p:cBhvr>
                                        <p:cTn id="33" dur="1" fill="hold">
                                          <p:stCondLst>
                                            <p:cond delay="0"/>
                                          </p:stCondLst>
                                        </p:cTn>
                                        <p:tgtEl>
                                          <p:spTgt spid="19470"/>
                                        </p:tgtEl>
                                        <p:attrNameLst>
                                          <p:attrName>style.visibility</p:attrName>
                                        </p:attrNameLst>
                                      </p:cBhvr>
                                      <p:to>
                                        <p:strVal val="visible"/>
                                      </p:to>
                                    </p:set>
                                    <p:anim calcmode="lin" valueType="num">
                                      <p:cBhvr additive="base">
                                        <p:cTn id="34" dur="500" fill="hold"/>
                                        <p:tgtEl>
                                          <p:spTgt spid="19470"/>
                                        </p:tgtEl>
                                        <p:attrNameLst>
                                          <p:attrName>ppt_x</p:attrName>
                                        </p:attrNameLst>
                                      </p:cBhvr>
                                      <p:tavLst>
                                        <p:tav tm="0">
                                          <p:val>
                                            <p:strVal val="#ppt_x"/>
                                          </p:val>
                                        </p:tav>
                                        <p:tav tm="100000">
                                          <p:val>
                                            <p:strVal val="#ppt_x"/>
                                          </p:val>
                                        </p:tav>
                                      </p:tavLst>
                                    </p:anim>
                                    <p:anim calcmode="lin" valueType="num">
                                      <p:cBhvr additive="base">
                                        <p:cTn id="35" dur="500" fill="hold"/>
                                        <p:tgtEl>
                                          <p:spTgt spid="1947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47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47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47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47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47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947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47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47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948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948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48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948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948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948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948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949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949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948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948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9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61" grpId="0"/>
      <p:bldP spid="19462" grpId="0"/>
      <p:bldP spid="19463" grpId="0" animBg="1"/>
      <p:bldP spid="19464" grpId="0" animBg="1"/>
      <p:bldP spid="19465" grpId="0" animBg="1"/>
      <p:bldP spid="19466" grpId="0" animBg="1"/>
      <p:bldP spid="19467" grpId="0" animBg="1"/>
      <p:bldP spid="19468" grpId="0" animBg="1"/>
      <p:bldP spid="19469" grpId="0" animBg="1"/>
      <p:bldP spid="19470" grpId="0"/>
      <p:bldP spid="19471" grpId="0" animBg="1"/>
      <p:bldP spid="19472" grpId="0"/>
      <p:bldP spid="19473" grpId="0"/>
      <p:bldP spid="19474" grpId="0" animBg="1"/>
      <p:bldP spid="19475" grpId="0" animBg="1"/>
      <p:bldP spid="19476" grpId="0" animBg="1"/>
      <p:bldP spid="19477" grpId="0"/>
      <p:bldP spid="19478" grpId="0" animBg="1"/>
      <p:bldP spid="19479" grpId="0" animBg="1"/>
      <p:bldP spid="19480" grpId="0" animBg="1"/>
      <p:bldP spid="19481" grpId="0"/>
      <p:bldP spid="19483" grpId="0" animBg="1"/>
      <p:bldP spid="19484" grpId="0" animBg="1"/>
      <p:bldP spid="19485" grpId="0" animBg="1"/>
      <p:bldP spid="19486" grpId="0"/>
      <p:bldP spid="19487" grpId="0"/>
      <p:bldP spid="19488" grpId="0"/>
      <p:bldP spid="19489" grpId="0"/>
      <p:bldP spid="19490" grpId="0" animBg="1"/>
      <p:bldP spid="19491" grpId="0" animBg="1"/>
      <p:bldP spid="194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F1F87-330B-4B7F-92C0-2DE4B164A0B8}"/>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学习内容</a:t>
            </a:r>
          </a:p>
        </p:txBody>
      </p:sp>
      <p:graphicFrame>
        <p:nvGraphicFramePr>
          <p:cNvPr id="4" name="内容占位符 3">
            <a:extLst>
              <a:ext uri="{FF2B5EF4-FFF2-40B4-BE49-F238E27FC236}">
                <a16:creationId xmlns:a16="http://schemas.microsoft.com/office/drawing/2014/main" id="{F8E4ECFA-51A8-42DE-9898-0282484C9A95}"/>
              </a:ext>
            </a:extLst>
          </p:cNvPr>
          <p:cNvGraphicFramePr>
            <a:graphicFrameLocks noGrp="1"/>
          </p:cNvGraphicFramePr>
          <p:nvPr>
            <p:ph idx="1"/>
            <p:extLst>
              <p:ext uri="{D42A27DB-BD31-4B8C-83A1-F6EECF244321}">
                <p14:modId xmlns:p14="http://schemas.microsoft.com/office/powerpoint/2010/main" val="11956862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4239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5686A6A0-712A-47A7-A4F7-646BB806C117}"/>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88ACA12E-E6D0-41FB-9F16-E2FDC781578E}"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20</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sp>
        <p:nvSpPr>
          <p:cNvPr id="25603" name="Rectangle 2">
            <a:extLst>
              <a:ext uri="{FF2B5EF4-FFF2-40B4-BE49-F238E27FC236}">
                <a16:creationId xmlns:a16="http://schemas.microsoft.com/office/drawing/2014/main" id="{E9476BAB-B9E3-4294-B2E9-A026A996C873}"/>
              </a:ext>
            </a:extLst>
          </p:cNvPr>
          <p:cNvSpPr>
            <a:spLocks noGrp="1" noChangeArrowheads="1"/>
          </p:cNvSpPr>
          <p:nvPr>
            <p:ph type="title"/>
          </p:nvPr>
        </p:nvSpPr>
        <p:spPr>
          <a:xfrm>
            <a:off x="2362200" y="1219200"/>
            <a:ext cx="5257800" cy="914400"/>
          </a:xfrm>
        </p:spPr>
        <p:txBody>
          <a:bodyPr/>
          <a:lstStyle/>
          <a:p>
            <a:pPr eaLnBrk="1" hangingPunct="1"/>
            <a:r>
              <a:rPr lang="zh-CN" altLang="en-US"/>
              <a:t>例</a:t>
            </a:r>
            <a:r>
              <a:rPr lang="en-US" altLang="zh-CN"/>
              <a:t>:</a:t>
            </a:r>
            <a:r>
              <a:rPr lang="zh-CN" altLang="en-US"/>
              <a:t>三数码难题</a:t>
            </a:r>
            <a:br>
              <a:rPr lang="zh-CN" altLang="en-US"/>
            </a:br>
            <a:r>
              <a:rPr lang="zh-CN" altLang="en-US"/>
              <a:t>（</a:t>
            </a:r>
            <a:r>
              <a:rPr lang="en-US" altLang="zh-CN"/>
              <a:t>3 puzzle problem</a:t>
            </a:r>
            <a:r>
              <a:rPr lang="zh-CN" altLang="en-US"/>
              <a:t>）</a:t>
            </a:r>
          </a:p>
        </p:txBody>
      </p:sp>
      <p:grpSp>
        <p:nvGrpSpPr>
          <p:cNvPr id="68611" name="Group 3">
            <a:extLst>
              <a:ext uri="{FF2B5EF4-FFF2-40B4-BE49-F238E27FC236}">
                <a16:creationId xmlns:a16="http://schemas.microsoft.com/office/drawing/2014/main" id="{BF2A1325-9D7C-4343-8D68-D2C89660CA1C}"/>
              </a:ext>
            </a:extLst>
          </p:cNvPr>
          <p:cNvGrpSpPr>
            <a:grpSpLocks/>
          </p:cNvGrpSpPr>
          <p:nvPr/>
        </p:nvGrpSpPr>
        <p:grpSpPr bwMode="auto">
          <a:xfrm>
            <a:off x="1981200" y="4800600"/>
            <a:ext cx="1371600" cy="1371600"/>
            <a:chOff x="288" y="2976"/>
            <a:chExt cx="864" cy="864"/>
          </a:xfrm>
        </p:grpSpPr>
        <p:sp>
          <p:nvSpPr>
            <p:cNvPr id="25644" name="Rectangle 4">
              <a:extLst>
                <a:ext uri="{FF2B5EF4-FFF2-40B4-BE49-F238E27FC236}">
                  <a16:creationId xmlns:a16="http://schemas.microsoft.com/office/drawing/2014/main" id="{DD6E0D97-A5F1-4E79-B0A9-5B080969BF34}"/>
                </a:ext>
              </a:extLst>
            </p:cNvPr>
            <p:cNvSpPr>
              <a:spLocks noChangeArrowheads="1"/>
            </p:cNvSpPr>
            <p:nvPr/>
          </p:nvSpPr>
          <p:spPr bwMode="auto">
            <a:xfrm>
              <a:off x="384" y="2976"/>
              <a:ext cx="768" cy="864"/>
            </a:xfrm>
            <a:prstGeom prst="rect">
              <a:avLst/>
            </a:prstGeom>
            <a:gradFill rotWithShape="0">
              <a:gsLst>
                <a:gs pos="0">
                  <a:srgbClr val="8488C4"/>
                </a:gs>
                <a:gs pos="53000">
                  <a:srgbClr val="D4DEFF"/>
                </a:gs>
                <a:gs pos="83000">
                  <a:srgbClr val="D4DEFF"/>
                </a:gs>
                <a:gs pos="100000">
                  <a:srgbClr val="96AB94"/>
                </a:gs>
              </a:gsLst>
              <a:lin ang="189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8488C4"/>
              </a:extrusionClr>
              <a:contourClr>
                <a:srgbClr val="8488C4"/>
              </a:contourClr>
            </a:sp3d>
          </p:spPr>
          <p:txBody>
            <a:bodyPr wrap="none" anchor="ctr">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endParaRPr>
            </a:p>
          </p:txBody>
        </p:sp>
        <p:sp>
          <p:nvSpPr>
            <p:cNvPr id="25645" name="Rectangle 5">
              <a:extLst>
                <a:ext uri="{FF2B5EF4-FFF2-40B4-BE49-F238E27FC236}">
                  <a16:creationId xmlns:a16="http://schemas.microsoft.com/office/drawing/2014/main" id="{C1F4451A-0680-45F4-853F-E95D74F97685}"/>
                </a:ext>
              </a:extLst>
            </p:cNvPr>
            <p:cNvSpPr>
              <a:spLocks noChangeArrowheads="1"/>
            </p:cNvSpPr>
            <p:nvPr/>
          </p:nvSpPr>
          <p:spPr bwMode="auto">
            <a:xfrm>
              <a:off x="720"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1</a:t>
              </a:r>
            </a:p>
          </p:txBody>
        </p:sp>
        <p:sp>
          <p:nvSpPr>
            <p:cNvPr id="25646" name="Rectangle 6">
              <a:extLst>
                <a:ext uri="{FF2B5EF4-FFF2-40B4-BE49-F238E27FC236}">
                  <a16:creationId xmlns:a16="http://schemas.microsoft.com/office/drawing/2014/main" id="{6CCC1271-36D4-4390-B6D5-49B250772A47}"/>
                </a:ext>
              </a:extLst>
            </p:cNvPr>
            <p:cNvSpPr>
              <a:spLocks noChangeArrowheads="1"/>
            </p:cNvSpPr>
            <p:nvPr/>
          </p:nvSpPr>
          <p:spPr bwMode="auto">
            <a:xfrm>
              <a:off x="288"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2</a:t>
              </a:r>
            </a:p>
          </p:txBody>
        </p:sp>
        <p:sp>
          <p:nvSpPr>
            <p:cNvPr id="25647" name="Rectangle 7">
              <a:extLst>
                <a:ext uri="{FF2B5EF4-FFF2-40B4-BE49-F238E27FC236}">
                  <a16:creationId xmlns:a16="http://schemas.microsoft.com/office/drawing/2014/main" id="{229A089D-BF9A-43DA-BCFD-17C061A59FB4}"/>
                </a:ext>
              </a:extLst>
            </p:cNvPr>
            <p:cNvSpPr>
              <a:spLocks noChangeArrowheads="1"/>
            </p:cNvSpPr>
            <p:nvPr/>
          </p:nvSpPr>
          <p:spPr bwMode="auto">
            <a:xfrm>
              <a:off x="288"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endParaRPr>
            </a:p>
          </p:txBody>
        </p:sp>
        <p:sp>
          <p:nvSpPr>
            <p:cNvPr id="25648" name="Rectangle 8">
              <a:extLst>
                <a:ext uri="{FF2B5EF4-FFF2-40B4-BE49-F238E27FC236}">
                  <a16:creationId xmlns:a16="http://schemas.microsoft.com/office/drawing/2014/main" id="{8918C1FB-8D29-4B96-81A9-EA7A14064326}"/>
                </a:ext>
              </a:extLst>
            </p:cNvPr>
            <p:cNvSpPr>
              <a:spLocks noChangeArrowheads="1"/>
            </p:cNvSpPr>
            <p:nvPr/>
          </p:nvSpPr>
          <p:spPr bwMode="auto">
            <a:xfrm>
              <a:off x="720"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3</a:t>
              </a:r>
            </a:p>
          </p:txBody>
        </p:sp>
      </p:grpSp>
      <p:grpSp>
        <p:nvGrpSpPr>
          <p:cNvPr id="68617" name="Group 9">
            <a:extLst>
              <a:ext uri="{FF2B5EF4-FFF2-40B4-BE49-F238E27FC236}">
                <a16:creationId xmlns:a16="http://schemas.microsoft.com/office/drawing/2014/main" id="{EDB280A0-72CF-4F33-867D-60B044AFAC4D}"/>
              </a:ext>
            </a:extLst>
          </p:cNvPr>
          <p:cNvGrpSpPr>
            <a:grpSpLocks/>
          </p:cNvGrpSpPr>
          <p:nvPr/>
        </p:nvGrpSpPr>
        <p:grpSpPr bwMode="auto">
          <a:xfrm>
            <a:off x="2209800" y="2667000"/>
            <a:ext cx="1371600" cy="1371600"/>
            <a:chOff x="288" y="2976"/>
            <a:chExt cx="864" cy="864"/>
          </a:xfrm>
        </p:grpSpPr>
        <p:sp>
          <p:nvSpPr>
            <p:cNvPr id="25639" name="Rectangle 10">
              <a:extLst>
                <a:ext uri="{FF2B5EF4-FFF2-40B4-BE49-F238E27FC236}">
                  <a16:creationId xmlns:a16="http://schemas.microsoft.com/office/drawing/2014/main" id="{2E641F4E-7813-4208-8A1F-06600DC25514}"/>
                </a:ext>
              </a:extLst>
            </p:cNvPr>
            <p:cNvSpPr>
              <a:spLocks noChangeArrowheads="1"/>
            </p:cNvSpPr>
            <p:nvPr/>
          </p:nvSpPr>
          <p:spPr bwMode="auto">
            <a:xfrm>
              <a:off x="384" y="2976"/>
              <a:ext cx="768" cy="864"/>
            </a:xfrm>
            <a:prstGeom prst="rect">
              <a:avLst/>
            </a:prstGeom>
            <a:gradFill rotWithShape="0">
              <a:gsLst>
                <a:gs pos="0">
                  <a:srgbClr val="8488C4"/>
                </a:gs>
                <a:gs pos="53000">
                  <a:srgbClr val="D4DEFF"/>
                </a:gs>
                <a:gs pos="83000">
                  <a:srgbClr val="D4DEFF"/>
                </a:gs>
                <a:gs pos="100000">
                  <a:srgbClr val="96AB94"/>
                </a:gs>
              </a:gsLst>
              <a:lin ang="189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8488C4"/>
              </a:extrusionClr>
              <a:contourClr>
                <a:srgbClr val="8488C4"/>
              </a:contourClr>
            </a:sp3d>
          </p:spPr>
          <p:txBody>
            <a:bodyPr wrap="none" anchor="ctr">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endParaRPr>
            </a:p>
          </p:txBody>
        </p:sp>
        <p:sp>
          <p:nvSpPr>
            <p:cNvPr id="25640" name="Rectangle 11">
              <a:extLst>
                <a:ext uri="{FF2B5EF4-FFF2-40B4-BE49-F238E27FC236}">
                  <a16:creationId xmlns:a16="http://schemas.microsoft.com/office/drawing/2014/main" id="{6A430805-8F22-4572-8B38-333551A040BE}"/>
                </a:ext>
              </a:extLst>
            </p:cNvPr>
            <p:cNvSpPr>
              <a:spLocks noChangeArrowheads="1"/>
            </p:cNvSpPr>
            <p:nvPr/>
          </p:nvSpPr>
          <p:spPr bwMode="auto">
            <a:xfrm>
              <a:off x="720"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1</a:t>
              </a:r>
            </a:p>
          </p:txBody>
        </p:sp>
        <p:sp>
          <p:nvSpPr>
            <p:cNvPr id="25641" name="Rectangle 12">
              <a:extLst>
                <a:ext uri="{FF2B5EF4-FFF2-40B4-BE49-F238E27FC236}">
                  <a16:creationId xmlns:a16="http://schemas.microsoft.com/office/drawing/2014/main" id="{3BCF33C4-DAF0-4B2F-B10C-2E1B829B0D9F}"/>
                </a:ext>
              </a:extLst>
            </p:cNvPr>
            <p:cNvSpPr>
              <a:spLocks noChangeArrowheads="1"/>
            </p:cNvSpPr>
            <p:nvPr/>
          </p:nvSpPr>
          <p:spPr bwMode="auto">
            <a:xfrm>
              <a:off x="288"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endParaRPr>
            </a:p>
          </p:txBody>
        </p:sp>
        <p:sp>
          <p:nvSpPr>
            <p:cNvPr id="25642" name="Rectangle 13">
              <a:extLst>
                <a:ext uri="{FF2B5EF4-FFF2-40B4-BE49-F238E27FC236}">
                  <a16:creationId xmlns:a16="http://schemas.microsoft.com/office/drawing/2014/main" id="{05DBE02E-F32F-45AD-A5B3-B76E98B4B4D8}"/>
                </a:ext>
              </a:extLst>
            </p:cNvPr>
            <p:cNvSpPr>
              <a:spLocks noChangeArrowheads="1"/>
            </p:cNvSpPr>
            <p:nvPr/>
          </p:nvSpPr>
          <p:spPr bwMode="auto">
            <a:xfrm>
              <a:off x="288"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2</a:t>
              </a:r>
            </a:p>
          </p:txBody>
        </p:sp>
        <p:sp>
          <p:nvSpPr>
            <p:cNvPr id="25643" name="Rectangle 14">
              <a:extLst>
                <a:ext uri="{FF2B5EF4-FFF2-40B4-BE49-F238E27FC236}">
                  <a16:creationId xmlns:a16="http://schemas.microsoft.com/office/drawing/2014/main" id="{4AAAD43E-F8A5-46AE-8CE9-27687573ACE3}"/>
                </a:ext>
              </a:extLst>
            </p:cNvPr>
            <p:cNvSpPr>
              <a:spLocks noChangeArrowheads="1"/>
            </p:cNvSpPr>
            <p:nvPr/>
          </p:nvSpPr>
          <p:spPr bwMode="auto">
            <a:xfrm>
              <a:off x="720"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3</a:t>
              </a:r>
            </a:p>
          </p:txBody>
        </p:sp>
      </p:grpSp>
      <p:grpSp>
        <p:nvGrpSpPr>
          <p:cNvPr id="68623" name="Group 15">
            <a:extLst>
              <a:ext uri="{FF2B5EF4-FFF2-40B4-BE49-F238E27FC236}">
                <a16:creationId xmlns:a16="http://schemas.microsoft.com/office/drawing/2014/main" id="{79666880-DB95-41DD-A13C-DC12B908B067}"/>
              </a:ext>
            </a:extLst>
          </p:cNvPr>
          <p:cNvGrpSpPr>
            <a:grpSpLocks/>
          </p:cNvGrpSpPr>
          <p:nvPr/>
        </p:nvGrpSpPr>
        <p:grpSpPr bwMode="auto">
          <a:xfrm>
            <a:off x="4343400" y="2667000"/>
            <a:ext cx="1371600" cy="1371600"/>
            <a:chOff x="288" y="2976"/>
            <a:chExt cx="864" cy="864"/>
          </a:xfrm>
        </p:grpSpPr>
        <p:sp>
          <p:nvSpPr>
            <p:cNvPr id="25634" name="Rectangle 16">
              <a:extLst>
                <a:ext uri="{FF2B5EF4-FFF2-40B4-BE49-F238E27FC236}">
                  <a16:creationId xmlns:a16="http://schemas.microsoft.com/office/drawing/2014/main" id="{662DA8C2-86DC-4CF0-8D52-0F6BF58B2458}"/>
                </a:ext>
              </a:extLst>
            </p:cNvPr>
            <p:cNvSpPr>
              <a:spLocks noChangeArrowheads="1"/>
            </p:cNvSpPr>
            <p:nvPr/>
          </p:nvSpPr>
          <p:spPr bwMode="auto">
            <a:xfrm>
              <a:off x="384" y="2976"/>
              <a:ext cx="768" cy="864"/>
            </a:xfrm>
            <a:prstGeom prst="rect">
              <a:avLst/>
            </a:prstGeom>
            <a:gradFill rotWithShape="0">
              <a:gsLst>
                <a:gs pos="0">
                  <a:srgbClr val="8488C4"/>
                </a:gs>
                <a:gs pos="53000">
                  <a:srgbClr val="D4DEFF"/>
                </a:gs>
                <a:gs pos="83000">
                  <a:srgbClr val="D4DEFF"/>
                </a:gs>
                <a:gs pos="100000">
                  <a:srgbClr val="96AB94"/>
                </a:gs>
              </a:gsLst>
              <a:lin ang="189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8488C4"/>
              </a:extrusionClr>
              <a:contourClr>
                <a:srgbClr val="8488C4"/>
              </a:contourClr>
            </a:sp3d>
          </p:spPr>
          <p:txBody>
            <a:bodyPr wrap="none" anchor="ctr">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endParaRPr>
            </a:p>
          </p:txBody>
        </p:sp>
        <p:sp>
          <p:nvSpPr>
            <p:cNvPr id="25635" name="Rectangle 17">
              <a:extLst>
                <a:ext uri="{FF2B5EF4-FFF2-40B4-BE49-F238E27FC236}">
                  <a16:creationId xmlns:a16="http://schemas.microsoft.com/office/drawing/2014/main" id="{F1F04D6C-AD6D-4874-B1C0-9C07D936D0BD}"/>
                </a:ext>
              </a:extLst>
            </p:cNvPr>
            <p:cNvSpPr>
              <a:spLocks noChangeArrowheads="1"/>
            </p:cNvSpPr>
            <p:nvPr/>
          </p:nvSpPr>
          <p:spPr bwMode="auto">
            <a:xfrm>
              <a:off x="720"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endParaRPr>
            </a:p>
          </p:txBody>
        </p:sp>
        <p:sp>
          <p:nvSpPr>
            <p:cNvPr id="25636" name="Rectangle 18">
              <a:extLst>
                <a:ext uri="{FF2B5EF4-FFF2-40B4-BE49-F238E27FC236}">
                  <a16:creationId xmlns:a16="http://schemas.microsoft.com/office/drawing/2014/main" id="{C79B96E5-AD3F-48A3-98F5-4F2CA5ADDCAC}"/>
                </a:ext>
              </a:extLst>
            </p:cNvPr>
            <p:cNvSpPr>
              <a:spLocks noChangeArrowheads="1"/>
            </p:cNvSpPr>
            <p:nvPr/>
          </p:nvSpPr>
          <p:spPr bwMode="auto">
            <a:xfrm>
              <a:off x="288"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1</a:t>
              </a:r>
            </a:p>
          </p:txBody>
        </p:sp>
        <p:sp>
          <p:nvSpPr>
            <p:cNvPr id="25637" name="Rectangle 19">
              <a:extLst>
                <a:ext uri="{FF2B5EF4-FFF2-40B4-BE49-F238E27FC236}">
                  <a16:creationId xmlns:a16="http://schemas.microsoft.com/office/drawing/2014/main" id="{C4130C27-47D1-4280-AB58-020F83EA3DDA}"/>
                </a:ext>
              </a:extLst>
            </p:cNvPr>
            <p:cNvSpPr>
              <a:spLocks noChangeArrowheads="1"/>
            </p:cNvSpPr>
            <p:nvPr/>
          </p:nvSpPr>
          <p:spPr bwMode="auto">
            <a:xfrm>
              <a:off x="288"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2</a:t>
              </a:r>
            </a:p>
          </p:txBody>
        </p:sp>
        <p:sp>
          <p:nvSpPr>
            <p:cNvPr id="25638" name="Rectangle 20">
              <a:extLst>
                <a:ext uri="{FF2B5EF4-FFF2-40B4-BE49-F238E27FC236}">
                  <a16:creationId xmlns:a16="http://schemas.microsoft.com/office/drawing/2014/main" id="{4BB93C37-9E7C-4E65-9797-272EF83C8D2E}"/>
                </a:ext>
              </a:extLst>
            </p:cNvPr>
            <p:cNvSpPr>
              <a:spLocks noChangeArrowheads="1"/>
            </p:cNvSpPr>
            <p:nvPr/>
          </p:nvSpPr>
          <p:spPr bwMode="auto">
            <a:xfrm>
              <a:off x="720"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3</a:t>
              </a:r>
            </a:p>
          </p:txBody>
        </p:sp>
      </p:grpSp>
      <p:grpSp>
        <p:nvGrpSpPr>
          <p:cNvPr id="68629" name="Group 21">
            <a:extLst>
              <a:ext uri="{FF2B5EF4-FFF2-40B4-BE49-F238E27FC236}">
                <a16:creationId xmlns:a16="http://schemas.microsoft.com/office/drawing/2014/main" id="{1D90106C-C77B-4C20-81A5-918E1F080451}"/>
              </a:ext>
            </a:extLst>
          </p:cNvPr>
          <p:cNvGrpSpPr>
            <a:grpSpLocks/>
          </p:cNvGrpSpPr>
          <p:nvPr/>
        </p:nvGrpSpPr>
        <p:grpSpPr bwMode="auto">
          <a:xfrm>
            <a:off x="6477000" y="2667000"/>
            <a:ext cx="1371600" cy="1371600"/>
            <a:chOff x="288" y="2976"/>
            <a:chExt cx="864" cy="864"/>
          </a:xfrm>
        </p:grpSpPr>
        <p:sp>
          <p:nvSpPr>
            <p:cNvPr id="25629" name="Rectangle 22">
              <a:extLst>
                <a:ext uri="{FF2B5EF4-FFF2-40B4-BE49-F238E27FC236}">
                  <a16:creationId xmlns:a16="http://schemas.microsoft.com/office/drawing/2014/main" id="{BF821B9C-5C29-4A73-9CF0-B2E0A36F6732}"/>
                </a:ext>
              </a:extLst>
            </p:cNvPr>
            <p:cNvSpPr>
              <a:spLocks noChangeArrowheads="1"/>
            </p:cNvSpPr>
            <p:nvPr/>
          </p:nvSpPr>
          <p:spPr bwMode="auto">
            <a:xfrm>
              <a:off x="384" y="2976"/>
              <a:ext cx="768" cy="864"/>
            </a:xfrm>
            <a:prstGeom prst="rect">
              <a:avLst/>
            </a:prstGeom>
            <a:gradFill rotWithShape="0">
              <a:gsLst>
                <a:gs pos="0">
                  <a:srgbClr val="8488C4"/>
                </a:gs>
                <a:gs pos="53000">
                  <a:srgbClr val="D4DEFF"/>
                </a:gs>
                <a:gs pos="83000">
                  <a:srgbClr val="D4DEFF"/>
                </a:gs>
                <a:gs pos="100000">
                  <a:srgbClr val="96AB94"/>
                </a:gs>
              </a:gsLst>
              <a:lin ang="189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8488C4"/>
              </a:extrusionClr>
              <a:contourClr>
                <a:srgbClr val="8488C4"/>
              </a:contourClr>
            </a:sp3d>
          </p:spPr>
          <p:txBody>
            <a:bodyPr wrap="none" anchor="ctr">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endParaRPr>
            </a:p>
          </p:txBody>
        </p:sp>
        <p:sp>
          <p:nvSpPr>
            <p:cNvPr id="25630" name="Rectangle 23">
              <a:extLst>
                <a:ext uri="{FF2B5EF4-FFF2-40B4-BE49-F238E27FC236}">
                  <a16:creationId xmlns:a16="http://schemas.microsoft.com/office/drawing/2014/main" id="{9869DBF6-9F6C-40C7-A553-B2C4A30A967A}"/>
                </a:ext>
              </a:extLst>
            </p:cNvPr>
            <p:cNvSpPr>
              <a:spLocks noChangeArrowheads="1"/>
            </p:cNvSpPr>
            <p:nvPr/>
          </p:nvSpPr>
          <p:spPr bwMode="auto">
            <a:xfrm>
              <a:off x="720"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3</a:t>
              </a:r>
            </a:p>
          </p:txBody>
        </p:sp>
        <p:sp>
          <p:nvSpPr>
            <p:cNvPr id="25631" name="Rectangle 24">
              <a:extLst>
                <a:ext uri="{FF2B5EF4-FFF2-40B4-BE49-F238E27FC236}">
                  <a16:creationId xmlns:a16="http://schemas.microsoft.com/office/drawing/2014/main" id="{218E7237-CA11-46EC-88FF-068327D2550C}"/>
                </a:ext>
              </a:extLst>
            </p:cNvPr>
            <p:cNvSpPr>
              <a:spLocks noChangeArrowheads="1"/>
            </p:cNvSpPr>
            <p:nvPr/>
          </p:nvSpPr>
          <p:spPr bwMode="auto">
            <a:xfrm>
              <a:off x="288"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1</a:t>
              </a:r>
            </a:p>
          </p:txBody>
        </p:sp>
        <p:sp>
          <p:nvSpPr>
            <p:cNvPr id="25632" name="Rectangle 25">
              <a:extLst>
                <a:ext uri="{FF2B5EF4-FFF2-40B4-BE49-F238E27FC236}">
                  <a16:creationId xmlns:a16="http://schemas.microsoft.com/office/drawing/2014/main" id="{BE1872FD-6B92-4500-A194-96FC27DEABCF}"/>
                </a:ext>
              </a:extLst>
            </p:cNvPr>
            <p:cNvSpPr>
              <a:spLocks noChangeArrowheads="1"/>
            </p:cNvSpPr>
            <p:nvPr/>
          </p:nvSpPr>
          <p:spPr bwMode="auto">
            <a:xfrm>
              <a:off x="288"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2</a:t>
              </a:r>
            </a:p>
          </p:txBody>
        </p:sp>
        <p:sp>
          <p:nvSpPr>
            <p:cNvPr id="25633" name="Rectangle 26">
              <a:extLst>
                <a:ext uri="{FF2B5EF4-FFF2-40B4-BE49-F238E27FC236}">
                  <a16:creationId xmlns:a16="http://schemas.microsoft.com/office/drawing/2014/main" id="{83FDCBC7-22AD-42E4-9847-91C29020361A}"/>
                </a:ext>
              </a:extLst>
            </p:cNvPr>
            <p:cNvSpPr>
              <a:spLocks noChangeArrowheads="1"/>
            </p:cNvSpPr>
            <p:nvPr/>
          </p:nvSpPr>
          <p:spPr bwMode="auto">
            <a:xfrm>
              <a:off x="720"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endParaRPr>
            </a:p>
          </p:txBody>
        </p:sp>
      </p:grpSp>
      <p:grpSp>
        <p:nvGrpSpPr>
          <p:cNvPr id="68635" name="Group 27">
            <a:extLst>
              <a:ext uri="{FF2B5EF4-FFF2-40B4-BE49-F238E27FC236}">
                <a16:creationId xmlns:a16="http://schemas.microsoft.com/office/drawing/2014/main" id="{ED6069C7-26BE-4D9B-B2BD-A2DAC11E81DC}"/>
              </a:ext>
            </a:extLst>
          </p:cNvPr>
          <p:cNvGrpSpPr>
            <a:grpSpLocks/>
          </p:cNvGrpSpPr>
          <p:nvPr/>
        </p:nvGrpSpPr>
        <p:grpSpPr bwMode="auto">
          <a:xfrm>
            <a:off x="8610600" y="2667000"/>
            <a:ext cx="1371600" cy="1371600"/>
            <a:chOff x="288" y="2976"/>
            <a:chExt cx="864" cy="864"/>
          </a:xfrm>
        </p:grpSpPr>
        <p:sp>
          <p:nvSpPr>
            <p:cNvPr id="25624" name="Rectangle 28">
              <a:extLst>
                <a:ext uri="{FF2B5EF4-FFF2-40B4-BE49-F238E27FC236}">
                  <a16:creationId xmlns:a16="http://schemas.microsoft.com/office/drawing/2014/main" id="{73A11A83-69D8-4A78-A570-5F437ACD525A}"/>
                </a:ext>
              </a:extLst>
            </p:cNvPr>
            <p:cNvSpPr>
              <a:spLocks noChangeArrowheads="1"/>
            </p:cNvSpPr>
            <p:nvPr/>
          </p:nvSpPr>
          <p:spPr bwMode="auto">
            <a:xfrm>
              <a:off x="384" y="2976"/>
              <a:ext cx="768" cy="864"/>
            </a:xfrm>
            <a:prstGeom prst="rect">
              <a:avLst/>
            </a:prstGeom>
            <a:gradFill rotWithShape="0">
              <a:gsLst>
                <a:gs pos="0">
                  <a:srgbClr val="8488C4"/>
                </a:gs>
                <a:gs pos="53000">
                  <a:srgbClr val="D4DEFF"/>
                </a:gs>
                <a:gs pos="83000">
                  <a:srgbClr val="D4DEFF"/>
                </a:gs>
                <a:gs pos="100000">
                  <a:srgbClr val="96AB94"/>
                </a:gs>
              </a:gsLst>
              <a:lin ang="189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8488C4"/>
              </a:extrusionClr>
              <a:contourClr>
                <a:srgbClr val="8488C4"/>
              </a:contourClr>
            </a:sp3d>
          </p:spPr>
          <p:txBody>
            <a:bodyPr wrap="none" anchor="ctr">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endParaRPr>
            </a:p>
          </p:txBody>
        </p:sp>
        <p:sp>
          <p:nvSpPr>
            <p:cNvPr id="25625" name="Rectangle 29">
              <a:extLst>
                <a:ext uri="{FF2B5EF4-FFF2-40B4-BE49-F238E27FC236}">
                  <a16:creationId xmlns:a16="http://schemas.microsoft.com/office/drawing/2014/main" id="{B06228A3-39D4-4E4A-8845-0969EEFD4ECA}"/>
                </a:ext>
              </a:extLst>
            </p:cNvPr>
            <p:cNvSpPr>
              <a:spLocks noChangeArrowheads="1"/>
            </p:cNvSpPr>
            <p:nvPr/>
          </p:nvSpPr>
          <p:spPr bwMode="auto">
            <a:xfrm>
              <a:off x="720"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3</a:t>
              </a:r>
            </a:p>
          </p:txBody>
        </p:sp>
        <p:sp>
          <p:nvSpPr>
            <p:cNvPr id="25626" name="Rectangle 30">
              <a:extLst>
                <a:ext uri="{FF2B5EF4-FFF2-40B4-BE49-F238E27FC236}">
                  <a16:creationId xmlns:a16="http://schemas.microsoft.com/office/drawing/2014/main" id="{C68E8CD8-EB25-4DB6-8028-C9681CF7E2F9}"/>
                </a:ext>
              </a:extLst>
            </p:cNvPr>
            <p:cNvSpPr>
              <a:spLocks noChangeArrowheads="1"/>
            </p:cNvSpPr>
            <p:nvPr/>
          </p:nvSpPr>
          <p:spPr bwMode="auto">
            <a:xfrm>
              <a:off x="288"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1</a:t>
              </a:r>
            </a:p>
          </p:txBody>
        </p:sp>
        <p:sp>
          <p:nvSpPr>
            <p:cNvPr id="25627" name="Rectangle 31">
              <a:extLst>
                <a:ext uri="{FF2B5EF4-FFF2-40B4-BE49-F238E27FC236}">
                  <a16:creationId xmlns:a16="http://schemas.microsoft.com/office/drawing/2014/main" id="{B2D96628-0880-4F94-9ECD-B3FF350674AA}"/>
                </a:ext>
              </a:extLst>
            </p:cNvPr>
            <p:cNvSpPr>
              <a:spLocks noChangeArrowheads="1"/>
            </p:cNvSpPr>
            <p:nvPr/>
          </p:nvSpPr>
          <p:spPr bwMode="auto">
            <a:xfrm>
              <a:off x="288"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endParaRPr>
            </a:p>
          </p:txBody>
        </p:sp>
        <p:sp>
          <p:nvSpPr>
            <p:cNvPr id="25628" name="Rectangle 32">
              <a:extLst>
                <a:ext uri="{FF2B5EF4-FFF2-40B4-BE49-F238E27FC236}">
                  <a16:creationId xmlns:a16="http://schemas.microsoft.com/office/drawing/2014/main" id="{FA3942E3-F9FC-4F86-AB01-E2DD844DC25B}"/>
                </a:ext>
              </a:extLst>
            </p:cNvPr>
            <p:cNvSpPr>
              <a:spLocks noChangeArrowheads="1"/>
            </p:cNvSpPr>
            <p:nvPr/>
          </p:nvSpPr>
          <p:spPr bwMode="auto">
            <a:xfrm>
              <a:off x="720"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2</a:t>
              </a:r>
            </a:p>
          </p:txBody>
        </p:sp>
      </p:grpSp>
      <p:grpSp>
        <p:nvGrpSpPr>
          <p:cNvPr id="68641" name="Group 33">
            <a:extLst>
              <a:ext uri="{FF2B5EF4-FFF2-40B4-BE49-F238E27FC236}">
                <a16:creationId xmlns:a16="http://schemas.microsoft.com/office/drawing/2014/main" id="{0ABD82F8-2355-4AE2-AC52-A3F71825AC94}"/>
              </a:ext>
            </a:extLst>
          </p:cNvPr>
          <p:cNvGrpSpPr>
            <a:grpSpLocks/>
          </p:cNvGrpSpPr>
          <p:nvPr/>
        </p:nvGrpSpPr>
        <p:grpSpPr bwMode="auto">
          <a:xfrm>
            <a:off x="8686800" y="4800600"/>
            <a:ext cx="1371600" cy="1371600"/>
            <a:chOff x="288" y="2976"/>
            <a:chExt cx="864" cy="864"/>
          </a:xfrm>
        </p:grpSpPr>
        <p:sp>
          <p:nvSpPr>
            <p:cNvPr id="25619" name="Rectangle 34">
              <a:extLst>
                <a:ext uri="{FF2B5EF4-FFF2-40B4-BE49-F238E27FC236}">
                  <a16:creationId xmlns:a16="http://schemas.microsoft.com/office/drawing/2014/main" id="{4973D433-B701-4194-B769-2A7B7CD36E66}"/>
                </a:ext>
              </a:extLst>
            </p:cNvPr>
            <p:cNvSpPr>
              <a:spLocks noChangeArrowheads="1"/>
            </p:cNvSpPr>
            <p:nvPr/>
          </p:nvSpPr>
          <p:spPr bwMode="auto">
            <a:xfrm>
              <a:off x="384" y="2976"/>
              <a:ext cx="768" cy="864"/>
            </a:xfrm>
            <a:prstGeom prst="rect">
              <a:avLst/>
            </a:prstGeom>
            <a:gradFill rotWithShape="0">
              <a:gsLst>
                <a:gs pos="0">
                  <a:srgbClr val="8488C4"/>
                </a:gs>
                <a:gs pos="53000">
                  <a:srgbClr val="D4DEFF"/>
                </a:gs>
                <a:gs pos="83000">
                  <a:srgbClr val="D4DEFF"/>
                </a:gs>
                <a:gs pos="100000">
                  <a:srgbClr val="96AB94"/>
                </a:gs>
              </a:gsLst>
              <a:lin ang="189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8488C4"/>
              </a:extrusionClr>
              <a:contourClr>
                <a:srgbClr val="8488C4"/>
              </a:contourClr>
            </a:sp3d>
          </p:spPr>
          <p:txBody>
            <a:bodyPr wrap="none" anchor="ctr">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endParaRPr>
            </a:p>
          </p:txBody>
        </p:sp>
        <p:sp>
          <p:nvSpPr>
            <p:cNvPr id="25620" name="Rectangle 35">
              <a:extLst>
                <a:ext uri="{FF2B5EF4-FFF2-40B4-BE49-F238E27FC236}">
                  <a16:creationId xmlns:a16="http://schemas.microsoft.com/office/drawing/2014/main" id="{76E19CDF-FB6C-41DC-9901-0ED3597226FF}"/>
                </a:ext>
              </a:extLst>
            </p:cNvPr>
            <p:cNvSpPr>
              <a:spLocks noChangeArrowheads="1"/>
            </p:cNvSpPr>
            <p:nvPr/>
          </p:nvSpPr>
          <p:spPr bwMode="auto">
            <a:xfrm>
              <a:off x="720"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3</a:t>
              </a:r>
            </a:p>
          </p:txBody>
        </p:sp>
        <p:sp>
          <p:nvSpPr>
            <p:cNvPr id="25621" name="Rectangle 36">
              <a:extLst>
                <a:ext uri="{FF2B5EF4-FFF2-40B4-BE49-F238E27FC236}">
                  <a16:creationId xmlns:a16="http://schemas.microsoft.com/office/drawing/2014/main" id="{0A964563-8647-4DEE-A0CE-F5335AA3159F}"/>
                </a:ext>
              </a:extLst>
            </p:cNvPr>
            <p:cNvSpPr>
              <a:spLocks noChangeArrowheads="1"/>
            </p:cNvSpPr>
            <p:nvPr/>
          </p:nvSpPr>
          <p:spPr bwMode="auto">
            <a:xfrm>
              <a:off x="288" y="3408"/>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endParaRPr>
            </a:p>
          </p:txBody>
        </p:sp>
        <p:sp>
          <p:nvSpPr>
            <p:cNvPr id="25622" name="Rectangle 37">
              <a:extLst>
                <a:ext uri="{FF2B5EF4-FFF2-40B4-BE49-F238E27FC236}">
                  <a16:creationId xmlns:a16="http://schemas.microsoft.com/office/drawing/2014/main" id="{F251752C-71C4-4533-80DB-7E5E1417C878}"/>
                </a:ext>
              </a:extLst>
            </p:cNvPr>
            <p:cNvSpPr>
              <a:spLocks noChangeArrowheads="1"/>
            </p:cNvSpPr>
            <p:nvPr/>
          </p:nvSpPr>
          <p:spPr bwMode="auto">
            <a:xfrm>
              <a:off x="288"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1</a:t>
              </a:r>
            </a:p>
          </p:txBody>
        </p:sp>
        <p:sp>
          <p:nvSpPr>
            <p:cNvPr id="25623" name="Rectangle 38">
              <a:extLst>
                <a:ext uri="{FF2B5EF4-FFF2-40B4-BE49-F238E27FC236}">
                  <a16:creationId xmlns:a16="http://schemas.microsoft.com/office/drawing/2014/main" id="{9CF07FBE-8159-49D3-B3F7-E06B6A39AB96}"/>
                </a:ext>
              </a:extLst>
            </p:cNvPr>
            <p:cNvSpPr>
              <a:spLocks noChangeArrowheads="1"/>
            </p:cNvSpPr>
            <p:nvPr/>
          </p:nvSpPr>
          <p:spPr bwMode="auto">
            <a:xfrm>
              <a:off x="720" y="2976"/>
              <a:ext cx="432" cy="432"/>
            </a:xfrm>
            <a:prstGeom prst="rect">
              <a:avLst/>
            </a:prstGeom>
            <a:noFill/>
            <a:ln w="6350">
              <a:solidFill>
                <a:srgbClr val="FF0000"/>
              </a:solidFill>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Lst>
          </p:spPr>
          <p:txBody>
            <a:bodyPr lIns="0" tIns="0" rIns="0" bIns="0">
              <a:flatTx/>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066015"/>
                  </a:solidFill>
                  <a:effectLst/>
                  <a:uLnTx/>
                  <a:uFillTx/>
                  <a:latin typeface="Times New Roman" panose="02020603050405020304" pitchFamily="18" charset="0"/>
                  <a:ea typeface="宋体" panose="02010600030101010101" pitchFamily="2" charset="-122"/>
                  <a:cs typeface="+mn-cs"/>
                </a:rPr>
                <a:t>2</a:t>
              </a:r>
            </a:p>
          </p:txBody>
        </p:sp>
      </p:grpSp>
      <p:sp>
        <p:nvSpPr>
          <p:cNvPr id="68647" name="Line 39">
            <a:extLst>
              <a:ext uri="{FF2B5EF4-FFF2-40B4-BE49-F238E27FC236}">
                <a16:creationId xmlns:a16="http://schemas.microsoft.com/office/drawing/2014/main" id="{DC1BC233-A9A5-4A8F-A88B-04A5422F4A1C}"/>
              </a:ext>
            </a:extLst>
          </p:cNvPr>
          <p:cNvSpPr>
            <a:spLocks noChangeShapeType="1"/>
          </p:cNvSpPr>
          <p:nvPr/>
        </p:nvSpPr>
        <p:spPr bwMode="auto">
          <a:xfrm>
            <a:off x="3581400" y="5486400"/>
            <a:ext cx="4800600" cy="0"/>
          </a:xfrm>
          <a:prstGeom prst="line">
            <a:avLst/>
          </a:prstGeom>
          <a:noFill/>
          <a:ln w="12700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68648" name="Line 40">
            <a:extLst>
              <a:ext uri="{FF2B5EF4-FFF2-40B4-BE49-F238E27FC236}">
                <a16:creationId xmlns:a16="http://schemas.microsoft.com/office/drawing/2014/main" id="{20FF4CE1-7E66-4590-9F0C-62EADC1E9326}"/>
              </a:ext>
            </a:extLst>
          </p:cNvPr>
          <p:cNvSpPr>
            <a:spLocks noChangeShapeType="1"/>
          </p:cNvSpPr>
          <p:nvPr/>
        </p:nvSpPr>
        <p:spPr bwMode="auto">
          <a:xfrm flipV="1">
            <a:off x="2590800" y="4114800"/>
            <a:ext cx="457200" cy="685800"/>
          </a:xfrm>
          <a:prstGeom prst="line">
            <a:avLst/>
          </a:prstGeom>
          <a:noFill/>
          <a:ln w="12700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68649" name="Line 41">
            <a:extLst>
              <a:ext uri="{FF2B5EF4-FFF2-40B4-BE49-F238E27FC236}">
                <a16:creationId xmlns:a16="http://schemas.microsoft.com/office/drawing/2014/main" id="{86780314-076A-45E2-B95A-88854486E246}"/>
              </a:ext>
            </a:extLst>
          </p:cNvPr>
          <p:cNvSpPr>
            <a:spLocks noChangeShapeType="1"/>
          </p:cNvSpPr>
          <p:nvPr/>
        </p:nvSpPr>
        <p:spPr bwMode="auto">
          <a:xfrm>
            <a:off x="9296400" y="4038600"/>
            <a:ext cx="457200" cy="685800"/>
          </a:xfrm>
          <a:prstGeom prst="line">
            <a:avLst/>
          </a:prstGeom>
          <a:noFill/>
          <a:ln w="12700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68650" name="Line 42">
            <a:extLst>
              <a:ext uri="{FF2B5EF4-FFF2-40B4-BE49-F238E27FC236}">
                <a16:creationId xmlns:a16="http://schemas.microsoft.com/office/drawing/2014/main" id="{2DD87530-3A04-4A49-86DA-274293496655}"/>
              </a:ext>
            </a:extLst>
          </p:cNvPr>
          <p:cNvSpPr>
            <a:spLocks noChangeShapeType="1"/>
          </p:cNvSpPr>
          <p:nvPr/>
        </p:nvSpPr>
        <p:spPr bwMode="auto">
          <a:xfrm flipV="1">
            <a:off x="3733800" y="3276600"/>
            <a:ext cx="609600" cy="0"/>
          </a:xfrm>
          <a:prstGeom prst="line">
            <a:avLst/>
          </a:prstGeom>
          <a:noFill/>
          <a:ln w="12700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68651" name="Line 43">
            <a:extLst>
              <a:ext uri="{FF2B5EF4-FFF2-40B4-BE49-F238E27FC236}">
                <a16:creationId xmlns:a16="http://schemas.microsoft.com/office/drawing/2014/main" id="{F2D86733-A89F-47AD-868E-AAA53388725D}"/>
              </a:ext>
            </a:extLst>
          </p:cNvPr>
          <p:cNvSpPr>
            <a:spLocks noChangeShapeType="1"/>
          </p:cNvSpPr>
          <p:nvPr/>
        </p:nvSpPr>
        <p:spPr bwMode="auto">
          <a:xfrm flipV="1">
            <a:off x="8001000" y="3352800"/>
            <a:ext cx="609600" cy="0"/>
          </a:xfrm>
          <a:prstGeom prst="line">
            <a:avLst/>
          </a:prstGeom>
          <a:noFill/>
          <a:ln w="12700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68652" name="Line 44">
            <a:extLst>
              <a:ext uri="{FF2B5EF4-FFF2-40B4-BE49-F238E27FC236}">
                <a16:creationId xmlns:a16="http://schemas.microsoft.com/office/drawing/2014/main" id="{794B4386-B187-4646-9EB6-4A7991C85461}"/>
              </a:ext>
            </a:extLst>
          </p:cNvPr>
          <p:cNvSpPr>
            <a:spLocks noChangeShapeType="1"/>
          </p:cNvSpPr>
          <p:nvPr/>
        </p:nvSpPr>
        <p:spPr bwMode="auto">
          <a:xfrm flipV="1">
            <a:off x="5867400" y="3352800"/>
            <a:ext cx="609600" cy="0"/>
          </a:xfrm>
          <a:prstGeom prst="line">
            <a:avLst/>
          </a:prstGeom>
          <a:noFill/>
          <a:ln w="12700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25616" name="Rectangle 45">
            <a:extLst>
              <a:ext uri="{FF2B5EF4-FFF2-40B4-BE49-F238E27FC236}">
                <a16:creationId xmlns:a16="http://schemas.microsoft.com/office/drawing/2014/main" id="{DE1ABC53-302D-4B7B-B0B3-398D777B39DD}"/>
              </a:ext>
            </a:extLst>
          </p:cNvPr>
          <p:cNvSpPr>
            <a:spLocks noChangeArrowheads="1"/>
          </p:cNvSpPr>
          <p:nvPr/>
        </p:nvSpPr>
        <p:spPr bwMode="auto">
          <a:xfrm>
            <a:off x="3352800" y="6019800"/>
            <a:ext cx="1524000" cy="381000"/>
          </a:xfrm>
          <a:prstGeom prst="rect">
            <a:avLst/>
          </a:prstGeom>
          <a:noFill/>
          <a:ln>
            <a:noFill/>
          </a:ln>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 uri="{91240B29-F687-4F45-9708-019B960494DF}">
              <a14:hiddenLine xmlns:a14="http://schemas.microsoft.com/office/drawing/2010/main" w="6350">
                <a:solidFill>
                  <a:schemeClr val="tx2"/>
                </a:solidFill>
                <a:miter lim="800000"/>
                <a:headEnd/>
                <a:tailEnd/>
              </a14:hiddenLine>
            </a:ext>
          </a:ex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FFFF99"/>
                </a:solidFill>
                <a:effectLst/>
                <a:uLnTx/>
                <a:uFillTx/>
                <a:latin typeface="Arial" panose="020B0604020202020204" pitchFamily="34" charset="0"/>
                <a:ea typeface="华文新魏" panose="02010800040101010101" pitchFamily="2" charset="-122"/>
                <a:cs typeface="+mn-cs"/>
              </a:rPr>
              <a:t>初始棋局</a:t>
            </a:r>
          </a:p>
        </p:txBody>
      </p:sp>
      <p:sp>
        <p:nvSpPr>
          <p:cNvPr id="25617" name="Rectangle 46">
            <a:extLst>
              <a:ext uri="{FF2B5EF4-FFF2-40B4-BE49-F238E27FC236}">
                <a16:creationId xmlns:a16="http://schemas.microsoft.com/office/drawing/2014/main" id="{C0F9EB71-9409-4FFA-8483-0B3A1D97B88B}"/>
              </a:ext>
            </a:extLst>
          </p:cNvPr>
          <p:cNvSpPr>
            <a:spLocks noChangeArrowheads="1"/>
          </p:cNvSpPr>
          <p:nvPr/>
        </p:nvSpPr>
        <p:spPr bwMode="auto">
          <a:xfrm>
            <a:off x="7162800" y="6019800"/>
            <a:ext cx="1524000" cy="381000"/>
          </a:xfrm>
          <a:prstGeom prst="rect">
            <a:avLst/>
          </a:prstGeom>
          <a:noFill/>
          <a:ln>
            <a:noFill/>
          </a:ln>
          <a:extLst>
            <a:ext uri="{909E8E84-426E-40DD-AFC4-6F175D3DCCD1}">
              <a14:hiddenFill xmlns:a14="http://schemas.microsoft.com/office/drawing/2010/main">
                <a:gradFill rotWithShape="0">
                  <a:gsLst>
                    <a:gs pos="0">
                      <a:srgbClr val="00CC66"/>
                    </a:gs>
                    <a:gs pos="100000">
                      <a:srgbClr val="005E2F"/>
                    </a:gs>
                  </a:gsLst>
                  <a:path path="shape">
                    <a:fillToRect l="50000" t="50000" r="50000" b="50000"/>
                  </a:path>
                </a:gradFill>
              </a14:hiddenFill>
            </a:ext>
            <a:ext uri="{91240B29-F687-4F45-9708-019B960494DF}">
              <a14:hiddenLine xmlns:a14="http://schemas.microsoft.com/office/drawing/2010/main" w="6350">
                <a:solidFill>
                  <a:schemeClr val="tx2"/>
                </a:solidFill>
                <a:miter lim="800000"/>
                <a:headEnd/>
                <a:tailEnd/>
              </a14:hiddenLine>
            </a:ext>
          </a:ex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FFFF99"/>
                </a:solidFill>
                <a:effectLst/>
                <a:uLnTx/>
                <a:uFillTx/>
                <a:latin typeface="Arial" panose="020B0604020202020204" pitchFamily="34" charset="0"/>
                <a:ea typeface="华文新魏" panose="02010800040101010101" pitchFamily="2" charset="-122"/>
                <a:cs typeface="+mn-cs"/>
              </a:rPr>
              <a:t>目标棋局</a:t>
            </a:r>
          </a:p>
        </p:txBody>
      </p:sp>
      <p:sp>
        <p:nvSpPr>
          <p:cNvPr id="25618" name="Text Box 47">
            <a:extLst>
              <a:ext uri="{FF2B5EF4-FFF2-40B4-BE49-F238E27FC236}">
                <a16:creationId xmlns:a16="http://schemas.microsoft.com/office/drawing/2014/main" id="{822D39D3-5780-47CE-83F1-DD40AEBCE3CE}"/>
              </a:ext>
            </a:extLst>
          </p:cNvPr>
          <p:cNvSpPr txBox="1">
            <a:spLocks noChangeArrowheads="1"/>
          </p:cNvSpPr>
          <p:nvPr/>
        </p:nvSpPr>
        <p:spPr bwMode="auto">
          <a:xfrm>
            <a:off x="8610600" y="0"/>
            <a:ext cx="20574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2.1 </a:t>
            </a:r>
            <a:r>
              <a:rPr kumimoji="0" lang="zh-CN" altLang="en-US"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状态空间法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6861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6864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686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68648"/>
                                        </p:tgtEl>
                                        <p:attrNameLst>
                                          <p:attrName>style.visibility</p:attrName>
                                        </p:attrNameLst>
                                      </p:cBhvr>
                                      <p:to>
                                        <p:strVal val="visible"/>
                                      </p:to>
                                    </p:set>
                                    <p:anim calcmode="lin" valueType="num">
                                      <p:cBhvr additive="base">
                                        <p:cTn id="17" dur="500" fill="hold"/>
                                        <p:tgtEl>
                                          <p:spTgt spid="68648"/>
                                        </p:tgtEl>
                                        <p:attrNameLst>
                                          <p:attrName>ppt_x</p:attrName>
                                        </p:attrNameLst>
                                      </p:cBhvr>
                                      <p:tavLst>
                                        <p:tav tm="0">
                                          <p:val>
                                            <p:strVal val="0-#ppt_w/2"/>
                                          </p:val>
                                        </p:tav>
                                        <p:tav tm="100000">
                                          <p:val>
                                            <p:strVal val="#ppt_x"/>
                                          </p:val>
                                        </p:tav>
                                      </p:tavLst>
                                    </p:anim>
                                    <p:anim calcmode="lin" valueType="num">
                                      <p:cBhvr additive="base">
                                        <p:cTn id="18" dur="500" fill="hold"/>
                                        <p:tgtEl>
                                          <p:spTgt spid="6864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 presetClass="entr" presetSubtype="8" fill="hold" nodeType="afterEffect">
                                  <p:stCondLst>
                                    <p:cond delay="0"/>
                                  </p:stCondLst>
                                  <p:childTnLst>
                                    <p:set>
                                      <p:cBhvr>
                                        <p:cTn id="21" dur="1" fill="hold">
                                          <p:stCondLst>
                                            <p:cond delay="0"/>
                                          </p:stCondLst>
                                        </p:cTn>
                                        <p:tgtEl>
                                          <p:spTgt spid="68617"/>
                                        </p:tgtEl>
                                        <p:attrNameLst>
                                          <p:attrName>style.visibility</p:attrName>
                                        </p:attrNameLst>
                                      </p:cBhvr>
                                      <p:to>
                                        <p:strVal val="visible"/>
                                      </p:to>
                                    </p:set>
                                    <p:anim calcmode="lin" valueType="num">
                                      <p:cBhvr additive="base">
                                        <p:cTn id="22" dur="500" fill="hold"/>
                                        <p:tgtEl>
                                          <p:spTgt spid="68617"/>
                                        </p:tgtEl>
                                        <p:attrNameLst>
                                          <p:attrName>ppt_x</p:attrName>
                                        </p:attrNameLst>
                                      </p:cBhvr>
                                      <p:tavLst>
                                        <p:tav tm="0">
                                          <p:val>
                                            <p:strVal val="0-#ppt_w/2"/>
                                          </p:val>
                                        </p:tav>
                                        <p:tav tm="100000">
                                          <p:val>
                                            <p:strVal val="#ppt_x"/>
                                          </p:val>
                                        </p:tav>
                                      </p:tavLst>
                                    </p:anim>
                                    <p:anim calcmode="lin" valueType="num">
                                      <p:cBhvr additive="base">
                                        <p:cTn id="23" dur="500" fill="hold"/>
                                        <p:tgtEl>
                                          <p:spTgt spid="68617"/>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68650"/>
                                        </p:tgtEl>
                                        <p:attrNameLst>
                                          <p:attrName>style.visibility</p:attrName>
                                        </p:attrNameLst>
                                      </p:cBhvr>
                                      <p:to>
                                        <p:strVal val="visible"/>
                                      </p:to>
                                    </p:set>
                                    <p:anim calcmode="lin" valueType="num">
                                      <p:cBhvr additive="base">
                                        <p:cTn id="28" dur="500" fill="hold"/>
                                        <p:tgtEl>
                                          <p:spTgt spid="68650"/>
                                        </p:tgtEl>
                                        <p:attrNameLst>
                                          <p:attrName>ppt_x</p:attrName>
                                        </p:attrNameLst>
                                      </p:cBhvr>
                                      <p:tavLst>
                                        <p:tav tm="0">
                                          <p:val>
                                            <p:strVal val="0-#ppt_w/2"/>
                                          </p:val>
                                        </p:tav>
                                        <p:tav tm="100000">
                                          <p:val>
                                            <p:strVal val="#ppt_x"/>
                                          </p:val>
                                        </p:tav>
                                      </p:tavLst>
                                    </p:anim>
                                    <p:anim calcmode="lin" valueType="num">
                                      <p:cBhvr additive="base">
                                        <p:cTn id="29" dur="500" fill="hold"/>
                                        <p:tgtEl>
                                          <p:spTgt spid="68650"/>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 presetClass="entr" presetSubtype="8" fill="hold" nodeType="afterEffect">
                                  <p:stCondLst>
                                    <p:cond delay="0"/>
                                  </p:stCondLst>
                                  <p:childTnLst>
                                    <p:set>
                                      <p:cBhvr>
                                        <p:cTn id="32" dur="1" fill="hold">
                                          <p:stCondLst>
                                            <p:cond delay="0"/>
                                          </p:stCondLst>
                                        </p:cTn>
                                        <p:tgtEl>
                                          <p:spTgt spid="68623"/>
                                        </p:tgtEl>
                                        <p:attrNameLst>
                                          <p:attrName>style.visibility</p:attrName>
                                        </p:attrNameLst>
                                      </p:cBhvr>
                                      <p:to>
                                        <p:strVal val="visible"/>
                                      </p:to>
                                    </p:set>
                                    <p:anim calcmode="lin" valueType="num">
                                      <p:cBhvr additive="base">
                                        <p:cTn id="33" dur="500" fill="hold"/>
                                        <p:tgtEl>
                                          <p:spTgt spid="68623"/>
                                        </p:tgtEl>
                                        <p:attrNameLst>
                                          <p:attrName>ppt_x</p:attrName>
                                        </p:attrNameLst>
                                      </p:cBhvr>
                                      <p:tavLst>
                                        <p:tav tm="0">
                                          <p:val>
                                            <p:strVal val="0-#ppt_w/2"/>
                                          </p:val>
                                        </p:tav>
                                        <p:tav tm="100000">
                                          <p:val>
                                            <p:strVal val="#ppt_x"/>
                                          </p:val>
                                        </p:tav>
                                      </p:tavLst>
                                    </p:anim>
                                    <p:anim calcmode="lin" valueType="num">
                                      <p:cBhvr additive="base">
                                        <p:cTn id="34" dur="500" fill="hold"/>
                                        <p:tgtEl>
                                          <p:spTgt spid="68623"/>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68652"/>
                                        </p:tgtEl>
                                        <p:attrNameLst>
                                          <p:attrName>style.visibility</p:attrName>
                                        </p:attrNameLst>
                                      </p:cBhvr>
                                      <p:to>
                                        <p:strVal val="visible"/>
                                      </p:to>
                                    </p:set>
                                    <p:anim calcmode="lin" valueType="num">
                                      <p:cBhvr additive="base">
                                        <p:cTn id="39" dur="500" fill="hold"/>
                                        <p:tgtEl>
                                          <p:spTgt spid="68652"/>
                                        </p:tgtEl>
                                        <p:attrNameLst>
                                          <p:attrName>ppt_x</p:attrName>
                                        </p:attrNameLst>
                                      </p:cBhvr>
                                      <p:tavLst>
                                        <p:tav tm="0">
                                          <p:val>
                                            <p:strVal val="0-#ppt_w/2"/>
                                          </p:val>
                                        </p:tav>
                                        <p:tav tm="100000">
                                          <p:val>
                                            <p:strVal val="#ppt_x"/>
                                          </p:val>
                                        </p:tav>
                                      </p:tavLst>
                                    </p:anim>
                                    <p:anim calcmode="lin" valueType="num">
                                      <p:cBhvr additive="base">
                                        <p:cTn id="40" dur="500" fill="hold"/>
                                        <p:tgtEl>
                                          <p:spTgt spid="68652"/>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500"/>
                            </p:stCondLst>
                            <p:childTnLst>
                              <p:par>
                                <p:cTn id="42" presetID="2" presetClass="entr" presetSubtype="8" fill="hold" nodeType="afterEffect">
                                  <p:stCondLst>
                                    <p:cond delay="0"/>
                                  </p:stCondLst>
                                  <p:childTnLst>
                                    <p:set>
                                      <p:cBhvr>
                                        <p:cTn id="43" dur="1" fill="hold">
                                          <p:stCondLst>
                                            <p:cond delay="0"/>
                                          </p:stCondLst>
                                        </p:cTn>
                                        <p:tgtEl>
                                          <p:spTgt spid="68629"/>
                                        </p:tgtEl>
                                        <p:attrNameLst>
                                          <p:attrName>style.visibility</p:attrName>
                                        </p:attrNameLst>
                                      </p:cBhvr>
                                      <p:to>
                                        <p:strVal val="visible"/>
                                      </p:to>
                                    </p:set>
                                    <p:anim calcmode="lin" valueType="num">
                                      <p:cBhvr additive="base">
                                        <p:cTn id="44" dur="500" fill="hold"/>
                                        <p:tgtEl>
                                          <p:spTgt spid="68629"/>
                                        </p:tgtEl>
                                        <p:attrNameLst>
                                          <p:attrName>ppt_x</p:attrName>
                                        </p:attrNameLst>
                                      </p:cBhvr>
                                      <p:tavLst>
                                        <p:tav tm="0">
                                          <p:val>
                                            <p:strVal val="0-#ppt_w/2"/>
                                          </p:val>
                                        </p:tav>
                                        <p:tav tm="100000">
                                          <p:val>
                                            <p:strVal val="#ppt_x"/>
                                          </p:val>
                                        </p:tav>
                                      </p:tavLst>
                                    </p:anim>
                                    <p:anim calcmode="lin" valueType="num">
                                      <p:cBhvr additive="base">
                                        <p:cTn id="45" dur="500" fill="hold"/>
                                        <p:tgtEl>
                                          <p:spTgt spid="68629"/>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68651"/>
                                        </p:tgtEl>
                                        <p:attrNameLst>
                                          <p:attrName>style.visibility</p:attrName>
                                        </p:attrNameLst>
                                      </p:cBhvr>
                                      <p:to>
                                        <p:strVal val="visible"/>
                                      </p:to>
                                    </p:set>
                                    <p:anim calcmode="lin" valueType="num">
                                      <p:cBhvr additive="base">
                                        <p:cTn id="50" dur="500" fill="hold"/>
                                        <p:tgtEl>
                                          <p:spTgt spid="68651"/>
                                        </p:tgtEl>
                                        <p:attrNameLst>
                                          <p:attrName>ppt_x</p:attrName>
                                        </p:attrNameLst>
                                      </p:cBhvr>
                                      <p:tavLst>
                                        <p:tav tm="0">
                                          <p:val>
                                            <p:strVal val="0-#ppt_w/2"/>
                                          </p:val>
                                        </p:tav>
                                        <p:tav tm="100000">
                                          <p:val>
                                            <p:strVal val="#ppt_x"/>
                                          </p:val>
                                        </p:tav>
                                      </p:tavLst>
                                    </p:anim>
                                    <p:anim calcmode="lin" valueType="num">
                                      <p:cBhvr additive="base">
                                        <p:cTn id="51" dur="500" fill="hold"/>
                                        <p:tgtEl>
                                          <p:spTgt spid="68651"/>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00"/>
                            </p:stCondLst>
                            <p:childTnLst>
                              <p:par>
                                <p:cTn id="53" presetID="2" presetClass="entr" presetSubtype="8" fill="hold" nodeType="afterEffect">
                                  <p:stCondLst>
                                    <p:cond delay="0"/>
                                  </p:stCondLst>
                                  <p:childTnLst>
                                    <p:set>
                                      <p:cBhvr>
                                        <p:cTn id="54" dur="1" fill="hold">
                                          <p:stCondLst>
                                            <p:cond delay="0"/>
                                          </p:stCondLst>
                                        </p:cTn>
                                        <p:tgtEl>
                                          <p:spTgt spid="68635"/>
                                        </p:tgtEl>
                                        <p:attrNameLst>
                                          <p:attrName>style.visibility</p:attrName>
                                        </p:attrNameLst>
                                      </p:cBhvr>
                                      <p:to>
                                        <p:strVal val="visible"/>
                                      </p:to>
                                    </p:set>
                                    <p:anim calcmode="lin" valueType="num">
                                      <p:cBhvr additive="base">
                                        <p:cTn id="55" dur="500" fill="hold"/>
                                        <p:tgtEl>
                                          <p:spTgt spid="68635"/>
                                        </p:tgtEl>
                                        <p:attrNameLst>
                                          <p:attrName>ppt_x</p:attrName>
                                        </p:attrNameLst>
                                      </p:cBhvr>
                                      <p:tavLst>
                                        <p:tav tm="0">
                                          <p:val>
                                            <p:strVal val="0-#ppt_w/2"/>
                                          </p:val>
                                        </p:tav>
                                        <p:tav tm="100000">
                                          <p:val>
                                            <p:strVal val="#ppt_x"/>
                                          </p:val>
                                        </p:tav>
                                      </p:tavLst>
                                    </p:anim>
                                    <p:anim calcmode="lin" valueType="num">
                                      <p:cBhvr additive="base">
                                        <p:cTn id="56" dur="500" fill="hold"/>
                                        <p:tgtEl>
                                          <p:spTgt spid="68635"/>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000"/>
                            </p:stCondLst>
                            <p:childTnLst>
                              <p:par>
                                <p:cTn id="58" presetID="2" presetClass="entr" presetSubtype="8" fill="hold" nodeType="afterEffect">
                                  <p:stCondLst>
                                    <p:cond delay="0"/>
                                  </p:stCondLst>
                                  <p:childTnLst>
                                    <p:set>
                                      <p:cBhvr>
                                        <p:cTn id="59" dur="1" fill="hold">
                                          <p:stCondLst>
                                            <p:cond delay="0"/>
                                          </p:stCondLst>
                                        </p:cTn>
                                        <p:tgtEl>
                                          <p:spTgt spid="68649"/>
                                        </p:tgtEl>
                                        <p:attrNameLst>
                                          <p:attrName>style.visibility</p:attrName>
                                        </p:attrNameLst>
                                      </p:cBhvr>
                                      <p:to>
                                        <p:strVal val="visible"/>
                                      </p:to>
                                    </p:set>
                                    <p:anim calcmode="lin" valueType="num">
                                      <p:cBhvr additive="base">
                                        <p:cTn id="60" dur="500" fill="hold"/>
                                        <p:tgtEl>
                                          <p:spTgt spid="68649"/>
                                        </p:tgtEl>
                                        <p:attrNameLst>
                                          <p:attrName>ppt_x</p:attrName>
                                        </p:attrNameLst>
                                      </p:cBhvr>
                                      <p:tavLst>
                                        <p:tav tm="0">
                                          <p:val>
                                            <p:strVal val="0-#ppt_w/2"/>
                                          </p:val>
                                        </p:tav>
                                        <p:tav tm="100000">
                                          <p:val>
                                            <p:strVal val="#ppt_x"/>
                                          </p:val>
                                        </p:tav>
                                      </p:tavLst>
                                    </p:anim>
                                    <p:anim calcmode="lin" valueType="num">
                                      <p:cBhvr additive="base">
                                        <p:cTn id="61" dur="500" fill="hold"/>
                                        <p:tgtEl>
                                          <p:spTgt spid="686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DC040E66-A259-4B7C-9262-F5748B23CDC1}"/>
              </a:ext>
            </a:extLst>
          </p:cNvPr>
          <p:cNvSpPr>
            <a:spLocks noGrp="1" noChangeArrowheads="1"/>
          </p:cNvSpPr>
          <p:nvPr>
            <p:ph type="title"/>
          </p:nvPr>
        </p:nvSpPr>
        <p:spPr/>
        <p:txBody>
          <a:bodyPr/>
          <a:lstStyle/>
          <a:p>
            <a:r>
              <a:rPr lang="zh-CN" altLang="en-US"/>
              <a:t>十五数码难题</a:t>
            </a:r>
          </a:p>
        </p:txBody>
      </p:sp>
      <p:sp>
        <p:nvSpPr>
          <p:cNvPr id="26627" name="灯片编号占位符 3">
            <a:extLst>
              <a:ext uri="{FF2B5EF4-FFF2-40B4-BE49-F238E27FC236}">
                <a16:creationId xmlns:a16="http://schemas.microsoft.com/office/drawing/2014/main" id="{D328E3A1-BC5A-4290-876C-35FCF75F8FFC}"/>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13E0EEBB-A852-4670-86CB-2B3096B4B23E}"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21</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26628" name="Picture 2">
            <a:extLst>
              <a:ext uri="{FF2B5EF4-FFF2-40B4-BE49-F238E27FC236}">
                <a16:creationId xmlns:a16="http://schemas.microsoft.com/office/drawing/2014/main" id="{113E3A79-F10A-4412-B3A2-895C2E6503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19513" y="3049588"/>
            <a:ext cx="4537075" cy="3259137"/>
          </a:xfrm>
          <a:noFill/>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Lst>
        </p:spPr>
      </p:pic>
      <p:sp>
        <p:nvSpPr>
          <p:cNvPr id="26629" name="TextBox 4">
            <a:extLst>
              <a:ext uri="{FF2B5EF4-FFF2-40B4-BE49-F238E27FC236}">
                <a16:creationId xmlns:a16="http://schemas.microsoft.com/office/drawing/2014/main" id="{05BD7953-E409-4CBD-9370-9A886E3D0C4E}"/>
              </a:ext>
            </a:extLst>
          </p:cNvPr>
          <p:cNvSpPr txBox="1">
            <a:spLocks noChangeArrowheads="1"/>
          </p:cNvSpPr>
          <p:nvPr/>
        </p:nvSpPr>
        <p:spPr bwMode="auto">
          <a:xfrm>
            <a:off x="2424113" y="1844675"/>
            <a:ext cx="79724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 适当的问题表示能具有小且简单的状态空间表示</a:t>
            </a:r>
            <a:endPar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a:p>
            <a:pPr marL="0" marR="0" lvl="0" indent="0" algn="l" defTabSz="914400" rtl="0" eaLnBrk="1" fontAlgn="base" latinLnBrk="0" hangingPunct="1">
              <a:lnSpc>
                <a:spcPct val="80000"/>
              </a:lnSpc>
              <a:spcBef>
                <a:spcPct val="50000"/>
              </a:spcBef>
              <a:spcAft>
                <a:spcPct val="0"/>
              </a:spcAft>
              <a:buClrTx/>
              <a:buSzTx/>
              <a:buFontTx/>
              <a:buChar char="•"/>
              <a:tabLst/>
              <a:defRPr/>
            </a:pP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 15</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4</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条规则，精简为</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4</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条规则</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6DEB1C21-01CE-49A4-9000-1C4A32DF8BD7}"/>
              </a:ext>
            </a:extLst>
          </p:cNvPr>
          <p:cNvSpPr>
            <a:spLocks noGrp="1" noChangeArrowheads="1"/>
          </p:cNvSpPr>
          <p:nvPr>
            <p:ph type="title"/>
          </p:nvPr>
        </p:nvSpPr>
        <p:spPr>
          <a:xfrm>
            <a:off x="2438400" y="990600"/>
            <a:ext cx="7545388" cy="762000"/>
          </a:xfrm>
        </p:spPr>
        <p:txBody>
          <a:bodyPr/>
          <a:lstStyle/>
          <a:p>
            <a:r>
              <a:rPr lang="zh-CN" altLang="en-US"/>
              <a:t>十五数码难题的部分状态空间图</a:t>
            </a:r>
          </a:p>
        </p:txBody>
      </p:sp>
      <p:sp>
        <p:nvSpPr>
          <p:cNvPr id="27651" name="灯片编号占位符 3">
            <a:extLst>
              <a:ext uri="{FF2B5EF4-FFF2-40B4-BE49-F238E27FC236}">
                <a16:creationId xmlns:a16="http://schemas.microsoft.com/office/drawing/2014/main" id="{367D2445-D4D3-4D81-B150-EB3D8C642ED0}"/>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FE9045CC-D1FC-48F4-9861-EA2C412BF8A4}"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22</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27652" name="Picture 2">
            <a:extLst>
              <a:ext uri="{FF2B5EF4-FFF2-40B4-BE49-F238E27FC236}">
                <a16:creationId xmlns:a16="http://schemas.microsoft.com/office/drawing/2014/main" id="{BFAF6DB5-F8A2-4A79-A64C-F2D51B8A10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43250" y="1831975"/>
            <a:ext cx="6075363" cy="4981575"/>
          </a:xfrm>
          <a:noFill/>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Lst>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归约表示（与或图）</a:t>
            </a:r>
          </a:p>
        </p:txBody>
      </p:sp>
      <p:sp>
        <p:nvSpPr>
          <p:cNvPr id="3" name="内容占位符 2">
            <a:extLst>
              <a:ext uri="{FF2B5EF4-FFF2-40B4-BE49-F238E27FC236}">
                <a16:creationId xmlns:a16="http://schemas.microsoft.com/office/drawing/2014/main" id="{0027215C-67AA-4DB1-B8C1-3F257A02A1A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需要理解：归约表示思路，与或图表示</a:t>
            </a:r>
          </a:p>
        </p:txBody>
      </p:sp>
    </p:spTree>
    <p:extLst>
      <p:ext uri="{BB962C8B-B14F-4D97-AF65-F5344CB8AC3E}">
        <p14:creationId xmlns:p14="http://schemas.microsoft.com/office/powerpoint/2010/main" val="4132555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a:extLst>
              <a:ext uri="{FF2B5EF4-FFF2-40B4-BE49-F238E27FC236}">
                <a16:creationId xmlns:a16="http://schemas.microsoft.com/office/drawing/2014/main" id="{882F3DA4-AAA8-48AF-BD21-EEEA48555605}"/>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73D2634D-A4E1-4DDF-AE7C-523B43C64F2D}"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sp>
        <p:nvSpPr>
          <p:cNvPr id="37891" name="Rectangle 2">
            <a:extLst>
              <a:ext uri="{FF2B5EF4-FFF2-40B4-BE49-F238E27FC236}">
                <a16:creationId xmlns:a16="http://schemas.microsoft.com/office/drawing/2014/main" id="{93F21A2E-FB83-41DF-8749-116CCA82D2EA}"/>
              </a:ext>
            </a:extLst>
          </p:cNvPr>
          <p:cNvSpPr>
            <a:spLocks noGrp="1" noChangeArrowheads="1"/>
          </p:cNvSpPr>
          <p:nvPr>
            <p:ph type="title"/>
          </p:nvPr>
        </p:nvSpPr>
        <p:spPr>
          <a:xfrm>
            <a:off x="2286000" y="1295400"/>
            <a:ext cx="7696200" cy="838200"/>
          </a:xfrm>
        </p:spPr>
        <p:txBody>
          <a:bodyPr/>
          <a:lstStyle/>
          <a:p>
            <a:pPr eaLnBrk="1" hangingPunct="1"/>
            <a:r>
              <a:rPr lang="en-US" altLang="zh-CN">
                <a:solidFill>
                  <a:srgbClr val="FFFF66"/>
                </a:solidFill>
              </a:rPr>
              <a:t>2.2.1  </a:t>
            </a:r>
            <a:r>
              <a:rPr lang="zh-CN" altLang="en-US">
                <a:solidFill>
                  <a:srgbClr val="FFFF66"/>
                </a:solidFill>
              </a:rPr>
              <a:t>问题归约描述</a:t>
            </a:r>
            <a:br>
              <a:rPr lang="zh-CN" altLang="en-US">
                <a:solidFill>
                  <a:srgbClr val="FFFF66"/>
                </a:solidFill>
              </a:rPr>
            </a:br>
            <a:r>
              <a:rPr lang="zh-CN" altLang="en-US">
                <a:solidFill>
                  <a:srgbClr val="FFFF66"/>
                </a:solidFill>
              </a:rPr>
              <a:t> （</a:t>
            </a:r>
            <a:r>
              <a:rPr lang="en-US" altLang="zh-CN">
                <a:solidFill>
                  <a:srgbClr val="FFFF66"/>
                </a:solidFill>
              </a:rPr>
              <a:t>Problem Reduction Description</a:t>
            </a:r>
            <a:r>
              <a:rPr lang="zh-CN" altLang="en-US">
                <a:solidFill>
                  <a:srgbClr val="FFFF66"/>
                </a:solidFill>
              </a:rPr>
              <a:t>）</a:t>
            </a:r>
            <a:endParaRPr lang="zh-CN" altLang="en-US">
              <a:solidFill>
                <a:schemeClr val="tx1"/>
              </a:solidFill>
            </a:endParaRPr>
          </a:p>
        </p:txBody>
      </p:sp>
      <p:sp>
        <p:nvSpPr>
          <p:cNvPr id="37892" name="Rectangle 3">
            <a:extLst>
              <a:ext uri="{FF2B5EF4-FFF2-40B4-BE49-F238E27FC236}">
                <a16:creationId xmlns:a16="http://schemas.microsoft.com/office/drawing/2014/main" id="{9DDE485D-6862-4DEB-9326-035572C3B443}"/>
              </a:ext>
            </a:extLst>
          </p:cNvPr>
          <p:cNvSpPr>
            <a:spLocks noGrp="1" noChangeArrowheads="1"/>
          </p:cNvSpPr>
          <p:nvPr>
            <p:ph type="body" sz="half" idx="1"/>
          </p:nvPr>
        </p:nvSpPr>
        <p:spPr>
          <a:xfrm>
            <a:off x="2133600" y="2438400"/>
            <a:ext cx="6400800" cy="533400"/>
          </a:xfrm>
        </p:spPr>
        <p:txBody>
          <a:bodyPr/>
          <a:lstStyle/>
          <a:p>
            <a:pPr eaLnBrk="1" hangingPunct="1"/>
            <a:r>
              <a:rPr lang="zh-CN" altLang="en-US">
                <a:latin typeface="华文新魏" panose="02010800040101010101" pitchFamily="2" charset="-122"/>
              </a:rPr>
              <a:t>梵塔难题</a:t>
            </a:r>
            <a:endParaRPr lang="zh-CN" altLang="en-US" sz="3200"/>
          </a:p>
        </p:txBody>
      </p:sp>
      <p:grpSp>
        <p:nvGrpSpPr>
          <p:cNvPr id="37893" name="Group 4">
            <a:extLst>
              <a:ext uri="{FF2B5EF4-FFF2-40B4-BE49-F238E27FC236}">
                <a16:creationId xmlns:a16="http://schemas.microsoft.com/office/drawing/2014/main" id="{FE8DA22A-E026-4E1F-A453-687A9C3EC83A}"/>
              </a:ext>
            </a:extLst>
          </p:cNvPr>
          <p:cNvGrpSpPr>
            <a:grpSpLocks/>
          </p:cNvGrpSpPr>
          <p:nvPr/>
        </p:nvGrpSpPr>
        <p:grpSpPr bwMode="auto">
          <a:xfrm>
            <a:off x="3581400" y="3241675"/>
            <a:ext cx="5105400" cy="3159125"/>
            <a:chOff x="1296" y="2042"/>
            <a:chExt cx="3216" cy="1990"/>
          </a:xfrm>
        </p:grpSpPr>
        <p:sp>
          <p:nvSpPr>
            <p:cNvPr id="37895" name="AutoShape 5">
              <a:extLst>
                <a:ext uri="{FF2B5EF4-FFF2-40B4-BE49-F238E27FC236}">
                  <a16:creationId xmlns:a16="http://schemas.microsoft.com/office/drawing/2014/main" id="{93D9CFAD-9BB8-494C-B0D7-272D719A4C5A}"/>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37896" name="AutoShape 6">
              <a:extLst>
                <a:ext uri="{FF2B5EF4-FFF2-40B4-BE49-F238E27FC236}">
                  <a16:creationId xmlns:a16="http://schemas.microsoft.com/office/drawing/2014/main" id="{CFCC2666-2233-4D8D-814E-753291B58FF5}"/>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37897" name="AutoShape 7">
              <a:extLst>
                <a:ext uri="{FF2B5EF4-FFF2-40B4-BE49-F238E27FC236}">
                  <a16:creationId xmlns:a16="http://schemas.microsoft.com/office/drawing/2014/main" id="{EB5B2D12-92F3-4CA7-A983-F4B693C5A999}"/>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37898" name="AutoShape 8">
              <a:extLst>
                <a:ext uri="{FF2B5EF4-FFF2-40B4-BE49-F238E27FC236}">
                  <a16:creationId xmlns:a16="http://schemas.microsoft.com/office/drawing/2014/main" id="{79DB6DC1-6020-49E9-B42A-AFBE2EF6DC18}"/>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sp>
          <p:nvSpPr>
            <p:cNvPr id="37899" name="AutoShape 9">
              <a:extLst>
                <a:ext uri="{FF2B5EF4-FFF2-40B4-BE49-F238E27FC236}">
                  <a16:creationId xmlns:a16="http://schemas.microsoft.com/office/drawing/2014/main" id="{644A7CBD-02C8-464A-83B0-797F6EE06371}"/>
                </a:ext>
              </a:extLst>
            </p:cNvPr>
            <p:cNvSpPr>
              <a:spLocks noChangeArrowheads="1"/>
            </p:cNvSpPr>
            <p:nvPr/>
          </p:nvSpPr>
          <p:spPr bwMode="auto">
            <a:xfrm>
              <a:off x="1466" y="3600"/>
              <a:ext cx="912" cy="192"/>
            </a:xfrm>
            <a:prstGeom prst="can">
              <a:avLst>
                <a:gd name="adj" fmla="val 25000"/>
              </a:avLst>
            </a:prstGeom>
            <a:gradFill rotWithShape="0">
              <a:gsLst>
                <a:gs pos="0">
                  <a:srgbClr val="16ECEC"/>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rPr>
                <a:t>C</a:t>
              </a:r>
            </a:p>
          </p:txBody>
        </p:sp>
        <p:sp>
          <p:nvSpPr>
            <p:cNvPr id="37900" name="AutoShape 10">
              <a:extLst>
                <a:ext uri="{FF2B5EF4-FFF2-40B4-BE49-F238E27FC236}">
                  <a16:creationId xmlns:a16="http://schemas.microsoft.com/office/drawing/2014/main" id="{B1E7C617-3BC8-4AE8-B048-510E91361A7B}"/>
                </a:ext>
              </a:extLst>
            </p:cNvPr>
            <p:cNvSpPr>
              <a:spLocks noChangeArrowheads="1"/>
            </p:cNvSpPr>
            <p:nvPr/>
          </p:nvSpPr>
          <p:spPr bwMode="auto">
            <a:xfrm>
              <a:off x="1525" y="3452"/>
              <a:ext cx="768" cy="192"/>
            </a:xfrm>
            <a:prstGeom prst="can">
              <a:avLst>
                <a:gd name="adj" fmla="val 25000"/>
              </a:avLst>
            </a:prstGeom>
            <a:gradFill rotWithShape="0">
              <a:gsLst>
                <a:gs pos="0">
                  <a:srgbClr val="F95FA1"/>
                </a:gs>
                <a:gs pos="100000">
                  <a:srgbClr val="F58377"/>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rPr>
                <a:t>B</a:t>
              </a:r>
            </a:p>
          </p:txBody>
        </p:sp>
        <p:sp>
          <p:nvSpPr>
            <p:cNvPr id="37901" name="AutoShape 11">
              <a:extLst>
                <a:ext uri="{FF2B5EF4-FFF2-40B4-BE49-F238E27FC236}">
                  <a16:creationId xmlns:a16="http://schemas.microsoft.com/office/drawing/2014/main" id="{F8E69C5E-A12A-4219-8292-980BBA1AF94D}"/>
                </a:ext>
              </a:extLst>
            </p:cNvPr>
            <p:cNvSpPr>
              <a:spLocks noChangeArrowheads="1"/>
            </p:cNvSpPr>
            <p:nvPr/>
          </p:nvSpPr>
          <p:spPr bwMode="auto">
            <a:xfrm>
              <a:off x="1610" y="3275"/>
              <a:ext cx="624" cy="192"/>
            </a:xfrm>
            <a:prstGeom prst="can">
              <a:avLst>
                <a:gd name="adj" fmla="val 7292"/>
              </a:avLst>
            </a:prstGeom>
            <a:gradFill rotWithShape="0">
              <a:gsLst>
                <a:gs pos="0">
                  <a:srgbClr val="F95FA1"/>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rPr>
                <a:t>A</a:t>
              </a:r>
            </a:p>
          </p:txBody>
        </p:sp>
      </p:grpSp>
      <p:sp>
        <p:nvSpPr>
          <p:cNvPr id="37894" name="Text Box 12">
            <a:extLst>
              <a:ext uri="{FF2B5EF4-FFF2-40B4-BE49-F238E27FC236}">
                <a16:creationId xmlns:a16="http://schemas.microsoft.com/office/drawing/2014/main" id="{49758CAA-85F9-4B92-A00F-D36E815502C6}"/>
              </a:ext>
            </a:extLst>
          </p:cNvPr>
          <p:cNvSpPr txBox="1">
            <a:spLocks noChangeArrowheads="1"/>
          </p:cNvSpPr>
          <p:nvPr/>
        </p:nvSpPr>
        <p:spPr bwMode="auto">
          <a:xfrm>
            <a:off x="8610600" y="0"/>
            <a:ext cx="20574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2.2 </a:t>
            </a:r>
            <a:r>
              <a:rPr kumimoji="0" lang="zh-CN" altLang="en-US"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问题规约法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BECDEF1-CAE6-45DA-9C4B-624D69E29F59}"/>
              </a:ext>
            </a:extLst>
          </p:cNvPr>
          <p:cNvSpPr>
            <a:spLocks noGrp="1" noChangeArrowheads="1"/>
          </p:cNvSpPr>
          <p:nvPr>
            <p:ph type="title"/>
          </p:nvPr>
        </p:nvSpPr>
        <p:spPr/>
        <p:txBody>
          <a:bodyPr/>
          <a:lstStyle/>
          <a:p>
            <a:r>
              <a:rPr lang="zh-CN" altLang="en-US"/>
              <a:t>梵塔问题的归约</a:t>
            </a:r>
          </a:p>
        </p:txBody>
      </p:sp>
      <p:sp>
        <p:nvSpPr>
          <p:cNvPr id="39939" name="灯片编号占位符 4">
            <a:extLst>
              <a:ext uri="{FF2B5EF4-FFF2-40B4-BE49-F238E27FC236}">
                <a16:creationId xmlns:a16="http://schemas.microsoft.com/office/drawing/2014/main" id="{3F303311-4D55-4FEF-822E-2E191DEE3E49}"/>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74027CCB-9311-4F23-AE68-9AD7F35042FE}"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25</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39940" name="Picture 2">
            <a:extLst>
              <a:ext uri="{FF2B5EF4-FFF2-40B4-BE49-F238E27FC236}">
                <a16:creationId xmlns:a16="http://schemas.microsoft.com/office/drawing/2014/main" id="{F61E56CD-7B6B-4F60-9C14-F5350405FF4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424113" y="1771650"/>
            <a:ext cx="7280275" cy="4970463"/>
          </a:xfrm>
          <a:noFill/>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Lst>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灯片编号占位符 4">
            <a:extLst>
              <a:ext uri="{FF2B5EF4-FFF2-40B4-BE49-F238E27FC236}">
                <a16:creationId xmlns:a16="http://schemas.microsoft.com/office/drawing/2014/main" id="{E4EF3CDB-6BCD-49DD-B255-A5CC96B30824}"/>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00EDD1B5-8AB8-462D-9584-1DC288D038DA}"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26</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sp>
        <p:nvSpPr>
          <p:cNvPr id="40963" name="Rectangle 2">
            <a:extLst>
              <a:ext uri="{FF2B5EF4-FFF2-40B4-BE49-F238E27FC236}">
                <a16:creationId xmlns:a16="http://schemas.microsoft.com/office/drawing/2014/main" id="{D12B202A-26D7-429C-A009-A5F88BC9F667}"/>
              </a:ext>
            </a:extLst>
          </p:cNvPr>
          <p:cNvSpPr>
            <a:spLocks noGrp="1" noChangeArrowheads="1"/>
          </p:cNvSpPr>
          <p:nvPr>
            <p:ph type="title"/>
          </p:nvPr>
        </p:nvSpPr>
        <p:spPr>
          <a:xfrm>
            <a:off x="2584450" y="973138"/>
            <a:ext cx="7086600" cy="609600"/>
          </a:xfrm>
        </p:spPr>
        <p:txBody>
          <a:bodyPr/>
          <a:lstStyle/>
          <a:p>
            <a:pPr eaLnBrk="1" hangingPunct="1"/>
            <a:r>
              <a:rPr lang="zh-CN" altLang="en-US"/>
              <a:t>解题过程（</a:t>
            </a:r>
            <a:r>
              <a:rPr lang="en-US" altLang="zh-CN"/>
              <a:t>3</a:t>
            </a:r>
            <a:r>
              <a:rPr lang="zh-CN" altLang="en-US"/>
              <a:t>个圆盘问题）</a:t>
            </a:r>
          </a:p>
        </p:txBody>
      </p:sp>
      <p:grpSp>
        <p:nvGrpSpPr>
          <p:cNvPr id="80899" name="Group 3">
            <a:extLst>
              <a:ext uri="{FF2B5EF4-FFF2-40B4-BE49-F238E27FC236}">
                <a16:creationId xmlns:a16="http://schemas.microsoft.com/office/drawing/2014/main" id="{452BD37A-F227-41E7-9E6D-E352855887E8}"/>
              </a:ext>
            </a:extLst>
          </p:cNvPr>
          <p:cNvGrpSpPr>
            <a:grpSpLocks/>
          </p:cNvGrpSpPr>
          <p:nvPr/>
        </p:nvGrpSpPr>
        <p:grpSpPr bwMode="auto">
          <a:xfrm>
            <a:off x="7696200" y="5181600"/>
            <a:ext cx="2133600" cy="1295400"/>
            <a:chOff x="3888" y="3264"/>
            <a:chExt cx="1344" cy="816"/>
          </a:xfrm>
        </p:grpSpPr>
        <p:grpSp>
          <p:nvGrpSpPr>
            <p:cNvPr id="41036" name="Group 4">
              <a:extLst>
                <a:ext uri="{FF2B5EF4-FFF2-40B4-BE49-F238E27FC236}">
                  <a16:creationId xmlns:a16="http://schemas.microsoft.com/office/drawing/2014/main" id="{47DFA435-0F29-4EAC-A8D1-2C58FA24171C}"/>
                </a:ext>
              </a:extLst>
            </p:cNvPr>
            <p:cNvGrpSpPr>
              <a:grpSpLocks/>
            </p:cNvGrpSpPr>
            <p:nvPr/>
          </p:nvGrpSpPr>
          <p:grpSpPr bwMode="auto">
            <a:xfrm>
              <a:off x="3888" y="3264"/>
              <a:ext cx="1344" cy="816"/>
              <a:chOff x="1296" y="2042"/>
              <a:chExt cx="3216" cy="1990"/>
            </a:xfrm>
          </p:grpSpPr>
          <p:sp>
            <p:nvSpPr>
              <p:cNvPr id="41040" name="AutoShape 5">
                <a:extLst>
                  <a:ext uri="{FF2B5EF4-FFF2-40B4-BE49-F238E27FC236}">
                    <a16:creationId xmlns:a16="http://schemas.microsoft.com/office/drawing/2014/main" id="{5FE1F360-B5DF-47A4-8935-F7C03E8F3E63}"/>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1041" name="AutoShape 6">
                <a:extLst>
                  <a:ext uri="{FF2B5EF4-FFF2-40B4-BE49-F238E27FC236}">
                    <a16:creationId xmlns:a16="http://schemas.microsoft.com/office/drawing/2014/main" id="{5A37CF3B-A15A-432D-9910-2BFA13BD1F4C}"/>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1042" name="AutoShape 7">
                <a:extLst>
                  <a:ext uri="{FF2B5EF4-FFF2-40B4-BE49-F238E27FC236}">
                    <a16:creationId xmlns:a16="http://schemas.microsoft.com/office/drawing/2014/main" id="{0704BD0A-5AFC-4549-8232-DCA59EC7F565}"/>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1043" name="AutoShape 8">
                <a:extLst>
                  <a:ext uri="{FF2B5EF4-FFF2-40B4-BE49-F238E27FC236}">
                    <a16:creationId xmlns:a16="http://schemas.microsoft.com/office/drawing/2014/main" id="{2295F848-940D-47E5-B450-D467D5EDE826}"/>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1037" name="AutoShape 9">
              <a:extLst>
                <a:ext uri="{FF2B5EF4-FFF2-40B4-BE49-F238E27FC236}">
                  <a16:creationId xmlns:a16="http://schemas.microsoft.com/office/drawing/2014/main" id="{42490D11-4BEA-486B-9229-0A043A2340CC}"/>
                </a:ext>
              </a:extLst>
            </p:cNvPr>
            <p:cNvSpPr>
              <a:spLocks noChangeArrowheads="1"/>
            </p:cNvSpPr>
            <p:nvPr/>
          </p:nvSpPr>
          <p:spPr bwMode="auto">
            <a:xfrm>
              <a:off x="4774" y="3762"/>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38" name="AutoShape 10">
              <a:extLst>
                <a:ext uri="{FF2B5EF4-FFF2-40B4-BE49-F238E27FC236}">
                  <a16:creationId xmlns:a16="http://schemas.microsoft.com/office/drawing/2014/main" id="{35DF0051-50FE-401B-BBAB-1D762FD63BFB}"/>
                </a:ext>
              </a:extLst>
            </p:cNvPr>
            <p:cNvSpPr>
              <a:spLocks noChangeArrowheads="1"/>
            </p:cNvSpPr>
            <p:nvPr/>
          </p:nvSpPr>
          <p:spPr bwMode="auto">
            <a:xfrm>
              <a:off x="4737" y="3884"/>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39" name="AutoShape 11">
              <a:extLst>
                <a:ext uri="{FF2B5EF4-FFF2-40B4-BE49-F238E27FC236}">
                  <a16:creationId xmlns:a16="http://schemas.microsoft.com/office/drawing/2014/main" id="{4774E543-44C5-465B-829D-75AAC084CD1C}"/>
                </a:ext>
              </a:extLst>
            </p:cNvPr>
            <p:cNvSpPr>
              <a:spLocks noChangeArrowheads="1"/>
            </p:cNvSpPr>
            <p:nvPr/>
          </p:nvSpPr>
          <p:spPr bwMode="auto">
            <a:xfrm>
              <a:off x="4848" y="3688"/>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grpSp>
      <p:grpSp>
        <p:nvGrpSpPr>
          <p:cNvPr id="80908" name="Group 12">
            <a:extLst>
              <a:ext uri="{FF2B5EF4-FFF2-40B4-BE49-F238E27FC236}">
                <a16:creationId xmlns:a16="http://schemas.microsoft.com/office/drawing/2014/main" id="{61F32430-D266-4AB2-873E-3216B94CA39F}"/>
              </a:ext>
            </a:extLst>
          </p:cNvPr>
          <p:cNvGrpSpPr>
            <a:grpSpLocks/>
          </p:cNvGrpSpPr>
          <p:nvPr/>
        </p:nvGrpSpPr>
        <p:grpSpPr bwMode="auto">
          <a:xfrm>
            <a:off x="1981200" y="1752600"/>
            <a:ext cx="3200400" cy="1295400"/>
            <a:chOff x="288" y="1104"/>
            <a:chExt cx="2016" cy="816"/>
          </a:xfrm>
        </p:grpSpPr>
        <p:grpSp>
          <p:nvGrpSpPr>
            <p:cNvPr id="41027" name="Group 13">
              <a:extLst>
                <a:ext uri="{FF2B5EF4-FFF2-40B4-BE49-F238E27FC236}">
                  <a16:creationId xmlns:a16="http://schemas.microsoft.com/office/drawing/2014/main" id="{7C9FC715-6F09-4519-B716-F901FFB3F59F}"/>
                </a:ext>
              </a:extLst>
            </p:cNvPr>
            <p:cNvGrpSpPr>
              <a:grpSpLocks/>
            </p:cNvGrpSpPr>
            <p:nvPr/>
          </p:nvGrpSpPr>
          <p:grpSpPr bwMode="auto">
            <a:xfrm>
              <a:off x="288" y="1104"/>
              <a:ext cx="1344" cy="816"/>
              <a:chOff x="1296" y="2042"/>
              <a:chExt cx="3216" cy="1990"/>
            </a:xfrm>
          </p:grpSpPr>
          <p:sp>
            <p:nvSpPr>
              <p:cNvPr id="41032" name="AutoShape 14">
                <a:extLst>
                  <a:ext uri="{FF2B5EF4-FFF2-40B4-BE49-F238E27FC236}">
                    <a16:creationId xmlns:a16="http://schemas.microsoft.com/office/drawing/2014/main" id="{3E399A41-D132-467E-84F7-3FEBE8304CDC}"/>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1033" name="AutoShape 15">
                <a:extLst>
                  <a:ext uri="{FF2B5EF4-FFF2-40B4-BE49-F238E27FC236}">
                    <a16:creationId xmlns:a16="http://schemas.microsoft.com/office/drawing/2014/main" id="{C50D8231-D2B3-4A9F-8D43-1D2FA177761E}"/>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1034" name="AutoShape 16">
                <a:extLst>
                  <a:ext uri="{FF2B5EF4-FFF2-40B4-BE49-F238E27FC236}">
                    <a16:creationId xmlns:a16="http://schemas.microsoft.com/office/drawing/2014/main" id="{889D32DC-2E37-4BC3-8DB6-EF8BD02B97AA}"/>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1035" name="AutoShape 17">
                <a:extLst>
                  <a:ext uri="{FF2B5EF4-FFF2-40B4-BE49-F238E27FC236}">
                    <a16:creationId xmlns:a16="http://schemas.microsoft.com/office/drawing/2014/main" id="{AA7BF084-CB40-48A7-A926-E2D49CA2CD08}"/>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1028" name="AutoShape 18">
              <a:extLst>
                <a:ext uri="{FF2B5EF4-FFF2-40B4-BE49-F238E27FC236}">
                  <a16:creationId xmlns:a16="http://schemas.microsoft.com/office/drawing/2014/main" id="{E7101DEF-2572-45E3-9F7D-20CF3EB48B0E}"/>
                </a:ext>
              </a:extLst>
            </p:cNvPr>
            <p:cNvSpPr>
              <a:spLocks noChangeArrowheads="1"/>
            </p:cNvSpPr>
            <p:nvPr/>
          </p:nvSpPr>
          <p:spPr bwMode="auto">
            <a:xfrm>
              <a:off x="292" y="1728"/>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29" name="AutoShape 19">
              <a:extLst>
                <a:ext uri="{FF2B5EF4-FFF2-40B4-BE49-F238E27FC236}">
                  <a16:creationId xmlns:a16="http://schemas.microsoft.com/office/drawing/2014/main" id="{061ECC7C-DEAF-41E7-931D-AD466FDB4213}"/>
                </a:ext>
              </a:extLst>
            </p:cNvPr>
            <p:cNvSpPr>
              <a:spLocks noChangeArrowheads="1"/>
            </p:cNvSpPr>
            <p:nvPr/>
          </p:nvSpPr>
          <p:spPr bwMode="auto">
            <a:xfrm>
              <a:off x="339" y="1632"/>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30" name="AutoShape 20">
              <a:extLst>
                <a:ext uri="{FF2B5EF4-FFF2-40B4-BE49-F238E27FC236}">
                  <a16:creationId xmlns:a16="http://schemas.microsoft.com/office/drawing/2014/main" id="{25428341-DD23-4F49-99AF-142B752671C3}"/>
                </a:ext>
              </a:extLst>
            </p:cNvPr>
            <p:cNvSpPr>
              <a:spLocks noChangeArrowheads="1"/>
            </p:cNvSpPr>
            <p:nvPr/>
          </p:nvSpPr>
          <p:spPr bwMode="auto">
            <a:xfrm>
              <a:off x="406" y="1584"/>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31" name="Line 21">
              <a:extLst>
                <a:ext uri="{FF2B5EF4-FFF2-40B4-BE49-F238E27FC236}">
                  <a16:creationId xmlns:a16="http://schemas.microsoft.com/office/drawing/2014/main" id="{7B118BCC-92E2-41CD-9380-ED69CDC8860D}"/>
                </a:ext>
              </a:extLst>
            </p:cNvPr>
            <p:cNvSpPr>
              <a:spLocks noChangeShapeType="1"/>
            </p:cNvSpPr>
            <p:nvPr/>
          </p:nvSpPr>
          <p:spPr bwMode="auto">
            <a:xfrm>
              <a:off x="1872" y="1440"/>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grpSp>
        <p:nvGrpSpPr>
          <p:cNvPr id="80918" name="Group 22">
            <a:extLst>
              <a:ext uri="{FF2B5EF4-FFF2-40B4-BE49-F238E27FC236}">
                <a16:creationId xmlns:a16="http://schemas.microsoft.com/office/drawing/2014/main" id="{E70C5E0F-6B75-4C30-9517-C1A8A0FCCA85}"/>
              </a:ext>
            </a:extLst>
          </p:cNvPr>
          <p:cNvGrpSpPr>
            <a:grpSpLocks/>
          </p:cNvGrpSpPr>
          <p:nvPr/>
        </p:nvGrpSpPr>
        <p:grpSpPr bwMode="auto">
          <a:xfrm>
            <a:off x="5181600" y="1752600"/>
            <a:ext cx="2895600" cy="1295400"/>
            <a:chOff x="2304" y="1104"/>
            <a:chExt cx="1824" cy="816"/>
          </a:xfrm>
        </p:grpSpPr>
        <p:grpSp>
          <p:nvGrpSpPr>
            <p:cNvPr id="41018" name="Group 23">
              <a:extLst>
                <a:ext uri="{FF2B5EF4-FFF2-40B4-BE49-F238E27FC236}">
                  <a16:creationId xmlns:a16="http://schemas.microsoft.com/office/drawing/2014/main" id="{918F179B-A416-469B-8FB2-4EE0D7D1E955}"/>
                </a:ext>
              </a:extLst>
            </p:cNvPr>
            <p:cNvGrpSpPr>
              <a:grpSpLocks/>
            </p:cNvGrpSpPr>
            <p:nvPr/>
          </p:nvGrpSpPr>
          <p:grpSpPr bwMode="auto">
            <a:xfrm>
              <a:off x="2304" y="1104"/>
              <a:ext cx="1344" cy="816"/>
              <a:chOff x="1296" y="2042"/>
              <a:chExt cx="3216" cy="1990"/>
            </a:xfrm>
          </p:grpSpPr>
          <p:sp>
            <p:nvSpPr>
              <p:cNvPr id="41023" name="AutoShape 24">
                <a:extLst>
                  <a:ext uri="{FF2B5EF4-FFF2-40B4-BE49-F238E27FC236}">
                    <a16:creationId xmlns:a16="http://schemas.microsoft.com/office/drawing/2014/main" id="{787DAC5D-723E-4EC5-89E0-DCA6F506CF56}"/>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1024" name="AutoShape 25">
                <a:extLst>
                  <a:ext uri="{FF2B5EF4-FFF2-40B4-BE49-F238E27FC236}">
                    <a16:creationId xmlns:a16="http://schemas.microsoft.com/office/drawing/2014/main" id="{3EC835A9-D492-49B7-83CC-308DF4689AAB}"/>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1025" name="AutoShape 26">
                <a:extLst>
                  <a:ext uri="{FF2B5EF4-FFF2-40B4-BE49-F238E27FC236}">
                    <a16:creationId xmlns:a16="http://schemas.microsoft.com/office/drawing/2014/main" id="{5DCBBD44-E193-4F7A-8860-BBA4D63F7E06}"/>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1026" name="AutoShape 27">
                <a:extLst>
                  <a:ext uri="{FF2B5EF4-FFF2-40B4-BE49-F238E27FC236}">
                    <a16:creationId xmlns:a16="http://schemas.microsoft.com/office/drawing/2014/main" id="{7FE8B682-E6CF-42EC-9621-7122E5A0185E}"/>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1019" name="AutoShape 28">
              <a:extLst>
                <a:ext uri="{FF2B5EF4-FFF2-40B4-BE49-F238E27FC236}">
                  <a16:creationId xmlns:a16="http://schemas.microsoft.com/office/drawing/2014/main" id="{64804037-9AA0-44DF-94D6-9EEDD29112B8}"/>
                </a:ext>
              </a:extLst>
            </p:cNvPr>
            <p:cNvSpPr>
              <a:spLocks noChangeArrowheads="1"/>
            </p:cNvSpPr>
            <p:nvPr/>
          </p:nvSpPr>
          <p:spPr bwMode="auto">
            <a:xfrm>
              <a:off x="3264" y="1728"/>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20" name="AutoShape 29">
              <a:extLst>
                <a:ext uri="{FF2B5EF4-FFF2-40B4-BE49-F238E27FC236}">
                  <a16:creationId xmlns:a16="http://schemas.microsoft.com/office/drawing/2014/main" id="{D96DF7A8-D38A-4D5A-8749-6E71FDEDFE15}"/>
                </a:ext>
              </a:extLst>
            </p:cNvPr>
            <p:cNvSpPr>
              <a:spLocks noChangeArrowheads="1"/>
            </p:cNvSpPr>
            <p:nvPr/>
          </p:nvSpPr>
          <p:spPr bwMode="auto">
            <a:xfrm>
              <a:off x="2334" y="1606"/>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21" name="AutoShape 30">
              <a:extLst>
                <a:ext uri="{FF2B5EF4-FFF2-40B4-BE49-F238E27FC236}">
                  <a16:creationId xmlns:a16="http://schemas.microsoft.com/office/drawing/2014/main" id="{B2B7F6B7-7689-48F2-BF3A-3BC8EFCD9E74}"/>
                </a:ext>
              </a:extLst>
            </p:cNvPr>
            <p:cNvSpPr>
              <a:spLocks noChangeArrowheads="1"/>
            </p:cNvSpPr>
            <p:nvPr/>
          </p:nvSpPr>
          <p:spPr bwMode="auto">
            <a:xfrm>
              <a:off x="2308" y="1728"/>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22" name="Line 31">
              <a:extLst>
                <a:ext uri="{FF2B5EF4-FFF2-40B4-BE49-F238E27FC236}">
                  <a16:creationId xmlns:a16="http://schemas.microsoft.com/office/drawing/2014/main" id="{7727DDEB-DBED-4D5B-8DAC-FF788A56B5B4}"/>
                </a:ext>
              </a:extLst>
            </p:cNvPr>
            <p:cNvSpPr>
              <a:spLocks noChangeShapeType="1"/>
            </p:cNvSpPr>
            <p:nvPr/>
          </p:nvSpPr>
          <p:spPr bwMode="auto">
            <a:xfrm>
              <a:off x="3696" y="1488"/>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grpSp>
        <p:nvGrpSpPr>
          <p:cNvPr id="80928" name="Group 32">
            <a:extLst>
              <a:ext uri="{FF2B5EF4-FFF2-40B4-BE49-F238E27FC236}">
                <a16:creationId xmlns:a16="http://schemas.microsoft.com/office/drawing/2014/main" id="{46CED291-FA97-4B65-B9E1-DD33DB1F2158}"/>
              </a:ext>
            </a:extLst>
          </p:cNvPr>
          <p:cNvGrpSpPr>
            <a:grpSpLocks/>
          </p:cNvGrpSpPr>
          <p:nvPr/>
        </p:nvGrpSpPr>
        <p:grpSpPr bwMode="auto">
          <a:xfrm>
            <a:off x="2782888" y="3429000"/>
            <a:ext cx="3998912" cy="1295400"/>
            <a:chOff x="553" y="2208"/>
            <a:chExt cx="2519" cy="816"/>
          </a:xfrm>
        </p:grpSpPr>
        <p:grpSp>
          <p:nvGrpSpPr>
            <p:cNvPr id="41009" name="Group 33">
              <a:extLst>
                <a:ext uri="{FF2B5EF4-FFF2-40B4-BE49-F238E27FC236}">
                  <a16:creationId xmlns:a16="http://schemas.microsoft.com/office/drawing/2014/main" id="{CE07BFDD-A2A5-429F-81F6-BB21880D3FA3}"/>
                </a:ext>
              </a:extLst>
            </p:cNvPr>
            <p:cNvGrpSpPr>
              <a:grpSpLocks/>
            </p:cNvGrpSpPr>
            <p:nvPr/>
          </p:nvGrpSpPr>
          <p:grpSpPr bwMode="auto">
            <a:xfrm>
              <a:off x="576" y="2208"/>
              <a:ext cx="1344" cy="816"/>
              <a:chOff x="1296" y="2042"/>
              <a:chExt cx="3216" cy="1990"/>
            </a:xfrm>
          </p:grpSpPr>
          <p:sp>
            <p:nvSpPr>
              <p:cNvPr id="41014" name="AutoShape 34">
                <a:extLst>
                  <a:ext uri="{FF2B5EF4-FFF2-40B4-BE49-F238E27FC236}">
                    <a16:creationId xmlns:a16="http://schemas.microsoft.com/office/drawing/2014/main" id="{7E86676B-0D5E-4EB3-9F48-1D98C62935CB}"/>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1015" name="AutoShape 35">
                <a:extLst>
                  <a:ext uri="{FF2B5EF4-FFF2-40B4-BE49-F238E27FC236}">
                    <a16:creationId xmlns:a16="http://schemas.microsoft.com/office/drawing/2014/main" id="{4E3DD976-0D2A-4CD0-8AFB-0AE20B53C05A}"/>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1016" name="AutoShape 36">
                <a:extLst>
                  <a:ext uri="{FF2B5EF4-FFF2-40B4-BE49-F238E27FC236}">
                    <a16:creationId xmlns:a16="http://schemas.microsoft.com/office/drawing/2014/main" id="{8DC34EA0-0BF6-4C89-B61B-0FCBDBA5DFF4}"/>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1017" name="AutoShape 37">
                <a:extLst>
                  <a:ext uri="{FF2B5EF4-FFF2-40B4-BE49-F238E27FC236}">
                    <a16:creationId xmlns:a16="http://schemas.microsoft.com/office/drawing/2014/main" id="{36E452CD-A6F4-4DAE-A0AE-CD057C31D402}"/>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1010" name="AutoShape 38">
              <a:extLst>
                <a:ext uri="{FF2B5EF4-FFF2-40B4-BE49-F238E27FC236}">
                  <a16:creationId xmlns:a16="http://schemas.microsoft.com/office/drawing/2014/main" id="{0F397B19-BBAC-4C64-B579-1E8C1CDCC3A4}"/>
                </a:ext>
              </a:extLst>
            </p:cNvPr>
            <p:cNvSpPr>
              <a:spLocks noChangeArrowheads="1"/>
            </p:cNvSpPr>
            <p:nvPr/>
          </p:nvSpPr>
          <p:spPr bwMode="auto">
            <a:xfrm>
              <a:off x="1052" y="2784"/>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11" name="AutoShape 39">
              <a:extLst>
                <a:ext uri="{FF2B5EF4-FFF2-40B4-BE49-F238E27FC236}">
                  <a16:creationId xmlns:a16="http://schemas.microsoft.com/office/drawing/2014/main" id="{9A8A5B57-75E5-4696-A5D4-9BDA2EB5E7B6}"/>
                </a:ext>
              </a:extLst>
            </p:cNvPr>
            <p:cNvSpPr>
              <a:spLocks noChangeArrowheads="1"/>
            </p:cNvSpPr>
            <p:nvPr/>
          </p:nvSpPr>
          <p:spPr bwMode="auto">
            <a:xfrm>
              <a:off x="553" y="2806"/>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12" name="AutoShape 40">
              <a:extLst>
                <a:ext uri="{FF2B5EF4-FFF2-40B4-BE49-F238E27FC236}">
                  <a16:creationId xmlns:a16="http://schemas.microsoft.com/office/drawing/2014/main" id="{20524F31-4BB3-450A-96E3-98444A3E328F}"/>
                </a:ext>
              </a:extLst>
            </p:cNvPr>
            <p:cNvSpPr>
              <a:spLocks noChangeArrowheads="1"/>
            </p:cNvSpPr>
            <p:nvPr/>
          </p:nvSpPr>
          <p:spPr bwMode="auto">
            <a:xfrm>
              <a:off x="1112" y="2736"/>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13" name="Line 41">
              <a:extLst>
                <a:ext uri="{FF2B5EF4-FFF2-40B4-BE49-F238E27FC236}">
                  <a16:creationId xmlns:a16="http://schemas.microsoft.com/office/drawing/2014/main" id="{02D7B15C-63D6-499B-8B1F-F3EFA3EFF5C7}"/>
                </a:ext>
              </a:extLst>
            </p:cNvPr>
            <p:cNvSpPr>
              <a:spLocks noChangeShapeType="1"/>
            </p:cNvSpPr>
            <p:nvPr/>
          </p:nvSpPr>
          <p:spPr bwMode="auto">
            <a:xfrm>
              <a:off x="2640" y="2592"/>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grpSp>
        <p:nvGrpSpPr>
          <p:cNvPr id="80938" name="Group 42">
            <a:extLst>
              <a:ext uri="{FF2B5EF4-FFF2-40B4-BE49-F238E27FC236}">
                <a16:creationId xmlns:a16="http://schemas.microsoft.com/office/drawing/2014/main" id="{BAFFB580-CB19-4A7E-AE00-9F522D97397A}"/>
              </a:ext>
            </a:extLst>
          </p:cNvPr>
          <p:cNvGrpSpPr>
            <a:grpSpLocks/>
          </p:cNvGrpSpPr>
          <p:nvPr/>
        </p:nvGrpSpPr>
        <p:grpSpPr bwMode="auto">
          <a:xfrm>
            <a:off x="1828800" y="5181600"/>
            <a:ext cx="2971800" cy="1295400"/>
            <a:chOff x="192" y="3264"/>
            <a:chExt cx="1872" cy="816"/>
          </a:xfrm>
        </p:grpSpPr>
        <p:grpSp>
          <p:nvGrpSpPr>
            <p:cNvPr id="41000" name="Group 43">
              <a:extLst>
                <a:ext uri="{FF2B5EF4-FFF2-40B4-BE49-F238E27FC236}">
                  <a16:creationId xmlns:a16="http://schemas.microsoft.com/office/drawing/2014/main" id="{26225157-E3C4-43AF-A14D-119E7FCE4A6E}"/>
                </a:ext>
              </a:extLst>
            </p:cNvPr>
            <p:cNvGrpSpPr>
              <a:grpSpLocks/>
            </p:cNvGrpSpPr>
            <p:nvPr/>
          </p:nvGrpSpPr>
          <p:grpSpPr bwMode="auto">
            <a:xfrm>
              <a:off x="192" y="3264"/>
              <a:ext cx="1344" cy="816"/>
              <a:chOff x="1296" y="2042"/>
              <a:chExt cx="3216" cy="1990"/>
            </a:xfrm>
          </p:grpSpPr>
          <p:sp>
            <p:nvSpPr>
              <p:cNvPr id="41005" name="AutoShape 44">
                <a:extLst>
                  <a:ext uri="{FF2B5EF4-FFF2-40B4-BE49-F238E27FC236}">
                    <a16:creationId xmlns:a16="http://schemas.microsoft.com/office/drawing/2014/main" id="{380226F0-599F-4942-8458-2A911677EA18}"/>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1006" name="AutoShape 45">
                <a:extLst>
                  <a:ext uri="{FF2B5EF4-FFF2-40B4-BE49-F238E27FC236}">
                    <a16:creationId xmlns:a16="http://schemas.microsoft.com/office/drawing/2014/main" id="{AC78AA8E-6158-412E-B06A-FAF7AC52291E}"/>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1007" name="AutoShape 46">
                <a:extLst>
                  <a:ext uri="{FF2B5EF4-FFF2-40B4-BE49-F238E27FC236}">
                    <a16:creationId xmlns:a16="http://schemas.microsoft.com/office/drawing/2014/main" id="{91E23C3C-D9B9-4A73-889F-6DA04FD8C31A}"/>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1008" name="AutoShape 47">
                <a:extLst>
                  <a:ext uri="{FF2B5EF4-FFF2-40B4-BE49-F238E27FC236}">
                    <a16:creationId xmlns:a16="http://schemas.microsoft.com/office/drawing/2014/main" id="{5BD8A599-9AC7-448F-B2D6-685E802A78D9}"/>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1001" name="AutoShape 48">
              <a:extLst>
                <a:ext uri="{FF2B5EF4-FFF2-40B4-BE49-F238E27FC236}">
                  <a16:creationId xmlns:a16="http://schemas.microsoft.com/office/drawing/2014/main" id="{227B08ED-B3B8-4398-B4F3-080F0E6A1A3F}"/>
                </a:ext>
              </a:extLst>
            </p:cNvPr>
            <p:cNvSpPr>
              <a:spLocks noChangeArrowheads="1"/>
            </p:cNvSpPr>
            <p:nvPr/>
          </p:nvSpPr>
          <p:spPr bwMode="auto">
            <a:xfrm>
              <a:off x="318" y="3862"/>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02" name="AutoShape 49">
              <a:extLst>
                <a:ext uri="{FF2B5EF4-FFF2-40B4-BE49-F238E27FC236}">
                  <a16:creationId xmlns:a16="http://schemas.microsoft.com/office/drawing/2014/main" id="{B832DB28-303E-43AB-9E67-DF406DF1AA62}"/>
                </a:ext>
              </a:extLst>
            </p:cNvPr>
            <p:cNvSpPr>
              <a:spLocks noChangeArrowheads="1"/>
            </p:cNvSpPr>
            <p:nvPr/>
          </p:nvSpPr>
          <p:spPr bwMode="auto">
            <a:xfrm>
              <a:off x="661" y="3851"/>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03" name="AutoShape 50">
              <a:extLst>
                <a:ext uri="{FF2B5EF4-FFF2-40B4-BE49-F238E27FC236}">
                  <a16:creationId xmlns:a16="http://schemas.microsoft.com/office/drawing/2014/main" id="{FBECBAF2-0559-49A5-BC56-52D11B344E86}"/>
                </a:ext>
              </a:extLst>
            </p:cNvPr>
            <p:cNvSpPr>
              <a:spLocks noChangeArrowheads="1"/>
            </p:cNvSpPr>
            <p:nvPr/>
          </p:nvSpPr>
          <p:spPr bwMode="auto">
            <a:xfrm>
              <a:off x="1056" y="3851"/>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1004" name="Line 51">
              <a:extLst>
                <a:ext uri="{FF2B5EF4-FFF2-40B4-BE49-F238E27FC236}">
                  <a16:creationId xmlns:a16="http://schemas.microsoft.com/office/drawing/2014/main" id="{D3A6428E-DB60-403C-8754-67E3C585D491}"/>
                </a:ext>
              </a:extLst>
            </p:cNvPr>
            <p:cNvSpPr>
              <a:spLocks noChangeShapeType="1"/>
            </p:cNvSpPr>
            <p:nvPr/>
          </p:nvSpPr>
          <p:spPr bwMode="auto">
            <a:xfrm>
              <a:off x="1632" y="3552"/>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grpSp>
        <p:nvGrpSpPr>
          <p:cNvPr id="80948" name="Group 52">
            <a:extLst>
              <a:ext uri="{FF2B5EF4-FFF2-40B4-BE49-F238E27FC236}">
                <a16:creationId xmlns:a16="http://schemas.microsoft.com/office/drawing/2014/main" id="{170FA073-C529-448E-AA8F-87E1E0C4554F}"/>
              </a:ext>
            </a:extLst>
          </p:cNvPr>
          <p:cNvGrpSpPr>
            <a:grpSpLocks/>
          </p:cNvGrpSpPr>
          <p:nvPr/>
        </p:nvGrpSpPr>
        <p:grpSpPr bwMode="auto">
          <a:xfrm>
            <a:off x="4876800" y="5181600"/>
            <a:ext cx="2895600" cy="1295400"/>
            <a:chOff x="2112" y="3264"/>
            <a:chExt cx="1824" cy="816"/>
          </a:xfrm>
        </p:grpSpPr>
        <p:grpSp>
          <p:nvGrpSpPr>
            <p:cNvPr id="40991" name="Group 53">
              <a:extLst>
                <a:ext uri="{FF2B5EF4-FFF2-40B4-BE49-F238E27FC236}">
                  <a16:creationId xmlns:a16="http://schemas.microsoft.com/office/drawing/2014/main" id="{540D6EB5-2B3B-4303-A7EC-8DA31BAB62B3}"/>
                </a:ext>
              </a:extLst>
            </p:cNvPr>
            <p:cNvGrpSpPr>
              <a:grpSpLocks/>
            </p:cNvGrpSpPr>
            <p:nvPr/>
          </p:nvGrpSpPr>
          <p:grpSpPr bwMode="auto">
            <a:xfrm>
              <a:off x="2112" y="3264"/>
              <a:ext cx="1344" cy="816"/>
              <a:chOff x="1296" y="2042"/>
              <a:chExt cx="3216" cy="1990"/>
            </a:xfrm>
          </p:grpSpPr>
          <p:sp>
            <p:nvSpPr>
              <p:cNvPr id="40996" name="AutoShape 54">
                <a:extLst>
                  <a:ext uri="{FF2B5EF4-FFF2-40B4-BE49-F238E27FC236}">
                    <a16:creationId xmlns:a16="http://schemas.microsoft.com/office/drawing/2014/main" id="{E98F735B-497A-4F40-BB4A-56205182780B}"/>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0997" name="AutoShape 55">
                <a:extLst>
                  <a:ext uri="{FF2B5EF4-FFF2-40B4-BE49-F238E27FC236}">
                    <a16:creationId xmlns:a16="http://schemas.microsoft.com/office/drawing/2014/main" id="{CA9D3673-A999-401F-8371-755DEFB6F447}"/>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0998" name="AutoShape 56">
                <a:extLst>
                  <a:ext uri="{FF2B5EF4-FFF2-40B4-BE49-F238E27FC236}">
                    <a16:creationId xmlns:a16="http://schemas.microsoft.com/office/drawing/2014/main" id="{22DC630D-FFA7-43FC-9DC3-2AE49362A744}"/>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0999" name="AutoShape 57">
                <a:extLst>
                  <a:ext uri="{FF2B5EF4-FFF2-40B4-BE49-F238E27FC236}">
                    <a16:creationId xmlns:a16="http://schemas.microsoft.com/office/drawing/2014/main" id="{F4877849-81ED-4430-A435-EC64F5EB0BFA}"/>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0992" name="AutoShape 58">
              <a:extLst>
                <a:ext uri="{FF2B5EF4-FFF2-40B4-BE49-F238E27FC236}">
                  <a16:creationId xmlns:a16="http://schemas.microsoft.com/office/drawing/2014/main" id="{2ACB2778-927A-4688-A152-552A4957D8A9}"/>
                </a:ext>
              </a:extLst>
            </p:cNvPr>
            <p:cNvSpPr>
              <a:spLocks noChangeArrowheads="1"/>
            </p:cNvSpPr>
            <p:nvPr/>
          </p:nvSpPr>
          <p:spPr bwMode="auto">
            <a:xfrm>
              <a:off x="2230" y="3884"/>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93" name="AutoShape 59">
              <a:extLst>
                <a:ext uri="{FF2B5EF4-FFF2-40B4-BE49-F238E27FC236}">
                  <a16:creationId xmlns:a16="http://schemas.microsoft.com/office/drawing/2014/main" id="{EE07586F-C7BA-4383-ABA6-09CE6C633B07}"/>
                </a:ext>
              </a:extLst>
            </p:cNvPr>
            <p:cNvSpPr>
              <a:spLocks noChangeArrowheads="1"/>
            </p:cNvSpPr>
            <p:nvPr/>
          </p:nvSpPr>
          <p:spPr bwMode="auto">
            <a:xfrm>
              <a:off x="2983" y="3873"/>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94" name="AutoShape 60">
              <a:extLst>
                <a:ext uri="{FF2B5EF4-FFF2-40B4-BE49-F238E27FC236}">
                  <a16:creationId xmlns:a16="http://schemas.microsoft.com/office/drawing/2014/main" id="{FEB23A91-0D6A-45C0-B46B-F18AB7F86A1E}"/>
                </a:ext>
              </a:extLst>
            </p:cNvPr>
            <p:cNvSpPr>
              <a:spLocks noChangeArrowheads="1"/>
            </p:cNvSpPr>
            <p:nvPr/>
          </p:nvSpPr>
          <p:spPr bwMode="auto">
            <a:xfrm>
              <a:off x="3016" y="3744"/>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95" name="Line 61">
              <a:extLst>
                <a:ext uri="{FF2B5EF4-FFF2-40B4-BE49-F238E27FC236}">
                  <a16:creationId xmlns:a16="http://schemas.microsoft.com/office/drawing/2014/main" id="{A337EBC2-7821-491F-BF20-F35A86E619C0}"/>
                </a:ext>
              </a:extLst>
            </p:cNvPr>
            <p:cNvSpPr>
              <a:spLocks noChangeShapeType="1"/>
            </p:cNvSpPr>
            <p:nvPr/>
          </p:nvSpPr>
          <p:spPr bwMode="auto">
            <a:xfrm>
              <a:off x="3504" y="3552"/>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grpSp>
        <p:nvGrpSpPr>
          <p:cNvPr id="80958" name="Group 62">
            <a:extLst>
              <a:ext uri="{FF2B5EF4-FFF2-40B4-BE49-F238E27FC236}">
                <a16:creationId xmlns:a16="http://schemas.microsoft.com/office/drawing/2014/main" id="{95F5C2D5-26C4-4B72-9454-7D1CB2771BAC}"/>
              </a:ext>
            </a:extLst>
          </p:cNvPr>
          <p:cNvGrpSpPr>
            <a:grpSpLocks/>
          </p:cNvGrpSpPr>
          <p:nvPr/>
        </p:nvGrpSpPr>
        <p:grpSpPr bwMode="auto">
          <a:xfrm>
            <a:off x="6705600" y="3429000"/>
            <a:ext cx="3200400" cy="1295400"/>
            <a:chOff x="3264" y="2304"/>
            <a:chExt cx="2016" cy="816"/>
          </a:xfrm>
        </p:grpSpPr>
        <p:grpSp>
          <p:nvGrpSpPr>
            <p:cNvPr id="40982" name="Group 63">
              <a:extLst>
                <a:ext uri="{FF2B5EF4-FFF2-40B4-BE49-F238E27FC236}">
                  <a16:creationId xmlns:a16="http://schemas.microsoft.com/office/drawing/2014/main" id="{E7A27B57-B2CD-49B1-8BAD-9FF8C517D3A1}"/>
                </a:ext>
              </a:extLst>
            </p:cNvPr>
            <p:cNvGrpSpPr>
              <a:grpSpLocks/>
            </p:cNvGrpSpPr>
            <p:nvPr/>
          </p:nvGrpSpPr>
          <p:grpSpPr bwMode="auto">
            <a:xfrm>
              <a:off x="3264" y="2304"/>
              <a:ext cx="1344" cy="816"/>
              <a:chOff x="1296" y="2042"/>
              <a:chExt cx="3216" cy="1990"/>
            </a:xfrm>
          </p:grpSpPr>
          <p:sp>
            <p:nvSpPr>
              <p:cNvPr id="40987" name="AutoShape 64">
                <a:extLst>
                  <a:ext uri="{FF2B5EF4-FFF2-40B4-BE49-F238E27FC236}">
                    <a16:creationId xmlns:a16="http://schemas.microsoft.com/office/drawing/2014/main" id="{9E74F6D5-E360-4A40-B7E2-03C66109D586}"/>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0988" name="AutoShape 65">
                <a:extLst>
                  <a:ext uri="{FF2B5EF4-FFF2-40B4-BE49-F238E27FC236}">
                    <a16:creationId xmlns:a16="http://schemas.microsoft.com/office/drawing/2014/main" id="{32AD524C-3A32-4C74-94B5-6BCD9BDEC62A}"/>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0989" name="AutoShape 66">
                <a:extLst>
                  <a:ext uri="{FF2B5EF4-FFF2-40B4-BE49-F238E27FC236}">
                    <a16:creationId xmlns:a16="http://schemas.microsoft.com/office/drawing/2014/main" id="{258C122B-D13D-4E92-9335-351A58E135A6}"/>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0990" name="AutoShape 67">
                <a:extLst>
                  <a:ext uri="{FF2B5EF4-FFF2-40B4-BE49-F238E27FC236}">
                    <a16:creationId xmlns:a16="http://schemas.microsoft.com/office/drawing/2014/main" id="{61E70F3C-921A-493A-BBA4-03F66CEC4AA9}"/>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0983" name="AutoShape 68">
              <a:extLst>
                <a:ext uri="{FF2B5EF4-FFF2-40B4-BE49-F238E27FC236}">
                  <a16:creationId xmlns:a16="http://schemas.microsoft.com/office/drawing/2014/main" id="{9A2EB26B-6ECA-40E7-A8D5-EFF64117F891}"/>
                </a:ext>
              </a:extLst>
            </p:cNvPr>
            <p:cNvSpPr>
              <a:spLocks noChangeArrowheads="1"/>
            </p:cNvSpPr>
            <p:nvPr/>
          </p:nvSpPr>
          <p:spPr bwMode="auto">
            <a:xfrm>
              <a:off x="3718" y="2887"/>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84" name="AutoShape 69">
              <a:extLst>
                <a:ext uri="{FF2B5EF4-FFF2-40B4-BE49-F238E27FC236}">
                  <a16:creationId xmlns:a16="http://schemas.microsoft.com/office/drawing/2014/main" id="{53264D42-457C-4FF1-966C-A5AB5DFA3D70}"/>
                </a:ext>
              </a:extLst>
            </p:cNvPr>
            <p:cNvSpPr>
              <a:spLocks noChangeArrowheads="1"/>
            </p:cNvSpPr>
            <p:nvPr/>
          </p:nvSpPr>
          <p:spPr bwMode="auto">
            <a:xfrm>
              <a:off x="3789" y="2806"/>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85" name="AutoShape 70">
              <a:extLst>
                <a:ext uri="{FF2B5EF4-FFF2-40B4-BE49-F238E27FC236}">
                  <a16:creationId xmlns:a16="http://schemas.microsoft.com/office/drawing/2014/main" id="{96270216-E5BE-4129-BF3A-7BB62A2014A3}"/>
                </a:ext>
              </a:extLst>
            </p:cNvPr>
            <p:cNvSpPr>
              <a:spLocks noChangeArrowheads="1"/>
            </p:cNvSpPr>
            <p:nvPr/>
          </p:nvSpPr>
          <p:spPr bwMode="auto">
            <a:xfrm>
              <a:off x="4124" y="2891"/>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86" name="Line 71">
              <a:extLst>
                <a:ext uri="{FF2B5EF4-FFF2-40B4-BE49-F238E27FC236}">
                  <a16:creationId xmlns:a16="http://schemas.microsoft.com/office/drawing/2014/main" id="{25B4714E-3C29-44D4-BBD9-61F4FBE49B09}"/>
                </a:ext>
              </a:extLst>
            </p:cNvPr>
            <p:cNvSpPr>
              <a:spLocks noChangeShapeType="1"/>
            </p:cNvSpPr>
            <p:nvPr/>
          </p:nvSpPr>
          <p:spPr bwMode="auto">
            <a:xfrm>
              <a:off x="4848" y="2592"/>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grpSp>
        <p:nvGrpSpPr>
          <p:cNvPr id="80968" name="Group 72">
            <a:extLst>
              <a:ext uri="{FF2B5EF4-FFF2-40B4-BE49-F238E27FC236}">
                <a16:creationId xmlns:a16="http://schemas.microsoft.com/office/drawing/2014/main" id="{DF4D309B-6BAC-4FD0-9D96-A3B5AB2B0C80}"/>
              </a:ext>
            </a:extLst>
          </p:cNvPr>
          <p:cNvGrpSpPr>
            <a:grpSpLocks/>
          </p:cNvGrpSpPr>
          <p:nvPr/>
        </p:nvGrpSpPr>
        <p:grpSpPr bwMode="auto">
          <a:xfrm>
            <a:off x="2133600" y="1752600"/>
            <a:ext cx="8001000" cy="2362200"/>
            <a:chOff x="384" y="1104"/>
            <a:chExt cx="5040" cy="1488"/>
          </a:xfrm>
        </p:grpSpPr>
        <p:grpSp>
          <p:nvGrpSpPr>
            <p:cNvPr id="40973" name="Group 73">
              <a:extLst>
                <a:ext uri="{FF2B5EF4-FFF2-40B4-BE49-F238E27FC236}">
                  <a16:creationId xmlns:a16="http://schemas.microsoft.com/office/drawing/2014/main" id="{2BFAE70F-0EB0-4821-B4D2-8719516EAA21}"/>
                </a:ext>
              </a:extLst>
            </p:cNvPr>
            <p:cNvGrpSpPr>
              <a:grpSpLocks/>
            </p:cNvGrpSpPr>
            <p:nvPr/>
          </p:nvGrpSpPr>
          <p:grpSpPr bwMode="auto">
            <a:xfrm>
              <a:off x="4080" y="1104"/>
              <a:ext cx="1344" cy="816"/>
              <a:chOff x="1296" y="2042"/>
              <a:chExt cx="3216" cy="1990"/>
            </a:xfrm>
          </p:grpSpPr>
          <p:sp>
            <p:nvSpPr>
              <p:cNvPr id="40978" name="AutoShape 74">
                <a:extLst>
                  <a:ext uri="{FF2B5EF4-FFF2-40B4-BE49-F238E27FC236}">
                    <a16:creationId xmlns:a16="http://schemas.microsoft.com/office/drawing/2014/main" id="{A661E002-E749-46B1-A548-A750219C9097}"/>
                  </a:ext>
                </a:extLst>
              </p:cNvPr>
              <p:cNvSpPr>
                <a:spLocks noChangeArrowheads="1"/>
              </p:cNvSpPr>
              <p:nvPr/>
            </p:nvSpPr>
            <p:spPr bwMode="auto">
              <a:xfrm>
                <a:off x="1296" y="3696"/>
                <a:ext cx="3216" cy="336"/>
              </a:xfrm>
              <a:prstGeom prst="can">
                <a:avLst>
                  <a:gd name="adj" fmla="val 31546"/>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Char char="•"/>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sp>
            <p:nvSpPr>
              <p:cNvPr id="40979" name="AutoShape 75">
                <a:extLst>
                  <a:ext uri="{FF2B5EF4-FFF2-40B4-BE49-F238E27FC236}">
                    <a16:creationId xmlns:a16="http://schemas.microsoft.com/office/drawing/2014/main" id="{0401098D-6613-4CCF-AAEC-CE9DCBB7290D}"/>
                  </a:ext>
                </a:extLst>
              </p:cNvPr>
              <p:cNvSpPr>
                <a:spLocks noChangeArrowheads="1"/>
              </p:cNvSpPr>
              <p:nvPr/>
            </p:nvSpPr>
            <p:spPr bwMode="auto">
              <a:xfrm>
                <a:off x="1776" y="2064"/>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1</a:t>
                </a:r>
              </a:p>
            </p:txBody>
          </p:sp>
          <p:sp>
            <p:nvSpPr>
              <p:cNvPr id="40980" name="AutoShape 76">
                <a:extLst>
                  <a:ext uri="{FF2B5EF4-FFF2-40B4-BE49-F238E27FC236}">
                    <a16:creationId xmlns:a16="http://schemas.microsoft.com/office/drawing/2014/main" id="{FB002F2D-3B07-49CD-B971-3C3FCB80C7CA}"/>
                  </a:ext>
                </a:extLst>
              </p:cNvPr>
              <p:cNvSpPr>
                <a:spLocks noChangeArrowheads="1"/>
              </p:cNvSpPr>
              <p:nvPr/>
            </p:nvSpPr>
            <p:spPr bwMode="auto">
              <a:xfrm>
                <a:off x="2784" y="2042"/>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2</a:t>
                </a:r>
              </a:p>
            </p:txBody>
          </p:sp>
          <p:sp>
            <p:nvSpPr>
              <p:cNvPr id="40981" name="AutoShape 77">
                <a:extLst>
                  <a:ext uri="{FF2B5EF4-FFF2-40B4-BE49-F238E27FC236}">
                    <a16:creationId xmlns:a16="http://schemas.microsoft.com/office/drawing/2014/main" id="{0501F35A-C40A-4A1B-B03C-FA8D27C308E8}"/>
                  </a:ext>
                </a:extLst>
              </p:cNvPr>
              <p:cNvSpPr>
                <a:spLocks noChangeArrowheads="1"/>
              </p:cNvSpPr>
              <p:nvPr/>
            </p:nvSpPr>
            <p:spPr bwMode="auto">
              <a:xfrm>
                <a:off x="3792" y="2053"/>
                <a:ext cx="240" cy="1728"/>
              </a:xfrm>
              <a:prstGeom prst="can">
                <a:avLst>
                  <a:gd name="adj" fmla="val 23367"/>
                </a:avLst>
              </a:prstGeom>
              <a:gradFill rotWithShape="0">
                <a:gsLst>
                  <a:gs pos="0">
                    <a:srgbClr val="F5ED4B"/>
                  </a:gs>
                  <a:gs pos="100000">
                    <a:srgbClr val="EE962C"/>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66015"/>
                    </a:solidFill>
                    <a:effectLst/>
                    <a:uLnTx/>
                    <a:uFillTx/>
                    <a:latin typeface="Arial" panose="020B0604020202020204" pitchFamily="34" charset="0"/>
                    <a:ea typeface="宋体" panose="02010600030101010101" pitchFamily="2" charset="-122"/>
                    <a:cs typeface="+mn-cs"/>
                  </a:rPr>
                  <a:t>3</a:t>
                </a:r>
              </a:p>
            </p:txBody>
          </p:sp>
        </p:grpSp>
        <p:sp>
          <p:nvSpPr>
            <p:cNvPr id="40974" name="AutoShape 78">
              <a:extLst>
                <a:ext uri="{FF2B5EF4-FFF2-40B4-BE49-F238E27FC236}">
                  <a16:creationId xmlns:a16="http://schemas.microsoft.com/office/drawing/2014/main" id="{C76BD8B1-C6D2-4CA9-B0A3-FD521063D051}"/>
                </a:ext>
              </a:extLst>
            </p:cNvPr>
            <p:cNvSpPr>
              <a:spLocks noChangeArrowheads="1"/>
            </p:cNvSpPr>
            <p:nvPr/>
          </p:nvSpPr>
          <p:spPr bwMode="auto">
            <a:xfrm>
              <a:off x="5040" y="1724"/>
              <a:ext cx="262" cy="85"/>
            </a:xfrm>
            <a:prstGeom prst="can">
              <a:avLst>
                <a:gd name="adj" fmla="val 7292"/>
              </a:avLst>
            </a:prstGeom>
            <a:gradFill rotWithShape="0">
              <a:gsLst>
                <a:gs pos="0">
                  <a:srgbClr val="000EC2"/>
                </a:gs>
                <a:gs pos="100000">
                  <a:srgbClr val="066015"/>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75" name="AutoShape 79">
              <a:extLst>
                <a:ext uri="{FF2B5EF4-FFF2-40B4-BE49-F238E27FC236}">
                  <a16:creationId xmlns:a16="http://schemas.microsoft.com/office/drawing/2014/main" id="{6D57E965-3783-4362-93BB-A49F7BB15D42}"/>
                </a:ext>
              </a:extLst>
            </p:cNvPr>
            <p:cNvSpPr>
              <a:spLocks noChangeArrowheads="1"/>
            </p:cNvSpPr>
            <p:nvPr/>
          </p:nvSpPr>
          <p:spPr bwMode="auto">
            <a:xfrm>
              <a:off x="4560" y="1691"/>
              <a:ext cx="407" cy="128"/>
            </a:xfrm>
            <a:prstGeom prst="can">
              <a:avLst>
                <a:gd name="adj" fmla="val 25000"/>
              </a:avLst>
            </a:prstGeom>
            <a:gradFill rotWithShape="0">
              <a:gsLst>
                <a:gs pos="0">
                  <a:schemeClr val="tx1"/>
                </a:gs>
                <a:gs pos="100000">
                  <a:srgbClr val="FFFF99"/>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76" name="AutoShape 80">
              <a:extLst>
                <a:ext uri="{FF2B5EF4-FFF2-40B4-BE49-F238E27FC236}">
                  <a16:creationId xmlns:a16="http://schemas.microsoft.com/office/drawing/2014/main" id="{39A1A3B4-5B66-49E2-90C8-9B4844835A55}"/>
                </a:ext>
              </a:extLst>
            </p:cNvPr>
            <p:cNvSpPr>
              <a:spLocks noChangeArrowheads="1"/>
            </p:cNvSpPr>
            <p:nvPr/>
          </p:nvSpPr>
          <p:spPr bwMode="auto">
            <a:xfrm>
              <a:off x="4084" y="1713"/>
              <a:ext cx="476" cy="96"/>
            </a:xfrm>
            <a:prstGeom prst="can">
              <a:avLst>
                <a:gd name="adj" fmla="val 25000"/>
              </a:avLst>
            </a:prstGeom>
            <a:gradFill rotWithShape="0">
              <a:gsLst>
                <a:gs pos="0">
                  <a:schemeClr val="hlink"/>
                </a:gs>
                <a:gs pos="100000">
                  <a:srgbClr val="000EC2"/>
                </a:gs>
              </a:gsLst>
              <a:path path="rect">
                <a:fillToRect l="50000" t="50000" r="50000" b="50000"/>
              </a:path>
            </a:gradFill>
            <a:ln w="6350">
              <a:solidFill>
                <a:schemeClr val="tx2"/>
              </a:solidFill>
              <a:round/>
              <a:headEnd/>
              <a:tailEnd/>
            </a:ln>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EC2"/>
                </a:solidFill>
                <a:effectLst/>
                <a:uLnTx/>
                <a:uFillTx/>
                <a:latin typeface="Arial" panose="020B0604020202020204" pitchFamily="34" charset="0"/>
                <a:ea typeface="宋体" panose="02010600030101010101" pitchFamily="2" charset="-122"/>
                <a:cs typeface="+mn-cs"/>
              </a:endParaRPr>
            </a:p>
          </p:txBody>
        </p:sp>
        <p:sp>
          <p:nvSpPr>
            <p:cNvPr id="40977" name="Line 81">
              <a:extLst>
                <a:ext uri="{FF2B5EF4-FFF2-40B4-BE49-F238E27FC236}">
                  <a16:creationId xmlns:a16="http://schemas.microsoft.com/office/drawing/2014/main" id="{7D55FDE8-20E7-49DA-8EF5-AEC0ACB0CAB8}"/>
                </a:ext>
              </a:extLst>
            </p:cNvPr>
            <p:cNvSpPr>
              <a:spLocks noChangeShapeType="1"/>
            </p:cNvSpPr>
            <p:nvPr/>
          </p:nvSpPr>
          <p:spPr bwMode="auto">
            <a:xfrm>
              <a:off x="384" y="2592"/>
              <a:ext cx="432" cy="0"/>
            </a:xfrm>
            <a:prstGeom prst="line">
              <a:avLst/>
            </a:prstGeom>
            <a:noFill/>
            <a:ln w="50800">
              <a:solidFill>
                <a:srgbClr val="00FFFF"/>
              </a:solidFill>
              <a:round/>
              <a:headEnd/>
              <a:tailEnd type="triangle" w="lg" len="lg"/>
            </a:ln>
            <a:scene3d>
              <a:camera prst="legacyPerspectiveTopRight"/>
              <a:lightRig rig="legacyFlat3" dir="b"/>
            </a:scene3d>
            <a:sp3d extrusionH="887400" prstMaterial="legacyMatte">
              <a:bevelT w="13500" h="13500" prst="angle"/>
              <a:bevelB w="13500" h="13500" prst="angle"/>
              <a:extrusionClr>
                <a:srgbClr val="00FFFF"/>
              </a:extrusionClr>
              <a:contourClr>
                <a:srgbClr val="00FFFF"/>
              </a:contourClr>
            </a:sp3d>
            <a:extLst>
              <a:ext uri="{909E8E84-426E-40DD-AFC4-6F175D3DCCD1}">
                <a14:hiddenFill xmlns:a14="http://schemas.microsoft.com/office/drawing/2010/main">
                  <a:noFill/>
                </a14:hiddenFill>
              </a:ext>
            </a:extLst>
          </p:spPr>
          <p:txBody>
            <a:bodyP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endParaRPr>
            </a:p>
          </p:txBody>
        </p:sp>
      </p:grpSp>
      <p:sp>
        <p:nvSpPr>
          <p:cNvPr id="40972" name="Text Box 82">
            <a:extLst>
              <a:ext uri="{FF2B5EF4-FFF2-40B4-BE49-F238E27FC236}">
                <a16:creationId xmlns:a16="http://schemas.microsoft.com/office/drawing/2014/main" id="{04BC7BD2-B0EF-4B44-8CE3-5A0E7132578A}"/>
              </a:ext>
            </a:extLst>
          </p:cNvPr>
          <p:cNvSpPr txBox="1">
            <a:spLocks noChangeArrowheads="1"/>
          </p:cNvSpPr>
          <p:nvPr/>
        </p:nvSpPr>
        <p:spPr bwMode="auto">
          <a:xfrm>
            <a:off x="8610600" y="0"/>
            <a:ext cx="20574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2.2 </a:t>
            </a:r>
            <a:r>
              <a:rPr kumimoji="0" lang="zh-CN" altLang="en-US"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问题规约法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80908"/>
                                        </p:tgtEl>
                                        <p:attrNameLst>
                                          <p:attrName>style.visibility</p:attrName>
                                        </p:attrNameLst>
                                      </p:cBhvr>
                                      <p:to>
                                        <p:strVal val="visible"/>
                                      </p:to>
                                    </p:set>
                                    <p:animEffect transition="in" filter="barn(outHorizontal)">
                                      <p:cBhvr>
                                        <p:cTn id="7" dur="500"/>
                                        <p:tgtEl>
                                          <p:spTgt spid="80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80918"/>
                                        </p:tgtEl>
                                        <p:attrNameLst>
                                          <p:attrName>style.visibility</p:attrName>
                                        </p:attrNameLst>
                                      </p:cBhvr>
                                      <p:to>
                                        <p:strVal val="visible"/>
                                      </p:to>
                                    </p:set>
                                    <p:animEffect transition="in" filter="barn(outHorizontal)">
                                      <p:cBhvr>
                                        <p:cTn id="12" dur="500"/>
                                        <p:tgtEl>
                                          <p:spTgt spid="80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80968"/>
                                        </p:tgtEl>
                                        <p:attrNameLst>
                                          <p:attrName>style.visibility</p:attrName>
                                        </p:attrNameLst>
                                      </p:cBhvr>
                                      <p:to>
                                        <p:strVal val="visible"/>
                                      </p:to>
                                    </p:set>
                                    <p:animEffect transition="in" filter="barn(outHorizontal)">
                                      <p:cBhvr>
                                        <p:cTn id="17" dur="500"/>
                                        <p:tgtEl>
                                          <p:spTgt spid="809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80928"/>
                                        </p:tgtEl>
                                        <p:attrNameLst>
                                          <p:attrName>style.visibility</p:attrName>
                                        </p:attrNameLst>
                                      </p:cBhvr>
                                      <p:to>
                                        <p:strVal val="visible"/>
                                      </p:to>
                                    </p:set>
                                    <p:animEffect transition="in" filter="barn(outHorizontal)">
                                      <p:cBhvr>
                                        <p:cTn id="22" dur="500"/>
                                        <p:tgtEl>
                                          <p:spTgt spid="809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nodeType="clickEffect">
                                  <p:stCondLst>
                                    <p:cond delay="0"/>
                                  </p:stCondLst>
                                  <p:childTnLst>
                                    <p:set>
                                      <p:cBhvr>
                                        <p:cTn id="26" dur="1" fill="hold">
                                          <p:stCondLst>
                                            <p:cond delay="0"/>
                                          </p:stCondLst>
                                        </p:cTn>
                                        <p:tgtEl>
                                          <p:spTgt spid="80958"/>
                                        </p:tgtEl>
                                        <p:attrNameLst>
                                          <p:attrName>style.visibility</p:attrName>
                                        </p:attrNameLst>
                                      </p:cBhvr>
                                      <p:to>
                                        <p:strVal val="visible"/>
                                      </p:to>
                                    </p:set>
                                    <p:animEffect transition="in" filter="barn(outHorizontal)">
                                      <p:cBhvr>
                                        <p:cTn id="27" dur="500"/>
                                        <p:tgtEl>
                                          <p:spTgt spid="809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nodeType="clickEffect">
                                  <p:stCondLst>
                                    <p:cond delay="0"/>
                                  </p:stCondLst>
                                  <p:childTnLst>
                                    <p:set>
                                      <p:cBhvr>
                                        <p:cTn id="31" dur="1" fill="hold">
                                          <p:stCondLst>
                                            <p:cond delay="0"/>
                                          </p:stCondLst>
                                        </p:cTn>
                                        <p:tgtEl>
                                          <p:spTgt spid="80938"/>
                                        </p:tgtEl>
                                        <p:attrNameLst>
                                          <p:attrName>style.visibility</p:attrName>
                                        </p:attrNameLst>
                                      </p:cBhvr>
                                      <p:to>
                                        <p:strVal val="visible"/>
                                      </p:to>
                                    </p:set>
                                    <p:animEffect transition="in" filter="barn(outHorizontal)">
                                      <p:cBhvr>
                                        <p:cTn id="32" dur="500"/>
                                        <p:tgtEl>
                                          <p:spTgt spid="809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nodeType="clickEffect">
                                  <p:stCondLst>
                                    <p:cond delay="0"/>
                                  </p:stCondLst>
                                  <p:childTnLst>
                                    <p:set>
                                      <p:cBhvr>
                                        <p:cTn id="36" dur="1" fill="hold">
                                          <p:stCondLst>
                                            <p:cond delay="0"/>
                                          </p:stCondLst>
                                        </p:cTn>
                                        <p:tgtEl>
                                          <p:spTgt spid="80948"/>
                                        </p:tgtEl>
                                        <p:attrNameLst>
                                          <p:attrName>style.visibility</p:attrName>
                                        </p:attrNameLst>
                                      </p:cBhvr>
                                      <p:to>
                                        <p:strVal val="visible"/>
                                      </p:to>
                                    </p:set>
                                    <p:animEffect transition="in" filter="barn(outHorizontal)">
                                      <p:cBhvr>
                                        <p:cTn id="37" dur="500"/>
                                        <p:tgtEl>
                                          <p:spTgt spid="809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nodeType="clickEffect">
                                  <p:stCondLst>
                                    <p:cond delay="0"/>
                                  </p:stCondLst>
                                  <p:childTnLst>
                                    <p:set>
                                      <p:cBhvr>
                                        <p:cTn id="41" dur="1" fill="hold">
                                          <p:stCondLst>
                                            <p:cond delay="0"/>
                                          </p:stCondLst>
                                        </p:cTn>
                                        <p:tgtEl>
                                          <p:spTgt spid="80899"/>
                                        </p:tgtEl>
                                        <p:attrNameLst>
                                          <p:attrName>style.visibility</p:attrName>
                                        </p:attrNameLst>
                                      </p:cBhvr>
                                      <p:to>
                                        <p:strVal val="visible"/>
                                      </p:to>
                                    </p:set>
                                    <p:animEffect transition="in" filter="barn(outHorizontal)">
                                      <p:cBhvr>
                                        <p:cTn id="42" dur="500"/>
                                        <p:tgtEl>
                                          <p:spTgt spid="8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a:extLst>
              <a:ext uri="{FF2B5EF4-FFF2-40B4-BE49-F238E27FC236}">
                <a16:creationId xmlns:a16="http://schemas.microsoft.com/office/drawing/2014/main" id="{FB3355B9-F207-4F94-9D4E-4C62FA86CDA5}"/>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25DCBFFA-BFD5-4696-BC27-C4C9DB74A21B}"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27</a:t>
            </a:fld>
            <a:endParaRPr lang="en-US" altLang="zh-CN" sz="1800">
              <a:solidFill>
                <a:schemeClr val="bg1"/>
              </a:solidFill>
              <a:latin typeface="Tahoma" panose="020B0604030504040204" pitchFamily="34" charset="0"/>
              <a:ea typeface="宋体" panose="02010600030101010101" pitchFamily="2" charset="-122"/>
            </a:endParaRPr>
          </a:p>
        </p:txBody>
      </p:sp>
      <p:sp>
        <p:nvSpPr>
          <p:cNvPr id="41987" name="Rectangle 2">
            <a:extLst>
              <a:ext uri="{FF2B5EF4-FFF2-40B4-BE49-F238E27FC236}">
                <a16:creationId xmlns:a16="http://schemas.microsoft.com/office/drawing/2014/main" id="{3908739A-8CD3-440A-8134-06F458010055}"/>
              </a:ext>
            </a:extLst>
          </p:cNvPr>
          <p:cNvSpPr>
            <a:spLocks noGrp="1" noChangeArrowheads="1"/>
          </p:cNvSpPr>
          <p:nvPr>
            <p:ph type="title"/>
          </p:nvPr>
        </p:nvSpPr>
        <p:spPr>
          <a:xfrm>
            <a:off x="2514600" y="762000"/>
            <a:ext cx="7086600" cy="609600"/>
          </a:xfrm>
        </p:spPr>
        <p:txBody>
          <a:bodyPr/>
          <a:lstStyle/>
          <a:p>
            <a:pPr eaLnBrk="1" hangingPunct="1"/>
            <a:r>
              <a:rPr lang="zh-CN" altLang="en-US"/>
              <a:t>梵塔问题归约图</a:t>
            </a:r>
          </a:p>
        </p:txBody>
      </p:sp>
      <p:grpSp>
        <p:nvGrpSpPr>
          <p:cNvPr id="41988" name="Group 3">
            <a:extLst>
              <a:ext uri="{FF2B5EF4-FFF2-40B4-BE49-F238E27FC236}">
                <a16:creationId xmlns:a16="http://schemas.microsoft.com/office/drawing/2014/main" id="{8547D32B-3FFE-4CA3-93BE-526493FCE6BA}"/>
              </a:ext>
            </a:extLst>
          </p:cNvPr>
          <p:cNvGrpSpPr>
            <a:grpSpLocks/>
          </p:cNvGrpSpPr>
          <p:nvPr/>
        </p:nvGrpSpPr>
        <p:grpSpPr bwMode="auto">
          <a:xfrm>
            <a:off x="1828800" y="5487988"/>
            <a:ext cx="4200525" cy="436562"/>
            <a:chOff x="2640" y="3408"/>
            <a:chExt cx="2705" cy="193"/>
          </a:xfrm>
        </p:grpSpPr>
        <p:grpSp>
          <p:nvGrpSpPr>
            <p:cNvPr id="42032" name="Group 4">
              <a:extLst>
                <a:ext uri="{FF2B5EF4-FFF2-40B4-BE49-F238E27FC236}">
                  <a16:creationId xmlns:a16="http://schemas.microsoft.com/office/drawing/2014/main" id="{19137DEE-A425-44CE-A3F3-B79AECDA0923}"/>
                </a:ext>
              </a:extLst>
            </p:cNvPr>
            <p:cNvGrpSpPr>
              <a:grpSpLocks/>
            </p:cNvGrpSpPr>
            <p:nvPr/>
          </p:nvGrpSpPr>
          <p:grpSpPr bwMode="auto">
            <a:xfrm>
              <a:off x="3529" y="3408"/>
              <a:ext cx="904" cy="193"/>
              <a:chOff x="1441" y="3484"/>
              <a:chExt cx="957" cy="212"/>
            </a:xfrm>
          </p:grpSpPr>
          <p:sp>
            <p:nvSpPr>
              <p:cNvPr id="42041" name="Rectangle 5">
                <a:extLst>
                  <a:ext uri="{FF2B5EF4-FFF2-40B4-BE49-F238E27FC236}">
                    <a16:creationId xmlns:a16="http://schemas.microsoft.com/office/drawing/2014/main" id="{62A8A238-B65F-4913-B1E7-D525B662EF0D}"/>
                  </a:ext>
                </a:extLst>
              </p:cNvPr>
              <p:cNvSpPr>
                <a:spLocks noChangeArrowheads="1"/>
              </p:cNvSpPr>
              <p:nvPr/>
            </p:nvSpPr>
            <p:spPr bwMode="auto">
              <a:xfrm>
                <a:off x="1536" y="3504"/>
                <a:ext cx="768" cy="19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42" name="Text Box 6">
                <a:extLst>
                  <a:ext uri="{FF2B5EF4-FFF2-40B4-BE49-F238E27FC236}">
                    <a16:creationId xmlns:a16="http://schemas.microsoft.com/office/drawing/2014/main" id="{C1A565F4-11BA-41AF-85DC-3DAC0CB3946F}"/>
                  </a:ext>
                </a:extLst>
              </p:cNvPr>
              <p:cNvSpPr txBox="1">
                <a:spLocks noChangeArrowheads="1"/>
              </p:cNvSpPr>
              <p:nvPr/>
            </p:nvSpPr>
            <p:spPr bwMode="auto">
              <a:xfrm>
                <a:off x="1441" y="3525"/>
                <a:ext cx="957" cy="134"/>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200">
                    <a:solidFill>
                      <a:srgbClr val="FFFF00"/>
                    </a:solidFill>
                    <a:ea typeface="宋体" panose="02010600030101010101" pitchFamily="2" charset="-122"/>
                  </a:rPr>
                  <a:t>（</a:t>
                </a:r>
                <a:r>
                  <a:rPr lang="en-US" altLang="zh-CN" sz="1200">
                    <a:solidFill>
                      <a:srgbClr val="FFFF00"/>
                    </a:solidFill>
                    <a:ea typeface="宋体" panose="02010600030101010101" pitchFamily="2" charset="-122"/>
                  </a:rPr>
                  <a:t>113</a:t>
                </a:r>
                <a:r>
                  <a:rPr lang="zh-CN" altLang="en-US" sz="1200">
                    <a:solidFill>
                      <a:srgbClr val="FFFF00"/>
                    </a:solidFill>
                    <a:ea typeface="宋体" panose="02010600030101010101" pitchFamily="2" charset="-122"/>
                  </a:rPr>
                  <a:t>）    （</a:t>
                </a:r>
                <a:r>
                  <a:rPr lang="en-US" altLang="zh-CN" sz="1200">
                    <a:solidFill>
                      <a:srgbClr val="FFFF00"/>
                    </a:solidFill>
                    <a:ea typeface="宋体" panose="02010600030101010101" pitchFamily="2" charset="-122"/>
                  </a:rPr>
                  <a:t>123</a:t>
                </a:r>
                <a:r>
                  <a:rPr lang="zh-CN" altLang="en-US" sz="12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43" name="Text Box 7">
                <a:extLst>
                  <a:ext uri="{FF2B5EF4-FFF2-40B4-BE49-F238E27FC236}">
                    <a16:creationId xmlns:a16="http://schemas.microsoft.com/office/drawing/2014/main" id="{429C29C8-33AA-4CE5-95F1-59991F149086}"/>
                  </a:ext>
                </a:extLst>
              </p:cNvPr>
              <p:cNvSpPr txBox="1">
                <a:spLocks noChangeArrowheads="1"/>
              </p:cNvSpPr>
              <p:nvPr/>
            </p:nvSpPr>
            <p:spPr bwMode="auto">
              <a:xfrm>
                <a:off x="1770" y="3484"/>
                <a:ext cx="297" cy="164"/>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600" b="0">
                    <a:solidFill>
                      <a:srgbClr val="FFFF00"/>
                    </a:solidFill>
                    <a:ea typeface="宋体" panose="02010600030101010101" pitchFamily="2" charset="-122"/>
                  </a:rPr>
                  <a:t> </a:t>
                </a:r>
              </a:p>
            </p:txBody>
          </p:sp>
        </p:grpSp>
        <p:grpSp>
          <p:nvGrpSpPr>
            <p:cNvPr id="42033" name="Group 8">
              <a:extLst>
                <a:ext uri="{FF2B5EF4-FFF2-40B4-BE49-F238E27FC236}">
                  <a16:creationId xmlns:a16="http://schemas.microsoft.com/office/drawing/2014/main" id="{1F45FA0E-CB3C-450E-8EA8-9CD4FFBEAAC4}"/>
                </a:ext>
              </a:extLst>
            </p:cNvPr>
            <p:cNvGrpSpPr>
              <a:grpSpLocks/>
            </p:cNvGrpSpPr>
            <p:nvPr/>
          </p:nvGrpSpPr>
          <p:grpSpPr bwMode="auto">
            <a:xfrm>
              <a:off x="2640" y="3408"/>
              <a:ext cx="904" cy="193"/>
              <a:chOff x="1440" y="3484"/>
              <a:chExt cx="983" cy="212"/>
            </a:xfrm>
          </p:grpSpPr>
          <p:sp>
            <p:nvSpPr>
              <p:cNvPr id="42038" name="Rectangle 9">
                <a:extLst>
                  <a:ext uri="{FF2B5EF4-FFF2-40B4-BE49-F238E27FC236}">
                    <a16:creationId xmlns:a16="http://schemas.microsoft.com/office/drawing/2014/main" id="{B463903F-15B6-451D-A8F8-331B44A92A12}"/>
                  </a:ext>
                </a:extLst>
              </p:cNvPr>
              <p:cNvSpPr>
                <a:spLocks noChangeArrowheads="1"/>
              </p:cNvSpPr>
              <p:nvPr/>
            </p:nvSpPr>
            <p:spPr bwMode="auto">
              <a:xfrm>
                <a:off x="1536" y="3504"/>
                <a:ext cx="768" cy="19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39" name="Text Box 10">
                <a:extLst>
                  <a:ext uri="{FF2B5EF4-FFF2-40B4-BE49-F238E27FC236}">
                    <a16:creationId xmlns:a16="http://schemas.microsoft.com/office/drawing/2014/main" id="{878ABBC5-CE2C-4B90-99B9-EE614D548FE1}"/>
                  </a:ext>
                </a:extLst>
              </p:cNvPr>
              <p:cNvSpPr txBox="1">
                <a:spLocks noChangeArrowheads="1"/>
              </p:cNvSpPr>
              <p:nvPr/>
            </p:nvSpPr>
            <p:spPr bwMode="auto">
              <a:xfrm>
                <a:off x="1440" y="3525"/>
                <a:ext cx="983" cy="134"/>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200">
                    <a:solidFill>
                      <a:srgbClr val="FFFF00"/>
                    </a:solidFill>
                    <a:ea typeface="宋体" panose="02010600030101010101" pitchFamily="2" charset="-122"/>
                  </a:rPr>
                  <a:t>（</a:t>
                </a:r>
                <a:r>
                  <a:rPr lang="en-US" altLang="zh-CN" sz="1200">
                    <a:solidFill>
                      <a:srgbClr val="FFFF00"/>
                    </a:solidFill>
                    <a:ea typeface="宋体" panose="02010600030101010101" pitchFamily="2" charset="-122"/>
                  </a:rPr>
                  <a:t>111</a:t>
                </a:r>
                <a:r>
                  <a:rPr lang="zh-CN" altLang="en-US" sz="1200">
                    <a:solidFill>
                      <a:srgbClr val="FFFF00"/>
                    </a:solidFill>
                    <a:ea typeface="宋体" panose="02010600030101010101" pitchFamily="2" charset="-122"/>
                  </a:rPr>
                  <a:t>）    （</a:t>
                </a:r>
                <a:r>
                  <a:rPr lang="en-US" altLang="zh-CN" sz="1200">
                    <a:solidFill>
                      <a:srgbClr val="FFFF00"/>
                    </a:solidFill>
                    <a:ea typeface="宋体" panose="02010600030101010101" pitchFamily="2" charset="-122"/>
                  </a:rPr>
                  <a:t>113</a:t>
                </a:r>
                <a:r>
                  <a:rPr lang="zh-CN" altLang="en-US" sz="12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40" name="Text Box 11">
                <a:extLst>
                  <a:ext uri="{FF2B5EF4-FFF2-40B4-BE49-F238E27FC236}">
                    <a16:creationId xmlns:a16="http://schemas.microsoft.com/office/drawing/2014/main" id="{B8099CD1-4902-4E15-957E-5372A9A50702}"/>
                  </a:ext>
                </a:extLst>
              </p:cNvPr>
              <p:cNvSpPr txBox="1">
                <a:spLocks noChangeArrowheads="1"/>
              </p:cNvSpPr>
              <p:nvPr/>
            </p:nvSpPr>
            <p:spPr bwMode="auto">
              <a:xfrm>
                <a:off x="1776" y="3484"/>
                <a:ext cx="305" cy="164"/>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600" b="0">
                    <a:solidFill>
                      <a:srgbClr val="FFFF00"/>
                    </a:solidFill>
                    <a:ea typeface="宋体" panose="02010600030101010101" pitchFamily="2" charset="-122"/>
                  </a:rPr>
                  <a:t> </a:t>
                </a:r>
              </a:p>
            </p:txBody>
          </p:sp>
        </p:grpSp>
        <p:grpSp>
          <p:nvGrpSpPr>
            <p:cNvPr id="42034" name="Group 12">
              <a:extLst>
                <a:ext uri="{FF2B5EF4-FFF2-40B4-BE49-F238E27FC236}">
                  <a16:creationId xmlns:a16="http://schemas.microsoft.com/office/drawing/2014/main" id="{1FC31505-71C2-484C-B913-7AF989DCCF03}"/>
                </a:ext>
              </a:extLst>
            </p:cNvPr>
            <p:cNvGrpSpPr>
              <a:grpSpLocks/>
            </p:cNvGrpSpPr>
            <p:nvPr/>
          </p:nvGrpSpPr>
          <p:grpSpPr bwMode="auto">
            <a:xfrm>
              <a:off x="4442" y="3408"/>
              <a:ext cx="903" cy="193"/>
              <a:chOff x="1442" y="3484"/>
              <a:chExt cx="956" cy="212"/>
            </a:xfrm>
          </p:grpSpPr>
          <p:sp>
            <p:nvSpPr>
              <p:cNvPr id="42035" name="Rectangle 13">
                <a:extLst>
                  <a:ext uri="{FF2B5EF4-FFF2-40B4-BE49-F238E27FC236}">
                    <a16:creationId xmlns:a16="http://schemas.microsoft.com/office/drawing/2014/main" id="{08CD63C0-D27C-4CDF-BBB0-E67F07373870}"/>
                  </a:ext>
                </a:extLst>
              </p:cNvPr>
              <p:cNvSpPr>
                <a:spLocks noChangeArrowheads="1"/>
              </p:cNvSpPr>
              <p:nvPr/>
            </p:nvSpPr>
            <p:spPr bwMode="auto">
              <a:xfrm>
                <a:off x="1536" y="3504"/>
                <a:ext cx="768" cy="19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36" name="Text Box 14">
                <a:extLst>
                  <a:ext uri="{FF2B5EF4-FFF2-40B4-BE49-F238E27FC236}">
                    <a16:creationId xmlns:a16="http://schemas.microsoft.com/office/drawing/2014/main" id="{F3D6CC92-9812-45FC-A28A-94CA7CB5AACC}"/>
                  </a:ext>
                </a:extLst>
              </p:cNvPr>
              <p:cNvSpPr txBox="1">
                <a:spLocks noChangeArrowheads="1"/>
              </p:cNvSpPr>
              <p:nvPr/>
            </p:nvSpPr>
            <p:spPr bwMode="auto">
              <a:xfrm>
                <a:off x="1442" y="3525"/>
                <a:ext cx="956" cy="134"/>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200">
                    <a:solidFill>
                      <a:srgbClr val="FFFF00"/>
                    </a:solidFill>
                    <a:ea typeface="宋体" panose="02010600030101010101" pitchFamily="2" charset="-122"/>
                  </a:rPr>
                  <a:t>（</a:t>
                </a:r>
                <a:r>
                  <a:rPr lang="en-US" altLang="zh-CN" sz="1200">
                    <a:solidFill>
                      <a:srgbClr val="FFFF00"/>
                    </a:solidFill>
                    <a:ea typeface="宋体" panose="02010600030101010101" pitchFamily="2" charset="-122"/>
                  </a:rPr>
                  <a:t>123</a:t>
                </a:r>
                <a:r>
                  <a:rPr lang="zh-CN" altLang="en-US" sz="1200">
                    <a:solidFill>
                      <a:srgbClr val="FFFF00"/>
                    </a:solidFill>
                    <a:ea typeface="宋体" panose="02010600030101010101" pitchFamily="2" charset="-122"/>
                  </a:rPr>
                  <a:t>）    （</a:t>
                </a:r>
                <a:r>
                  <a:rPr lang="en-US" altLang="zh-CN" sz="1200">
                    <a:solidFill>
                      <a:srgbClr val="FFFF00"/>
                    </a:solidFill>
                    <a:ea typeface="宋体" panose="02010600030101010101" pitchFamily="2" charset="-122"/>
                  </a:rPr>
                  <a:t>122</a:t>
                </a:r>
                <a:r>
                  <a:rPr lang="zh-CN" altLang="en-US" sz="12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37" name="Text Box 15">
                <a:extLst>
                  <a:ext uri="{FF2B5EF4-FFF2-40B4-BE49-F238E27FC236}">
                    <a16:creationId xmlns:a16="http://schemas.microsoft.com/office/drawing/2014/main" id="{32DBF9F0-40A8-4CE1-B09C-6B75363051CC}"/>
                  </a:ext>
                </a:extLst>
              </p:cNvPr>
              <p:cNvSpPr txBox="1">
                <a:spLocks noChangeArrowheads="1"/>
              </p:cNvSpPr>
              <p:nvPr/>
            </p:nvSpPr>
            <p:spPr bwMode="auto">
              <a:xfrm>
                <a:off x="1772" y="3484"/>
                <a:ext cx="297" cy="164"/>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600" b="0">
                    <a:solidFill>
                      <a:srgbClr val="FFFF00"/>
                    </a:solidFill>
                    <a:ea typeface="宋体" panose="02010600030101010101" pitchFamily="2" charset="-122"/>
                  </a:rPr>
                  <a:t> </a:t>
                </a:r>
              </a:p>
            </p:txBody>
          </p:sp>
        </p:grpSp>
      </p:grpSp>
      <p:grpSp>
        <p:nvGrpSpPr>
          <p:cNvPr id="41989" name="Group 16">
            <a:extLst>
              <a:ext uri="{FF2B5EF4-FFF2-40B4-BE49-F238E27FC236}">
                <a16:creationId xmlns:a16="http://schemas.microsoft.com/office/drawing/2014/main" id="{013A561B-3595-44FF-B4C0-0AEB3FE61C00}"/>
              </a:ext>
            </a:extLst>
          </p:cNvPr>
          <p:cNvGrpSpPr>
            <a:grpSpLocks/>
          </p:cNvGrpSpPr>
          <p:nvPr/>
        </p:nvGrpSpPr>
        <p:grpSpPr bwMode="auto">
          <a:xfrm>
            <a:off x="5075238" y="1752600"/>
            <a:ext cx="1589087" cy="523875"/>
            <a:chOff x="2253" y="1059"/>
            <a:chExt cx="1060" cy="342"/>
          </a:xfrm>
        </p:grpSpPr>
        <p:sp>
          <p:nvSpPr>
            <p:cNvPr id="42029" name="Rectangle 17">
              <a:extLst>
                <a:ext uri="{FF2B5EF4-FFF2-40B4-BE49-F238E27FC236}">
                  <a16:creationId xmlns:a16="http://schemas.microsoft.com/office/drawing/2014/main" id="{1D1F5C33-3D1B-4E93-AFB0-D63251EF4DEF}"/>
                </a:ext>
              </a:extLst>
            </p:cNvPr>
            <p:cNvSpPr>
              <a:spLocks noChangeArrowheads="1"/>
            </p:cNvSpPr>
            <p:nvPr/>
          </p:nvSpPr>
          <p:spPr bwMode="auto">
            <a:xfrm>
              <a:off x="2253" y="1059"/>
              <a:ext cx="1011" cy="34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30" name="Text Box 18">
              <a:extLst>
                <a:ext uri="{FF2B5EF4-FFF2-40B4-BE49-F238E27FC236}">
                  <a16:creationId xmlns:a16="http://schemas.microsoft.com/office/drawing/2014/main" id="{11FBBC06-EC51-4718-95D1-9AD573E6B434}"/>
                </a:ext>
              </a:extLst>
            </p:cNvPr>
            <p:cNvSpPr txBox="1">
              <a:spLocks noChangeArrowheads="1"/>
            </p:cNvSpPr>
            <p:nvPr/>
          </p:nvSpPr>
          <p:spPr bwMode="auto">
            <a:xfrm>
              <a:off x="2272" y="1130"/>
              <a:ext cx="1041" cy="19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400">
                  <a:solidFill>
                    <a:srgbClr val="FFFF00"/>
                  </a:solidFill>
                  <a:ea typeface="宋体" panose="02010600030101010101" pitchFamily="2" charset="-122"/>
                </a:rPr>
                <a:t>（</a:t>
              </a:r>
              <a:r>
                <a:rPr lang="en-US" altLang="zh-CN" sz="1400">
                  <a:solidFill>
                    <a:srgbClr val="FFFF00"/>
                  </a:solidFill>
                  <a:ea typeface="宋体" panose="02010600030101010101" pitchFamily="2" charset="-122"/>
                </a:rPr>
                <a:t>111</a:t>
              </a:r>
              <a:r>
                <a:rPr lang="zh-CN" altLang="en-US" sz="1400">
                  <a:solidFill>
                    <a:srgbClr val="FFFF00"/>
                  </a:solidFill>
                  <a:ea typeface="宋体" panose="02010600030101010101" pitchFamily="2" charset="-122"/>
                </a:rPr>
                <a:t>）   （</a:t>
              </a:r>
              <a:r>
                <a:rPr lang="en-US" altLang="zh-CN" sz="1400">
                  <a:solidFill>
                    <a:srgbClr val="FFFF00"/>
                  </a:solidFill>
                  <a:ea typeface="宋体" panose="02010600030101010101" pitchFamily="2" charset="-122"/>
                </a:rPr>
                <a:t>333</a:t>
              </a:r>
              <a:r>
                <a:rPr lang="zh-CN" altLang="en-US" sz="14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31" name="Text Box 19">
              <a:extLst>
                <a:ext uri="{FF2B5EF4-FFF2-40B4-BE49-F238E27FC236}">
                  <a16:creationId xmlns:a16="http://schemas.microsoft.com/office/drawing/2014/main" id="{29221422-C32B-419B-A90F-BC8A5BD99E76}"/>
                </a:ext>
              </a:extLst>
            </p:cNvPr>
            <p:cNvSpPr txBox="1">
              <a:spLocks noChangeArrowheads="1"/>
            </p:cNvSpPr>
            <p:nvPr/>
          </p:nvSpPr>
          <p:spPr bwMode="auto">
            <a:xfrm>
              <a:off x="2641" y="1104"/>
              <a:ext cx="311" cy="23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800" b="0">
                  <a:solidFill>
                    <a:srgbClr val="FFFF00"/>
                  </a:solidFill>
                  <a:ea typeface="宋体" panose="02010600030101010101" pitchFamily="2" charset="-122"/>
                </a:rPr>
                <a:t> </a:t>
              </a:r>
              <a:endParaRPr lang="en-US" altLang="zh-CN" sz="2400" b="0">
                <a:solidFill>
                  <a:srgbClr val="FFFF00"/>
                </a:solidFill>
                <a:ea typeface="宋体" panose="02010600030101010101" pitchFamily="2" charset="-122"/>
              </a:endParaRPr>
            </a:p>
          </p:txBody>
        </p:sp>
      </p:grpSp>
      <p:grpSp>
        <p:nvGrpSpPr>
          <p:cNvPr id="41990" name="Group 20">
            <a:extLst>
              <a:ext uri="{FF2B5EF4-FFF2-40B4-BE49-F238E27FC236}">
                <a16:creationId xmlns:a16="http://schemas.microsoft.com/office/drawing/2014/main" id="{D91FC5FC-D266-4AB0-B592-13FA5B5B23DB}"/>
              </a:ext>
            </a:extLst>
          </p:cNvPr>
          <p:cNvGrpSpPr>
            <a:grpSpLocks/>
          </p:cNvGrpSpPr>
          <p:nvPr/>
        </p:nvGrpSpPr>
        <p:grpSpPr bwMode="auto">
          <a:xfrm>
            <a:off x="5075238" y="3365500"/>
            <a:ext cx="1562100" cy="525463"/>
            <a:chOff x="2016" y="2537"/>
            <a:chExt cx="1042" cy="343"/>
          </a:xfrm>
        </p:grpSpPr>
        <p:sp>
          <p:nvSpPr>
            <p:cNvPr id="42025" name="Rectangle 21">
              <a:extLst>
                <a:ext uri="{FF2B5EF4-FFF2-40B4-BE49-F238E27FC236}">
                  <a16:creationId xmlns:a16="http://schemas.microsoft.com/office/drawing/2014/main" id="{1F1C728E-69AD-4E37-B3CC-E829CADE6102}"/>
                </a:ext>
              </a:extLst>
            </p:cNvPr>
            <p:cNvSpPr>
              <a:spLocks noChangeArrowheads="1"/>
            </p:cNvSpPr>
            <p:nvPr/>
          </p:nvSpPr>
          <p:spPr bwMode="auto">
            <a:xfrm>
              <a:off x="2064" y="2537"/>
              <a:ext cx="960" cy="343"/>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grpSp>
          <p:nvGrpSpPr>
            <p:cNvPr id="42026" name="Group 22">
              <a:extLst>
                <a:ext uri="{FF2B5EF4-FFF2-40B4-BE49-F238E27FC236}">
                  <a16:creationId xmlns:a16="http://schemas.microsoft.com/office/drawing/2014/main" id="{C09EA903-6070-424F-A7FC-081554994791}"/>
                </a:ext>
              </a:extLst>
            </p:cNvPr>
            <p:cNvGrpSpPr>
              <a:grpSpLocks/>
            </p:cNvGrpSpPr>
            <p:nvPr/>
          </p:nvGrpSpPr>
          <p:grpSpPr bwMode="auto">
            <a:xfrm>
              <a:off x="2016" y="2592"/>
              <a:ext cx="1042" cy="239"/>
              <a:chOff x="2143" y="2086"/>
              <a:chExt cx="1042" cy="239"/>
            </a:xfrm>
          </p:grpSpPr>
          <p:sp>
            <p:nvSpPr>
              <p:cNvPr id="42027" name="Text Box 23">
                <a:extLst>
                  <a:ext uri="{FF2B5EF4-FFF2-40B4-BE49-F238E27FC236}">
                    <a16:creationId xmlns:a16="http://schemas.microsoft.com/office/drawing/2014/main" id="{5273A586-C548-4A7F-BC5A-48D9B0BA331B}"/>
                  </a:ext>
                </a:extLst>
              </p:cNvPr>
              <p:cNvSpPr txBox="1">
                <a:spLocks noChangeArrowheads="1"/>
              </p:cNvSpPr>
              <p:nvPr/>
            </p:nvSpPr>
            <p:spPr bwMode="auto">
              <a:xfrm>
                <a:off x="2143" y="2123"/>
                <a:ext cx="1042" cy="19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400">
                    <a:solidFill>
                      <a:srgbClr val="FFFF00"/>
                    </a:solidFill>
                    <a:ea typeface="宋体" panose="02010600030101010101" pitchFamily="2" charset="-122"/>
                  </a:rPr>
                  <a:t>（</a:t>
                </a:r>
                <a:r>
                  <a:rPr lang="en-US" altLang="zh-CN" sz="1400">
                    <a:solidFill>
                      <a:srgbClr val="FFFF00"/>
                    </a:solidFill>
                    <a:ea typeface="宋体" panose="02010600030101010101" pitchFamily="2" charset="-122"/>
                  </a:rPr>
                  <a:t>122</a:t>
                </a:r>
                <a:r>
                  <a:rPr lang="zh-CN" altLang="en-US" sz="1400">
                    <a:solidFill>
                      <a:srgbClr val="FFFF00"/>
                    </a:solidFill>
                    <a:ea typeface="宋体" panose="02010600030101010101" pitchFamily="2" charset="-122"/>
                  </a:rPr>
                  <a:t>）   （</a:t>
                </a:r>
                <a:r>
                  <a:rPr lang="en-US" altLang="zh-CN" sz="1400">
                    <a:solidFill>
                      <a:srgbClr val="FFFF00"/>
                    </a:solidFill>
                    <a:ea typeface="宋体" panose="02010600030101010101" pitchFamily="2" charset="-122"/>
                  </a:rPr>
                  <a:t>322</a:t>
                </a:r>
                <a:r>
                  <a:rPr lang="zh-CN" altLang="en-US" sz="14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28" name="Text Box 24">
                <a:extLst>
                  <a:ext uri="{FF2B5EF4-FFF2-40B4-BE49-F238E27FC236}">
                    <a16:creationId xmlns:a16="http://schemas.microsoft.com/office/drawing/2014/main" id="{ECF9CEA4-7F84-40EC-A40A-A2CF0223E776}"/>
                  </a:ext>
                </a:extLst>
              </p:cNvPr>
              <p:cNvSpPr txBox="1">
                <a:spLocks noChangeArrowheads="1"/>
              </p:cNvSpPr>
              <p:nvPr/>
            </p:nvSpPr>
            <p:spPr bwMode="auto">
              <a:xfrm>
                <a:off x="2510" y="2086"/>
                <a:ext cx="311" cy="23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800" b="0">
                    <a:solidFill>
                      <a:srgbClr val="FFFF00"/>
                    </a:solidFill>
                    <a:ea typeface="宋体" panose="02010600030101010101" pitchFamily="2" charset="-122"/>
                  </a:rPr>
                  <a:t> </a:t>
                </a:r>
                <a:endParaRPr lang="en-US" altLang="zh-CN" sz="2400" b="0">
                  <a:solidFill>
                    <a:srgbClr val="FFFF00"/>
                  </a:solidFill>
                  <a:ea typeface="宋体" panose="02010600030101010101" pitchFamily="2" charset="-122"/>
                </a:endParaRPr>
              </a:p>
            </p:txBody>
          </p:sp>
        </p:grpSp>
      </p:grpSp>
      <p:grpSp>
        <p:nvGrpSpPr>
          <p:cNvPr id="41991" name="Group 25">
            <a:extLst>
              <a:ext uri="{FF2B5EF4-FFF2-40B4-BE49-F238E27FC236}">
                <a16:creationId xmlns:a16="http://schemas.microsoft.com/office/drawing/2014/main" id="{DFC903B0-76D7-4E19-894D-913A0C3456F8}"/>
              </a:ext>
            </a:extLst>
          </p:cNvPr>
          <p:cNvGrpSpPr>
            <a:grpSpLocks/>
          </p:cNvGrpSpPr>
          <p:nvPr/>
        </p:nvGrpSpPr>
        <p:grpSpPr bwMode="auto">
          <a:xfrm>
            <a:off x="3275013" y="3365500"/>
            <a:ext cx="1562100" cy="523875"/>
            <a:chOff x="240" y="1488"/>
            <a:chExt cx="1042" cy="342"/>
          </a:xfrm>
        </p:grpSpPr>
        <p:sp>
          <p:nvSpPr>
            <p:cNvPr id="42021" name="Rectangle 26">
              <a:extLst>
                <a:ext uri="{FF2B5EF4-FFF2-40B4-BE49-F238E27FC236}">
                  <a16:creationId xmlns:a16="http://schemas.microsoft.com/office/drawing/2014/main" id="{900EC3BF-82B2-45E8-8819-CE3A9BFCF059}"/>
                </a:ext>
              </a:extLst>
            </p:cNvPr>
            <p:cNvSpPr>
              <a:spLocks noChangeArrowheads="1"/>
            </p:cNvSpPr>
            <p:nvPr/>
          </p:nvSpPr>
          <p:spPr bwMode="auto">
            <a:xfrm>
              <a:off x="240" y="1488"/>
              <a:ext cx="1008" cy="34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grpSp>
          <p:nvGrpSpPr>
            <p:cNvPr id="42022" name="Group 27">
              <a:extLst>
                <a:ext uri="{FF2B5EF4-FFF2-40B4-BE49-F238E27FC236}">
                  <a16:creationId xmlns:a16="http://schemas.microsoft.com/office/drawing/2014/main" id="{66233585-4FAF-4129-B968-188DA93B20EC}"/>
                </a:ext>
              </a:extLst>
            </p:cNvPr>
            <p:cNvGrpSpPr>
              <a:grpSpLocks/>
            </p:cNvGrpSpPr>
            <p:nvPr/>
          </p:nvGrpSpPr>
          <p:grpSpPr bwMode="auto">
            <a:xfrm>
              <a:off x="241" y="1533"/>
              <a:ext cx="1041" cy="240"/>
              <a:chOff x="913" y="2081"/>
              <a:chExt cx="1041" cy="240"/>
            </a:xfrm>
          </p:grpSpPr>
          <p:sp>
            <p:nvSpPr>
              <p:cNvPr id="42023" name="Text Box 28">
                <a:extLst>
                  <a:ext uri="{FF2B5EF4-FFF2-40B4-BE49-F238E27FC236}">
                    <a16:creationId xmlns:a16="http://schemas.microsoft.com/office/drawing/2014/main" id="{0E837BBE-9DC8-4CBB-A0FF-A3BD5DAA3EA2}"/>
                  </a:ext>
                </a:extLst>
              </p:cNvPr>
              <p:cNvSpPr txBox="1">
                <a:spLocks noChangeArrowheads="1"/>
              </p:cNvSpPr>
              <p:nvPr/>
            </p:nvSpPr>
            <p:spPr bwMode="auto">
              <a:xfrm>
                <a:off x="913" y="2109"/>
                <a:ext cx="1041" cy="19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400">
                    <a:solidFill>
                      <a:srgbClr val="FFFF00"/>
                    </a:solidFill>
                    <a:ea typeface="宋体" panose="02010600030101010101" pitchFamily="2" charset="-122"/>
                  </a:rPr>
                  <a:t>（</a:t>
                </a:r>
                <a:r>
                  <a:rPr lang="en-US" altLang="zh-CN" sz="1400">
                    <a:solidFill>
                      <a:srgbClr val="FFFF00"/>
                    </a:solidFill>
                    <a:ea typeface="宋体" panose="02010600030101010101" pitchFamily="2" charset="-122"/>
                  </a:rPr>
                  <a:t>111</a:t>
                </a:r>
                <a:r>
                  <a:rPr lang="zh-CN" altLang="en-US" sz="1400">
                    <a:solidFill>
                      <a:srgbClr val="FFFF00"/>
                    </a:solidFill>
                    <a:ea typeface="宋体" panose="02010600030101010101" pitchFamily="2" charset="-122"/>
                  </a:rPr>
                  <a:t>）   （</a:t>
                </a:r>
                <a:r>
                  <a:rPr lang="en-US" altLang="zh-CN" sz="1400">
                    <a:solidFill>
                      <a:srgbClr val="FFFF00"/>
                    </a:solidFill>
                    <a:ea typeface="宋体" panose="02010600030101010101" pitchFamily="2" charset="-122"/>
                  </a:rPr>
                  <a:t>122</a:t>
                </a:r>
                <a:r>
                  <a:rPr lang="zh-CN" altLang="en-US" sz="14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24" name="Text Box 29">
                <a:extLst>
                  <a:ext uri="{FF2B5EF4-FFF2-40B4-BE49-F238E27FC236}">
                    <a16:creationId xmlns:a16="http://schemas.microsoft.com/office/drawing/2014/main" id="{D30DEAF3-EA47-420A-B06D-46661FDEF0DD}"/>
                  </a:ext>
                </a:extLst>
              </p:cNvPr>
              <p:cNvSpPr txBox="1">
                <a:spLocks noChangeArrowheads="1"/>
              </p:cNvSpPr>
              <p:nvPr/>
            </p:nvSpPr>
            <p:spPr bwMode="auto">
              <a:xfrm>
                <a:off x="1283" y="2081"/>
                <a:ext cx="311" cy="240"/>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800" b="0">
                    <a:solidFill>
                      <a:srgbClr val="FFFF00"/>
                    </a:solidFill>
                    <a:ea typeface="宋体" panose="02010600030101010101" pitchFamily="2" charset="-122"/>
                  </a:rPr>
                  <a:t> </a:t>
                </a:r>
                <a:endParaRPr lang="en-US" altLang="zh-CN" sz="2400" b="0">
                  <a:solidFill>
                    <a:srgbClr val="FFFF00"/>
                  </a:solidFill>
                  <a:ea typeface="宋体" panose="02010600030101010101" pitchFamily="2" charset="-122"/>
                </a:endParaRPr>
              </a:p>
            </p:txBody>
          </p:sp>
        </p:grpSp>
      </p:grpSp>
      <p:sp>
        <p:nvSpPr>
          <p:cNvPr id="41992" name="Rectangle 30">
            <a:extLst>
              <a:ext uri="{FF2B5EF4-FFF2-40B4-BE49-F238E27FC236}">
                <a16:creationId xmlns:a16="http://schemas.microsoft.com/office/drawing/2014/main" id="{0FD756B8-4689-47F7-8EE8-958FA5BF6FF4}"/>
              </a:ext>
            </a:extLst>
          </p:cNvPr>
          <p:cNvSpPr>
            <a:spLocks noChangeArrowheads="1"/>
          </p:cNvSpPr>
          <p:nvPr/>
        </p:nvSpPr>
        <p:spPr bwMode="auto">
          <a:xfrm>
            <a:off x="7180263" y="3355975"/>
            <a:ext cx="1355725" cy="552450"/>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1993" name="Text Box 31">
            <a:extLst>
              <a:ext uri="{FF2B5EF4-FFF2-40B4-BE49-F238E27FC236}">
                <a16:creationId xmlns:a16="http://schemas.microsoft.com/office/drawing/2014/main" id="{07FCCCDE-65BC-41AA-8202-66C43A753012}"/>
              </a:ext>
            </a:extLst>
          </p:cNvPr>
          <p:cNvSpPr txBox="1">
            <a:spLocks noChangeArrowheads="1"/>
          </p:cNvSpPr>
          <p:nvPr/>
        </p:nvSpPr>
        <p:spPr bwMode="auto">
          <a:xfrm>
            <a:off x="7018338" y="3463925"/>
            <a:ext cx="1562100" cy="304800"/>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400">
                <a:solidFill>
                  <a:srgbClr val="FFFF00"/>
                </a:solidFill>
                <a:ea typeface="宋体" panose="02010600030101010101" pitchFamily="2" charset="-122"/>
              </a:rPr>
              <a:t>（</a:t>
            </a:r>
            <a:r>
              <a:rPr lang="en-US" altLang="zh-CN" sz="1400">
                <a:solidFill>
                  <a:srgbClr val="FFFF00"/>
                </a:solidFill>
                <a:ea typeface="宋体" panose="02010600030101010101" pitchFamily="2" charset="-122"/>
              </a:rPr>
              <a:t>322</a:t>
            </a:r>
            <a:r>
              <a:rPr lang="zh-CN" altLang="en-US" sz="1400">
                <a:solidFill>
                  <a:srgbClr val="FFFF00"/>
                </a:solidFill>
                <a:ea typeface="宋体" panose="02010600030101010101" pitchFamily="2" charset="-122"/>
              </a:rPr>
              <a:t>）   （</a:t>
            </a:r>
            <a:r>
              <a:rPr lang="en-US" altLang="zh-CN" sz="1400">
                <a:solidFill>
                  <a:srgbClr val="FFFF00"/>
                </a:solidFill>
                <a:ea typeface="宋体" panose="02010600030101010101" pitchFamily="2" charset="-122"/>
              </a:rPr>
              <a:t>333</a:t>
            </a:r>
            <a:r>
              <a:rPr lang="zh-CN" altLang="en-US" sz="14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1994" name="Text Box 32">
            <a:extLst>
              <a:ext uri="{FF2B5EF4-FFF2-40B4-BE49-F238E27FC236}">
                <a16:creationId xmlns:a16="http://schemas.microsoft.com/office/drawing/2014/main" id="{FA85819A-A449-457C-B990-8D2F78F4668F}"/>
              </a:ext>
            </a:extLst>
          </p:cNvPr>
          <p:cNvSpPr txBox="1">
            <a:spLocks noChangeArrowheads="1"/>
          </p:cNvSpPr>
          <p:nvPr/>
        </p:nvSpPr>
        <p:spPr bwMode="auto">
          <a:xfrm>
            <a:off x="7585075" y="3436938"/>
            <a:ext cx="466725" cy="366712"/>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800" b="0">
                <a:solidFill>
                  <a:srgbClr val="FFFF00"/>
                </a:solidFill>
                <a:ea typeface="宋体" panose="02010600030101010101" pitchFamily="2" charset="-122"/>
              </a:rPr>
              <a:t> </a:t>
            </a:r>
            <a:endParaRPr lang="en-US" altLang="zh-CN" sz="2400" b="0">
              <a:solidFill>
                <a:srgbClr val="FFFF00"/>
              </a:solidFill>
              <a:ea typeface="宋体" panose="02010600030101010101" pitchFamily="2" charset="-122"/>
            </a:endParaRPr>
          </a:p>
        </p:txBody>
      </p:sp>
      <p:sp>
        <p:nvSpPr>
          <p:cNvPr id="41995" name="Line 33">
            <a:extLst>
              <a:ext uri="{FF2B5EF4-FFF2-40B4-BE49-F238E27FC236}">
                <a16:creationId xmlns:a16="http://schemas.microsoft.com/office/drawing/2014/main" id="{9788489D-5908-43A2-A475-E5BE1AF6E408}"/>
              </a:ext>
            </a:extLst>
          </p:cNvPr>
          <p:cNvSpPr>
            <a:spLocks noChangeShapeType="1"/>
          </p:cNvSpPr>
          <p:nvPr/>
        </p:nvSpPr>
        <p:spPr bwMode="auto">
          <a:xfrm>
            <a:off x="5884863" y="2276475"/>
            <a:ext cx="0" cy="104933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1996" name="Line 34">
            <a:extLst>
              <a:ext uri="{FF2B5EF4-FFF2-40B4-BE49-F238E27FC236}">
                <a16:creationId xmlns:a16="http://schemas.microsoft.com/office/drawing/2014/main" id="{EAA0041E-8BA6-4C3C-90A2-2DA318085F53}"/>
              </a:ext>
            </a:extLst>
          </p:cNvPr>
          <p:cNvSpPr>
            <a:spLocks noChangeShapeType="1"/>
          </p:cNvSpPr>
          <p:nvPr/>
        </p:nvSpPr>
        <p:spPr bwMode="auto">
          <a:xfrm>
            <a:off x="6081713" y="2276475"/>
            <a:ext cx="1576387" cy="104933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1997" name="Line 35">
            <a:extLst>
              <a:ext uri="{FF2B5EF4-FFF2-40B4-BE49-F238E27FC236}">
                <a16:creationId xmlns:a16="http://schemas.microsoft.com/office/drawing/2014/main" id="{F3B1A5CC-745D-4531-9475-074CD32D4349}"/>
              </a:ext>
            </a:extLst>
          </p:cNvPr>
          <p:cNvSpPr>
            <a:spLocks noChangeShapeType="1"/>
          </p:cNvSpPr>
          <p:nvPr/>
        </p:nvSpPr>
        <p:spPr bwMode="auto">
          <a:xfrm flipH="1">
            <a:off x="3976688" y="2276475"/>
            <a:ext cx="1709737" cy="104933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grpSp>
        <p:nvGrpSpPr>
          <p:cNvPr id="41998" name="Group 36">
            <a:extLst>
              <a:ext uri="{FF2B5EF4-FFF2-40B4-BE49-F238E27FC236}">
                <a16:creationId xmlns:a16="http://schemas.microsoft.com/office/drawing/2014/main" id="{82CFB07F-1B38-47A9-BDC1-7F596872570B}"/>
              </a:ext>
            </a:extLst>
          </p:cNvPr>
          <p:cNvGrpSpPr>
            <a:grpSpLocks/>
          </p:cNvGrpSpPr>
          <p:nvPr/>
        </p:nvGrpSpPr>
        <p:grpSpPr bwMode="auto">
          <a:xfrm>
            <a:off x="5975350" y="5522913"/>
            <a:ext cx="4159250" cy="420687"/>
            <a:chOff x="2643" y="3408"/>
            <a:chExt cx="2714" cy="193"/>
          </a:xfrm>
        </p:grpSpPr>
        <p:grpSp>
          <p:nvGrpSpPr>
            <p:cNvPr id="42009" name="Group 37">
              <a:extLst>
                <a:ext uri="{FF2B5EF4-FFF2-40B4-BE49-F238E27FC236}">
                  <a16:creationId xmlns:a16="http://schemas.microsoft.com/office/drawing/2014/main" id="{4EA502A6-0D3D-4BE2-A77F-DA15327928F4}"/>
                </a:ext>
              </a:extLst>
            </p:cNvPr>
            <p:cNvGrpSpPr>
              <a:grpSpLocks/>
            </p:cNvGrpSpPr>
            <p:nvPr/>
          </p:nvGrpSpPr>
          <p:grpSpPr bwMode="auto">
            <a:xfrm>
              <a:off x="3526" y="3408"/>
              <a:ext cx="916" cy="193"/>
              <a:chOff x="1438" y="3484"/>
              <a:chExt cx="970" cy="212"/>
            </a:xfrm>
          </p:grpSpPr>
          <p:sp>
            <p:nvSpPr>
              <p:cNvPr id="42018" name="Rectangle 38">
                <a:extLst>
                  <a:ext uri="{FF2B5EF4-FFF2-40B4-BE49-F238E27FC236}">
                    <a16:creationId xmlns:a16="http://schemas.microsoft.com/office/drawing/2014/main" id="{7BD611A4-6D91-4C5F-B50E-340245C2F2FF}"/>
                  </a:ext>
                </a:extLst>
              </p:cNvPr>
              <p:cNvSpPr>
                <a:spLocks noChangeArrowheads="1"/>
              </p:cNvSpPr>
              <p:nvPr/>
            </p:nvSpPr>
            <p:spPr bwMode="auto">
              <a:xfrm>
                <a:off x="1536" y="3504"/>
                <a:ext cx="768" cy="19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19" name="Text Box 39">
                <a:extLst>
                  <a:ext uri="{FF2B5EF4-FFF2-40B4-BE49-F238E27FC236}">
                    <a16:creationId xmlns:a16="http://schemas.microsoft.com/office/drawing/2014/main" id="{9611F00B-E874-43CF-ACAA-C2CC81216917}"/>
                  </a:ext>
                </a:extLst>
              </p:cNvPr>
              <p:cNvSpPr txBox="1">
                <a:spLocks noChangeArrowheads="1"/>
              </p:cNvSpPr>
              <p:nvPr/>
            </p:nvSpPr>
            <p:spPr bwMode="auto">
              <a:xfrm>
                <a:off x="1438" y="3525"/>
                <a:ext cx="970" cy="13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200">
                    <a:solidFill>
                      <a:srgbClr val="FFFF00"/>
                    </a:solidFill>
                    <a:ea typeface="宋体" panose="02010600030101010101" pitchFamily="2" charset="-122"/>
                  </a:rPr>
                  <a:t>（</a:t>
                </a:r>
                <a:r>
                  <a:rPr lang="en-US" altLang="zh-CN" sz="1200">
                    <a:solidFill>
                      <a:srgbClr val="FFFF00"/>
                    </a:solidFill>
                    <a:ea typeface="宋体" panose="02010600030101010101" pitchFamily="2" charset="-122"/>
                  </a:rPr>
                  <a:t>321</a:t>
                </a:r>
                <a:r>
                  <a:rPr lang="zh-CN" altLang="en-US" sz="1200">
                    <a:solidFill>
                      <a:srgbClr val="FFFF00"/>
                    </a:solidFill>
                    <a:ea typeface="宋体" panose="02010600030101010101" pitchFamily="2" charset="-122"/>
                  </a:rPr>
                  <a:t>）    （</a:t>
                </a:r>
                <a:r>
                  <a:rPr lang="en-US" altLang="zh-CN" sz="1200">
                    <a:solidFill>
                      <a:srgbClr val="FFFF00"/>
                    </a:solidFill>
                    <a:ea typeface="宋体" panose="02010600030101010101" pitchFamily="2" charset="-122"/>
                  </a:rPr>
                  <a:t>331</a:t>
                </a:r>
                <a:r>
                  <a:rPr lang="zh-CN" altLang="en-US" sz="12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20" name="Text Box 40">
                <a:extLst>
                  <a:ext uri="{FF2B5EF4-FFF2-40B4-BE49-F238E27FC236}">
                    <a16:creationId xmlns:a16="http://schemas.microsoft.com/office/drawing/2014/main" id="{0874DEAC-6137-47E4-9C9D-32CBFD2779DA}"/>
                  </a:ext>
                </a:extLst>
              </p:cNvPr>
              <p:cNvSpPr txBox="1">
                <a:spLocks noChangeArrowheads="1"/>
              </p:cNvSpPr>
              <p:nvPr/>
            </p:nvSpPr>
            <p:spPr bwMode="auto">
              <a:xfrm>
                <a:off x="1776" y="3484"/>
                <a:ext cx="300" cy="16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600" b="0">
                    <a:solidFill>
                      <a:srgbClr val="FFFF00"/>
                    </a:solidFill>
                    <a:ea typeface="宋体" panose="02010600030101010101" pitchFamily="2" charset="-122"/>
                  </a:rPr>
                  <a:t> </a:t>
                </a:r>
              </a:p>
            </p:txBody>
          </p:sp>
        </p:grpSp>
        <p:grpSp>
          <p:nvGrpSpPr>
            <p:cNvPr id="42010" name="Group 41">
              <a:extLst>
                <a:ext uri="{FF2B5EF4-FFF2-40B4-BE49-F238E27FC236}">
                  <a16:creationId xmlns:a16="http://schemas.microsoft.com/office/drawing/2014/main" id="{58802149-FC9A-4936-85C7-02A5F7741461}"/>
                </a:ext>
              </a:extLst>
            </p:cNvPr>
            <p:cNvGrpSpPr>
              <a:grpSpLocks/>
            </p:cNvGrpSpPr>
            <p:nvPr/>
          </p:nvGrpSpPr>
          <p:grpSpPr bwMode="auto">
            <a:xfrm>
              <a:off x="2643" y="3408"/>
              <a:ext cx="916" cy="193"/>
              <a:chOff x="1443" y="3484"/>
              <a:chExt cx="996" cy="212"/>
            </a:xfrm>
          </p:grpSpPr>
          <p:sp>
            <p:nvSpPr>
              <p:cNvPr id="42015" name="Rectangle 42">
                <a:extLst>
                  <a:ext uri="{FF2B5EF4-FFF2-40B4-BE49-F238E27FC236}">
                    <a16:creationId xmlns:a16="http://schemas.microsoft.com/office/drawing/2014/main" id="{2EF506BB-B3AB-4912-98AF-709F78614022}"/>
                  </a:ext>
                </a:extLst>
              </p:cNvPr>
              <p:cNvSpPr>
                <a:spLocks noChangeArrowheads="1"/>
              </p:cNvSpPr>
              <p:nvPr/>
            </p:nvSpPr>
            <p:spPr bwMode="auto">
              <a:xfrm>
                <a:off x="1536" y="3504"/>
                <a:ext cx="768" cy="19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16" name="Text Box 43">
                <a:extLst>
                  <a:ext uri="{FF2B5EF4-FFF2-40B4-BE49-F238E27FC236}">
                    <a16:creationId xmlns:a16="http://schemas.microsoft.com/office/drawing/2014/main" id="{F21CD6F6-8F36-496F-AAEF-556A1638CB08}"/>
                  </a:ext>
                </a:extLst>
              </p:cNvPr>
              <p:cNvSpPr txBox="1">
                <a:spLocks noChangeArrowheads="1"/>
              </p:cNvSpPr>
              <p:nvPr/>
            </p:nvSpPr>
            <p:spPr bwMode="auto">
              <a:xfrm>
                <a:off x="1443" y="3525"/>
                <a:ext cx="996" cy="13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200">
                    <a:solidFill>
                      <a:srgbClr val="FFFF00"/>
                    </a:solidFill>
                    <a:ea typeface="宋体" panose="02010600030101010101" pitchFamily="2" charset="-122"/>
                  </a:rPr>
                  <a:t>（</a:t>
                </a:r>
                <a:r>
                  <a:rPr lang="en-US" altLang="zh-CN" sz="1200">
                    <a:solidFill>
                      <a:srgbClr val="FFFF00"/>
                    </a:solidFill>
                    <a:ea typeface="宋体" panose="02010600030101010101" pitchFamily="2" charset="-122"/>
                  </a:rPr>
                  <a:t>322</a:t>
                </a:r>
                <a:r>
                  <a:rPr lang="zh-CN" altLang="en-US" sz="1200">
                    <a:solidFill>
                      <a:srgbClr val="FFFF00"/>
                    </a:solidFill>
                    <a:ea typeface="宋体" panose="02010600030101010101" pitchFamily="2" charset="-122"/>
                  </a:rPr>
                  <a:t>）    （</a:t>
                </a:r>
                <a:r>
                  <a:rPr lang="en-US" altLang="zh-CN" sz="1200">
                    <a:solidFill>
                      <a:srgbClr val="FFFF00"/>
                    </a:solidFill>
                    <a:ea typeface="宋体" panose="02010600030101010101" pitchFamily="2" charset="-122"/>
                  </a:rPr>
                  <a:t>321</a:t>
                </a:r>
                <a:r>
                  <a:rPr lang="zh-CN" altLang="en-US" sz="12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17" name="Text Box 44">
                <a:extLst>
                  <a:ext uri="{FF2B5EF4-FFF2-40B4-BE49-F238E27FC236}">
                    <a16:creationId xmlns:a16="http://schemas.microsoft.com/office/drawing/2014/main" id="{8A10D578-C42B-46BB-BCB2-D4B7BBFCB240}"/>
                  </a:ext>
                </a:extLst>
              </p:cNvPr>
              <p:cNvSpPr txBox="1">
                <a:spLocks noChangeArrowheads="1"/>
              </p:cNvSpPr>
              <p:nvPr/>
            </p:nvSpPr>
            <p:spPr bwMode="auto">
              <a:xfrm>
                <a:off x="1777" y="3484"/>
                <a:ext cx="309" cy="16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600" b="0">
                    <a:solidFill>
                      <a:srgbClr val="FFFF00"/>
                    </a:solidFill>
                    <a:ea typeface="宋体" panose="02010600030101010101" pitchFamily="2" charset="-122"/>
                  </a:rPr>
                  <a:t> </a:t>
                </a:r>
              </a:p>
            </p:txBody>
          </p:sp>
        </p:grpSp>
        <p:grpSp>
          <p:nvGrpSpPr>
            <p:cNvPr id="42011" name="Group 45">
              <a:extLst>
                <a:ext uri="{FF2B5EF4-FFF2-40B4-BE49-F238E27FC236}">
                  <a16:creationId xmlns:a16="http://schemas.microsoft.com/office/drawing/2014/main" id="{C0ED5D04-FC56-4065-986D-8055302A2898}"/>
                </a:ext>
              </a:extLst>
            </p:cNvPr>
            <p:cNvGrpSpPr>
              <a:grpSpLocks/>
            </p:cNvGrpSpPr>
            <p:nvPr/>
          </p:nvGrpSpPr>
          <p:grpSpPr bwMode="auto">
            <a:xfrm>
              <a:off x="4441" y="3408"/>
              <a:ext cx="916" cy="193"/>
              <a:chOff x="1441" y="3484"/>
              <a:chExt cx="970" cy="212"/>
            </a:xfrm>
          </p:grpSpPr>
          <p:sp>
            <p:nvSpPr>
              <p:cNvPr id="42012" name="Rectangle 46">
                <a:extLst>
                  <a:ext uri="{FF2B5EF4-FFF2-40B4-BE49-F238E27FC236}">
                    <a16:creationId xmlns:a16="http://schemas.microsoft.com/office/drawing/2014/main" id="{1F9165A9-0DAC-4EEE-A361-48757CC3B954}"/>
                  </a:ext>
                </a:extLst>
              </p:cNvPr>
              <p:cNvSpPr>
                <a:spLocks noChangeArrowheads="1"/>
              </p:cNvSpPr>
              <p:nvPr/>
            </p:nvSpPr>
            <p:spPr bwMode="auto">
              <a:xfrm>
                <a:off x="1536" y="3504"/>
                <a:ext cx="768" cy="192"/>
              </a:xfrm>
              <a:prstGeom prst="rect">
                <a:avLst/>
              </a:prstGeom>
              <a:solidFill>
                <a:srgbClr val="660066"/>
              </a:solidFill>
              <a:ln w="9525">
                <a:solidFill>
                  <a:srgbClr val="660066"/>
                </a:solidFill>
                <a:miter lim="800000"/>
                <a:headEnd/>
                <a:tailEnd/>
              </a:ln>
              <a:effectLst>
                <a:prstShdw prst="shdw13" dist="53882" dir="13500000">
                  <a:schemeClr val="accent2"/>
                </a:prstShdw>
              </a:effectLst>
            </p:spPr>
            <p:txBody>
              <a:bodyPr wrap="none" anchor="ct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lnSpc>
                    <a:spcPct val="80000"/>
                  </a:lnSpc>
                  <a:spcBef>
                    <a:spcPct val="50000"/>
                  </a:spcBef>
                  <a:buClrTx/>
                  <a:buSzTx/>
                  <a:buFontTx/>
                  <a:buChar char="•"/>
                </a:pPr>
                <a:endParaRPr lang="zh-CN" altLang="en-US" sz="2400">
                  <a:ea typeface="楷体_GB2312" pitchFamily="49" charset="-122"/>
                </a:endParaRPr>
              </a:p>
            </p:txBody>
          </p:sp>
          <p:sp>
            <p:nvSpPr>
              <p:cNvPr id="42013" name="Text Box 47">
                <a:extLst>
                  <a:ext uri="{FF2B5EF4-FFF2-40B4-BE49-F238E27FC236}">
                    <a16:creationId xmlns:a16="http://schemas.microsoft.com/office/drawing/2014/main" id="{6014A022-3239-4474-A9F1-62F6AF270F87}"/>
                  </a:ext>
                </a:extLst>
              </p:cNvPr>
              <p:cNvSpPr txBox="1">
                <a:spLocks noChangeArrowheads="1"/>
              </p:cNvSpPr>
              <p:nvPr/>
            </p:nvSpPr>
            <p:spPr bwMode="auto">
              <a:xfrm>
                <a:off x="1441" y="3525"/>
                <a:ext cx="970" cy="13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Tx/>
                  <a:buNone/>
                </a:pPr>
                <a:r>
                  <a:rPr lang="zh-CN" altLang="en-US" sz="1200">
                    <a:solidFill>
                      <a:srgbClr val="FFFF00"/>
                    </a:solidFill>
                    <a:ea typeface="宋体" panose="02010600030101010101" pitchFamily="2" charset="-122"/>
                  </a:rPr>
                  <a:t>（</a:t>
                </a:r>
                <a:r>
                  <a:rPr lang="en-US" altLang="zh-CN" sz="1200">
                    <a:solidFill>
                      <a:srgbClr val="FFFF00"/>
                    </a:solidFill>
                    <a:ea typeface="宋体" panose="02010600030101010101" pitchFamily="2" charset="-122"/>
                  </a:rPr>
                  <a:t>331</a:t>
                </a:r>
                <a:r>
                  <a:rPr lang="zh-CN" altLang="en-US" sz="1200">
                    <a:solidFill>
                      <a:srgbClr val="FFFF00"/>
                    </a:solidFill>
                    <a:ea typeface="宋体" panose="02010600030101010101" pitchFamily="2" charset="-122"/>
                  </a:rPr>
                  <a:t>）    （</a:t>
                </a:r>
                <a:r>
                  <a:rPr lang="en-US" altLang="zh-CN" sz="1200">
                    <a:solidFill>
                      <a:srgbClr val="FFFF00"/>
                    </a:solidFill>
                    <a:ea typeface="宋体" panose="02010600030101010101" pitchFamily="2" charset="-122"/>
                  </a:rPr>
                  <a:t>333</a:t>
                </a:r>
                <a:r>
                  <a:rPr lang="zh-CN" altLang="en-US" sz="1200">
                    <a:solidFill>
                      <a:srgbClr val="FFFF00"/>
                    </a:solidFill>
                    <a:ea typeface="宋体" panose="02010600030101010101" pitchFamily="2" charset="-122"/>
                  </a:rPr>
                  <a:t>）</a:t>
                </a:r>
                <a:endParaRPr lang="zh-CN" altLang="en-US" sz="2400" b="0">
                  <a:ea typeface="宋体" panose="02010600030101010101" pitchFamily="2" charset="-122"/>
                </a:endParaRPr>
              </a:p>
            </p:txBody>
          </p:sp>
          <p:sp>
            <p:nvSpPr>
              <p:cNvPr id="42014" name="Text Box 48">
                <a:extLst>
                  <a:ext uri="{FF2B5EF4-FFF2-40B4-BE49-F238E27FC236}">
                    <a16:creationId xmlns:a16="http://schemas.microsoft.com/office/drawing/2014/main" id="{A266871E-F7D3-4002-83FF-C54325FEAB52}"/>
                  </a:ext>
                </a:extLst>
              </p:cNvPr>
              <p:cNvSpPr txBox="1">
                <a:spLocks noChangeArrowheads="1"/>
              </p:cNvSpPr>
              <p:nvPr/>
            </p:nvSpPr>
            <p:spPr bwMode="auto">
              <a:xfrm>
                <a:off x="1776" y="3484"/>
                <a:ext cx="300" cy="169"/>
              </a:xfrm>
              <a:prstGeom prst="rect">
                <a:avLst/>
              </a:prstGeom>
              <a:noFill/>
              <a:ln>
                <a:noFill/>
              </a:ln>
              <a:effectLst>
                <a:outerShdw dist="254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0"/>
                  </a:spcBef>
                  <a:buClrTx/>
                  <a:buSzTx/>
                  <a:buFont typeface="Symbol" panose="05050102010706020507" pitchFamily="18" charset="2"/>
                  <a:buChar char="Þ"/>
                </a:pPr>
                <a:r>
                  <a:rPr lang="en-US" altLang="zh-CN" sz="1600" b="0">
                    <a:solidFill>
                      <a:srgbClr val="FFFF00"/>
                    </a:solidFill>
                    <a:ea typeface="宋体" panose="02010600030101010101" pitchFamily="2" charset="-122"/>
                  </a:rPr>
                  <a:t> </a:t>
                </a:r>
              </a:p>
            </p:txBody>
          </p:sp>
        </p:grpSp>
      </p:grpSp>
      <p:sp>
        <p:nvSpPr>
          <p:cNvPr id="41999" name="Line 49">
            <a:extLst>
              <a:ext uri="{FF2B5EF4-FFF2-40B4-BE49-F238E27FC236}">
                <a16:creationId xmlns:a16="http://schemas.microsoft.com/office/drawing/2014/main" id="{A2478CBC-AC5F-4114-9CBF-DE754914E82F}"/>
              </a:ext>
            </a:extLst>
          </p:cNvPr>
          <p:cNvSpPr>
            <a:spLocks noChangeShapeType="1"/>
          </p:cNvSpPr>
          <p:nvPr/>
        </p:nvSpPr>
        <p:spPr bwMode="auto">
          <a:xfrm>
            <a:off x="7745413" y="3910013"/>
            <a:ext cx="0" cy="1576387"/>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0" name="Line 50">
            <a:extLst>
              <a:ext uri="{FF2B5EF4-FFF2-40B4-BE49-F238E27FC236}">
                <a16:creationId xmlns:a16="http://schemas.microsoft.com/office/drawing/2014/main" id="{558EA482-3360-4E86-BBE9-84362ADB4085}"/>
              </a:ext>
            </a:extLst>
          </p:cNvPr>
          <p:cNvSpPr>
            <a:spLocks noChangeShapeType="1"/>
          </p:cNvSpPr>
          <p:nvPr/>
        </p:nvSpPr>
        <p:spPr bwMode="auto">
          <a:xfrm>
            <a:off x="8075613" y="3962400"/>
            <a:ext cx="985837" cy="157638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1" name="Line 51">
            <a:extLst>
              <a:ext uri="{FF2B5EF4-FFF2-40B4-BE49-F238E27FC236}">
                <a16:creationId xmlns:a16="http://schemas.microsoft.com/office/drawing/2014/main" id="{45428316-924B-47A4-A0DD-B0882885AA65}"/>
              </a:ext>
            </a:extLst>
          </p:cNvPr>
          <p:cNvSpPr>
            <a:spLocks noChangeShapeType="1"/>
          </p:cNvSpPr>
          <p:nvPr/>
        </p:nvSpPr>
        <p:spPr bwMode="auto">
          <a:xfrm flipH="1">
            <a:off x="6496050" y="3946525"/>
            <a:ext cx="987425" cy="157638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2" name="Freeform 52">
            <a:extLst>
              <a:ext uri="{FF2B5EF4-FFF2-40B4-BE49-F238E27FC236}">
                <a16:creationId xmlns:a16="http://schemas.microsoft.com/office/drawing/2014/main" id="{E2F196E1-805E-4DAD-A04A-5977917090D6}"/>
              </a:ext>
            </a:extLst>
          </p:cNvPr>
          <p:cNvSpPr>
            <a:spLocks/>
          </p:cNvSpPr>
          <p:nvPr/>
        </p:nvSpPr>
        <p:spPr bwMode="auto">
          <a:xfrm>
            <a:off x="5510213" y="2436813"/>
            <a:ext cx="790575" cy="225425"/>
          </a:xfrm>
          <a:custGeom>
            <a:avLst/>
            <a:gdLst>
              <a:gd name="T0" fmla="*/ 0 w 578"/>
              <a:gd name="T1" fmla="*/ 2147483646 h 103"/>
              <a:gd name="T2" fmla="*/ 2147483646 w 578"/>
              <a:gd name="T3" fmla="*/ 2147483646 h 103"/>
              <a:gd name="T4" fmla="*/ 2147483646 w 578"/>
              <a:gd name="T5" fmla="*/ 2147483646 h 103"/>
              <a:gd name="T6" fmla="*/ 2147483646 w 578"/>
              <a:gd name="T7" fmla="*/ 2147483646 h 103"/>
              <a:gd name="T8" fmla="*/ 2147483646 w 578"/>
              <a:gd name="T9" fmla="*/ 2147483646 h 103"/>
              <a:gd name="T10" fmla="*/ 2147483646 w 578"/>
              <a:gd name="T11" fmla="*/ 2147483646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8" h="103">
                <a:moveTo>
                  <a:pt x="0" y="3"/>
                </a:moveTo>
                <a:cubicBezTo>
                  <a:pt x="58" y="92"/>
                  <a:pt x="193" y="91"/>
                  <a:pt x="289" y="103"/>
                </a:cubicBezTo>
                <a:cubicBezTo>
                  <a:pt x="330" y="99"/>
                  <a:pt x="371" y="99"/>
                  <a:pt x="411" y="92"/>
                </a:cubicBezTo>
                <a:cubicBezTo>
                  <a:pt x="434" y="88"/>
                  <a:pt x="478" y="70"/>
                  <a:pt x="478" y="70"/>
                </a:cubicBezTo>
                <a:cubicBezTo>
                  <a:pt x="500" y="55"/>
                  <a:pt x="525" y="43"/>
                  <a:pt x="544" y="25"/>
                </a:cubicBezTo>
                <a:cubicBezTo>
                  <a:pt x="570" y="0"/>
                  <a:pt x="556" y="3"/>
                  <a:pt x="578" y="3"/>
                </a:cubicBezTo>
              </a:path>
            </a:pathLst>
          </a:custGeom>
          <a:noFill/>
          <a:ln w="889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3" name="Freeform 53">
            <a:extLst>
              <a:ext uri="{FF2B5EF4-FFF2-40B4-BE49-F238E27FC236}">
                <a16:creationId xmlns:a16="http://schemas.microsoft.com/office/drawing/2014/main" id="{9E14EE81-7FF0-4B62-B12B-B693F0614AA4}"/>
              </a:ext>
            </a:extLst>
          </p:cNvPr>
          <p:cNvSpPr>
            <a:spLocks/>
          </p:cNvSpPr>
          <p:nvPr/>
        </p:nvSpPr>
        <p:spPr bwMode="auto">
          <a:xfrm>
            <a:off x="7332663" y="4244975"/>
            <a:ext cx="887412" cy="247650"/>
          </a:xfrm>
          <a:custGeom>
            <a:avLst/>
            <a:gdLst>
              <a:gd name="T0" fmla="*/ 0 w 647"/>
              <a:gd name="T1" fmla="*/ 2147483646 h 114"/>
              <a:gd name="T2" fmla="*/ 2147483646 w 647"/>
              <a:gd name="T3" fmla="*/ 2147483646 h 114"/>
              <a:gd name="T4" fmla="*/ 2147483646 w 647"/>
              <a:gd name="T5" fmla="*/ 2147483646 h 114"/>
              <a:gd name="T6" fmla="*/ 2147483646 w 647"/>
              <a:gd name="T7" fmla="*/ 2147483646 h 114"/>
              <a:gd name="T8" fmla="*/ 2147483646 w 647"/>
              <a:gd name="T9" fmla="*/ 2147483646 h 114"/>
              <a:gd name="T10" fmla="*/ 2147483646 w 647"/>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7" h="114">
                <a:moveTo>
                  <a:pt x="0" y="25"/>
                </a:moveTo>
                <a:cubicBezTo>
                  <a:pt x="62" y="87"/>
                  <a:pt x="118" y="102"/>
                  <a:pt x="200" y="114"/>
                </a:cubicBezTo>
                <a:cubicBezTo>
                  <a:pt x="296" y="110"/>
                  <a:pt x="393" y="112"/>
                  <a:pt x="489" y="103"/>
                </a:cubicBezTo>
                <a:cubicBezTo>
                  <a:pt x="512" y="101"/>
                  <a:pt x="555" y="81"/>
                  <a:pt x="555" y="81"/>
                </a:cubicBezTo>
                <a:cubicBezTo>
                  <a:pt x="559" y="77"/>
                  <a:pt x="611" y="36"/>
                  <a:pt x="611" y="36"/>
                </a:cubicBezTo>
                <a:cubicBezTo>
                  <a:pt x="647" y="0"/>
                  <a:pt x="616" y="3"/>
                  <a:pt x="644" y="3"/>
                </a:cubicBezTo>
              </a:path>
            </a:pathLst>
          </a:custGeom>
          <a:noFill/>
          <a:ln w="889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4" name="Line 54">
            <a:extLst>
              <a:ext uri="{FF2B5EF4-FFF2-40B4-BE49-F238E27FC236}">
                <a16:creationId xmlns:a16="http://schemas.microsoft.com/office/drawing/2014/main" id="{83179A8F-AD50-4553-B824-2E9C1C88FEF6}"/>
              </a:ext>
            </a:extLst>
          </p:cNvPr>
          <p:cNvSpPr>
            <a:spLocks noChangeShapeType="1"/>
          </p:cNvSpPr>
          <p:nvPr/>
        </p:nvSpPr>
        <p:spPr bwMode="auto">
          <a:xfrm>
            <a:off x="4043363" y="3851275"/>
            <a:ext cx="0" cy="157638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5" name="Line 55">
            <a:extLst>
              <a:ext uri="{FF2B5EF4-FFF2-40B4-BE49-F238E27FC236}">
                <a16:creationId xmlns:a16="http://schemas.microsoft.com/office/drawing/2014/main" id="{40A96719-ADB4-4852-B5BC-D3A0847B6F21}"/>
              </a:ext>
            </a:extLst>
          </p:cNvPr>
          <p:cNvSpPr>
            <a:spLocks noChangeShapeType="1"/>
          </p:cNvSpPr>
          <p:nvPr/>
        </p:nvSpPr>
        <p:spPr bwMode="auto">
          <a:xfrm>
            <a:off x="4371975" y="3851275"/>
            <a:ext cx="985838" cy="157638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6" name="Line 56">
            <a:extLst>
              <a:ext uri="{FF2B5EF4-FFF2-40B4-BE49-F238E27FC236}">
                <a16:creationId xmlns:a16="http://schemas.microsoft.com/office/drawing/2014/main" id="{DC82FAB2-70A0-40BD-9027-9D61D3BD54F7}"/>
              </a:ext>
            </a:extLst>
          </p:cNvPr>
          <p:cNvSpPr>
            <a:spLocks noChangeShapeType="1"/>
          </p:cNvSpPr>
          <p:nvPr/>
        </p:nvSpPr>
        <p:spPr bwMode="auto">
          <a:xfrm flipH="1">
            <a:off x="2794000" y="3851275"/>
            <a:ext cx="987425" cy="1576388"/>
          </a:xfrm>
          <a:prstGeom prst="line">
            <a:avLst/>
          </a:prstGeom>
          <a:noFill/>
          <a:ln w="889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7" name="Freeform 57">
            <a:extLst>
              <a:ext uri="{FF2B5EF4-FFF2-40B4-BE49-F238E27FC236}">
                <a16:creationId xmlns:a16="http://schemas.microsoft.com/office/drawing/2014/main" id="{46B351A0-9288-4131-8CF7-E8EBBC4C0649}"/>
              </a:ext>
            </a:extLst>
          </p:cNvPr>
          <p:cNvSpPr>
            <a:spLocks/>
          </p:cNvSpPr>
          <p:nvPr/>
        </p:nvSpPr>
        <p:spPr bwMode="auto">
          <a:xfrm>
            <a:off x="3629025" y="4090988"/>
            <a:ext cx="885825" cy="247650"/>
          </a:xfrm>
          <a:custGeom>
            <a:avLst/>
            <a:gdLst>
              <a:gd name="T0" fmla="*/ 0 w 647"/>
              <a:gd name="T1" fmla="*/ 2147483646 h 114"/>
              <a:gd name="T2" fmla="*/ 2147483646 w 647"/>
              <a:gd name="T3" fmla="*/ 2147483646 h 114"/>
              <a:gd name="T4" fmla="*/ 2147483646 w 647"/>
              <a:gd name="T5" fmla="*/ 2147483646 h 114"/>
              <a:gd name="T6" fmla="*/ 2147483646 w 647"/>
              <a:gd name="T7" fmla="*/ 2147483646 h 114"/>
              <a:gd name="T8" fmla="*/ 2147483646 w 647"/>
              <a:gd name="T9" fmla="*/ 2147483646 h 114"/>
              <a:gd name="T10" fmla="*/ 2147483646 w 647"/>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7" h="114">
                <a:moveTo>
                  <a:pt x="0" y="25"/>
                </a:moveTo>
                <a:cubicBezTo>
                  <a:pt x="62" y="87"/>
                  <a:pt x="118" y="102"/>
                  <a:pt x="200" y="114"/>
                </a:cubicBezTo>
                <a:cubicBezTo>
                  <a:pt x="296" y="110"/>
                  <a:pt x="393" y="112"/>
                  <a:pt x="489" y="103"/>
                </a:cubicBezTo>
                <a:cubicBezTo>
                  <a:pt x="512" y="101"/>
                  <a:pt x="555" y="81"/>
                  <a:pt x="555" y="81"/>
                </a:cubicBezTo>
                <a:cubicBezTo>
                  <a:pt x="559" y="77"/>
                  <a:pt x="611" y="36"/>
                  <a:pt x="611" y="36"/>
                </a:cubicBezTo>
                <a:cubicBezTo>
                  <a:pt x="647" y="0"/>
                  <a:pt x="616" y="3"/>
                  <a:pt x="644" y="3"/>
                </a:cubicBezTo>
              </a:path>
            </a:pathLst>
          </a:custGeom>
          <a:noFill/>
          <a:ln w="889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accent2"/>
                  </a:outerShdw>
                </a:effectLst>
              </a14:hiddenEffects>
            </a:ext>
          </a:extLst>
        </p:spPr>
        <p:txBody>
          <a:bodyPr wrap="none" anchor="ctr"/>
          <a:lstStyle/>
          <a:p>
            <a:endParaRPr lang="zh-CN" altLang="en-US"/>
          </a:p>
        </p:txBody>
      </p:sp>
      <p:sp>
        <p:nvSpPr>
          <p:cNvPr id="42008" name="Text Box 58">
            <a:extLst>
              <a:ext uri="{FF2B5EF4-FFF2-40B4-BE49-F238E27FC236}">
                <a16:creationId xmlns:a16="http://schemas.microsoft.com/office/drawing/2014/main" id="{4BDC503E-7820-4818-AE26-66767460DA4E}"/>
              </a:ext>
            </a:extLst>
          </p:cNvPr>
          <p:cNvSpPr txBox="1">
            <a:spLocks noChangeArrowheads="1"/>
          </p:cNvSpPr>
          <p:nvPr/>
        </p:nvSpPr>
        <p:spPr bwMode="auto">
          <a:xfrm>
            <a:off x="8610600" y="0"/>
            <a:ext cx="20574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eaLnBrk="1" hangingPunct="1">
              <a:spcBef>
                <a:spcPct val="50000"/>
              </a:spcBef>
              <a:buClrTx/>
              <a:buSzTx/>
              <a:buFontTx/>
              <a:buNone/>
            </a:pPr>
            <a:r>
              <a:rPr kumimoji="0" lang="en-US" altLang="zh-CN" sz="2000" b="0">
                <a:latin typeface="楷体_GB2312" pitchFamily="49" charset="-122"/>
                <a:ea typeface="楷体_GB2312" pitchFamily="49" charset="-122"/>
              </a:rPr>
              <a:t>2.2 </a:t>
            </a:r>
            <a:r>
              <a:rPr kumimoji="0" lang="zh-CN" altLang="en-US" sz="2000" b="0">
                <a:latin typeface="楷体_GB2312" pitchFamily="49" charset="-122"/>
                <a:ea typeface="楷体_GB2312" pitchFamily="49" charset="-122"/>
              </a:rPr>
              <a:t>问题规约法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a:extLst>
              <a:ext uri="{FF2B5EF4-FFF2-40B4-BE49-F238E27FC236}">
                <a16:creationId xmlns:a16="http://schemas.microsoft.com/office/drawing/2014/main" id="{FA089646-6DEA-4050-AF3D-31AB095726D7}"/>
              </a:ext>
            </a:extLst>
          </p:cNvPr>
          <p:cNvSpPr>
            <a:spLocks noGrp="1" noChangeArrowheads="1"/>
          </p:cNvSpPr>
          <p:nvPr>
            <p:ph type="title"/>
          </p:nvPr>
        </p:nvSpPr>
        <p:spPr/>
        <p:txBody>
          <a:bodyPr/>
          <a:lstStyle/>
          <a:p>
            <a:r>
              <a:rPr lang="zh-CN" altLang="en-US"/>
              <a:t>简单命题（原子命题）</a:t>
            </a:r>
          </a:p>
        </p:txBody>
      </p:sp>
      <p:sp>
        <p:nvSpPr>
          <p:cNvPr id="61443" name="内容占位符 4">
            <a:extLst>
              <a:ext uri="{FF2B5EF4-FFF2-40B4-BE49-F238E27FC236}">
                <a16:creationId xmlns:a16="http://schemas.microsoft.com/office/drawing/2014/main" id="{F094C5D7-F372-4EF8-A4EE-2B962215ED01}"/>
              </a:ext>
            </a:extLst>
          </p:cNvPr>
          <p:cNvSpPr>
            <a:spLocks noGrp="1" noChangeArrowheads="1"/>
          </p:cNvSpPr>
          <p:nvPr>
            <p:ph idx="1"/>
          </p:nvPr>
        </p:nvSpPr>
        <p:spPr/>
        <p:txBody>
          <a:bodyPr/>
          <a:lstStyle/>
          <a:p>
            <a:r>
              <a:rPr lang="zh-CN" altLang="en-US"/>
              <a:t>不能再分解的命题</a:t>
            </a:r>
          </a:p>
          <a:p>
            <a:r>
              <a:rPr lang="zh-CN" altLang="en-US"/>
              <a:t>命题逻辑中的基本单位。</a:t>
            </a:r>
          </a:p>
          <a:p>
            <a:r>
              <a:rPr lang="zh-CN" altLang="en-US"/>
              <a:t>常用</a:t>
            </a:r>
            <a:r>
              <a:rPr lang="en-US" altLang="zh-CN"/>
              <a:t>p</a:t>
            </a:r>
            <a:r>
              <a:rPr lang="zh-CN" altLang="en-US"/>
              <a:t>、</a:t>
            </a:r>
            <a:r>
              <a:rPr lang="en-US" altLang="zh-CN"/>
              <a:t>q</a:t>
            </a:r>
            <a:r>
              <a:rPr lang="zh-CN" altLang="en-US"/>
              <a:t>、</a:t>
            </a:r>
            <a:r>
              <a:rPr lang="en-US" altLang="zh-CN"/>
              <a:t>s</a:t>
            </a:r>
            <a:r>
              <a:rPr lang="zh-CN" altLang="en-US"/>
              <a:t>等小写字母表示命题</a:t>
            </a:r>
          </a:p>
        </p:txBody>
      </p:sp>
      <p:sp>
        <p:nvSpPr>
          <p:cNvPr id="61444" name="灯片编号占位符 2">
            <a:extLst>
              <a:ext uri="{FF2B5EF4-FFF2-40B4-BE49-F238E27FC236}">
                <a16:creationId xmlns:a16="http://schemas.microsoft.com/office/drawing/2014/main" id="{5FA4EE21-EFF9-4C46-BB59-D7F12EF9C87F}"/>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2FC87AB7-3692-4CCD-8C03-B432D3325F18}"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28</a:t>
            </a:fld>
            <a:endParaRPr lang="en-US" altLang="zh-CN" sz="1800">
              <a:solidFill>
                <a:schemeClr val="bg1"/>
              </a:solidFill>
              <a:latin typeface="Tahoma" panose="020B0604030504040204" pitchFamily="34" charset="0"/>
              <a:ea typeface="宋体" panose="02010600030101010101" pitchFamily="2" charset="-122"/>
            </a:endParaRP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00DA0514-A906-4893-A8B4-4CE0C7F7A1B4}"/>
              </a:ext>
            </a:extLst>
          </p:cNvPr>
          <p:cNvSpPr>
            <a:spLocks noGrp="1" noChangeArrowheads="1"/>
          </p:cNvSpPr>
          <p:nvPr>
            <p:ph type="title"/>
          </p:nvPr>
        </p:nvSpPr>
        <p:spPr/>
        <p:txBody>
          <a:bodyPr/>
          <a:lstStyle/>
          <a:p>
            <a:endParaRPr lang="zh-CN" altLang="en-US"/>
          </a:p>
        </p:txBody>
      </p:sp>
      <p:sp>
        <p:nvSpPr>
          <p:cNvPr id="62467" name="内容占位符 2">
            <a:extLst>
              <a:ext uri="{FF2B5EF4-FFF2-40B4-BE49-F238E27FC236}">
                <a16:creationId xmlns:a16="http://schemas.microsoft.com/office/drawing/2014/main" id="{0781125A-7009-4B73-B975-90094001EE39}"/>
              </a:ext>
            </a:extLst>
          </p:cNvPr>
          <p:cNvSpPr>
            <a:spLocks noGrp="1" noChangeArrowheads="1"/>
          </p:cNvSpPr>
          <p:nvPr>
            <p:ph idx="1"/>
          </p:nvPr>
        </p:nvSpPr>
        <p:spPr>
          <a:xfrm>
            <a:off x="2438400" y="1905000"/>
            <a:ext cx="7543800" cy="2676525"/>
          </a:xfrm>
        </p:spPr>
        <p:txBody>
          <a:bodyPr/>
          <a:lstStyle/>
          <a:p>
            <a:pPr marL="0" indent="0">
              <a:spcBef>
                <a:spcPts val="1800"/>
              </a:spcBef>
              <a:buFont typeface="Wingdings" panose="05000000000000000000" pitchFamily="2" charset="2"/>
              <a:buNone/>
            </a:pPr>
            <a:r>
              <a:rPr lang="en-US" altLang="zh-CN" sz="2400" b="1">
                <a:solidFill>
                  <a:srgbClr val="FFFF00"/>
                </a:solidFill>
                <a:latin typeface="微软雅黑" panose="020B0503020204020204" pitchFamily="34" charset="-122"/>
                <a:ea typeface="微软雅黑" panose="020B0503020204020204" pitchFamily="34" charset="-122"/>
              </a:rPr>
              <a:t>3.</a:t>
            </a:r>
            <a:r>
              <a:rPr lang="zh-CN" altLang="en-US" sz="2400" b="1">
                <a:solidFill>
                  <a:srgbClr val="FFFF00"/>
                </a:solidFill>
                <a:latin typeface="微软雅黑" panose="020B0503020204020204" pitchFamily="34" charset="-122"/>
                <a:ea typeface="微软雅黑" panose="020B0503020204020204" pitchFamily="34" charset="-122"/>
              </a:rPr>
              <a:t>有缺点的战士毕竟是战士，完美的苍蝇毕竟是苍蝇。</a:t>
            </a:r>
          </a:p>
          <a:p>
            <a:pPr marL="0" indent="0">
              <a:spcBef>
                <a:spcPts val="1800"/>
              </a:spcBef>
              <a:buFont typeface="Wingdings" panose="05000000000000000000" pitchFamily="2" charset="2"/>
              <a:buNone/>
            </a:pPr>
            <a:r>
              <a:rPr lang="en-US" altLang="zh-CN" sz="2400" b="1">
                <a:solidFill>
                  <a:srgbClr val="FFFF00"/>
                </a:solidFill>
                <a:latin typeface="微软雅黑" panose="020B0503020204020204" pitchFamily="34" charset="-122"/>
                <a:ea typeface="微软雅黑" panose="020B0503020204020204" pitchFamily="34" charset="-122"/>
              </a:rPr>
              <a:t>4.</a:t>
            </a:r>
            <a:r>
              <a:rPr lang="zh-CN" altLang="en-US" sz="2400" b="1">
                <a:solidFill>
                  <a:srgbClr val="FFFF00"/>
                </a:solidFill>
                <a:latin typeface="微软雅黑" panose="020B0503020204020204" pitchFamily="34" charset="-122"/>
                <a:ea typeface="微软雅黑" panose="020B0503020204020204" pitchFamily="34" charset="-122"/>
              </a:rPr>
              <a:t>如果下雨，则我开车。</a:t>
            </a:r>
          </a:p>
          <a:p>
            <a:pPr marL="0" indent="0">
              <a:spcBef>
                <a:spcPts val="1800"/>
              </a:spcBef>
              <a:buFont typeface="Wingdings" panose="05000000000000000000" pitchFamily="2" charset="2"/>
              <a:buNone/>
            </a:pPr>
            <a:r>
              <a:rPr lang="en-US" altLang="zh-CN" sz="2400" b="1">
                <a:solidFill>
                  <a:srgbClr val="FFFF00"/>
                </a:solidFill>
                <a:latin typeface="微软雅黑" panose="020B0503020204020204" pitchFamily="34" charset="-122"/>
                <a:ea typeface="微软雅黑" panose="020B0503020204020204" pitchFamily="34" charset="-122"/>
              </a:rPr>
              <a:t>5.</a:t>
            </a:r>
            <a:r>
              <a:rPr lang="zh-CN" altLang="en-US" sz="2400" b="1">
                <a:solidFill>
                  <a:srgbClr val="FFFF00"/>
                </a:solidFill>
                <a:latin typeface="微软雅黑" panose="020B0503020204020204" pitchFamily="34" charset="-122"/>
                <a:ea typeface="微软雅黑" panose="020B0503020204020204" pitchFamily="34" charset="-122"/>
              </a:rPr>
              <a:t>李白要么擅长写诗，要么擅长喝酒。</a:t>
            </a:r>
          </a:p>
          <a:p>
            <a:pPr marL="0" indent="0">
              <a:spcBef>
                <a:spcPts val="1800"/>
              </a:spcBef>
              <a:buFont typeface="Wingdings" panose="05000000000000000000" pitchFamily="2" charset="2"/>
              <a:buNone/>
            </a:pPr>
            <a:r>
              <a:rPr lang="en-US" altLang="zh-CN" sz="2400" b="1">
                <a:solidFill>
                  <a:srgbClr val="FFFF00"/>
                </a:solidFill>
                <a:latin typeface="微软雅黑" panose="020B0503020204020204" pitchFamily="34" charset="-122"/>
                <a:ea typeface="微软雅黑" panose="020B0503020204020204" pitchFamily="34" charset="-122"/>
              </a:rPr>
              <a:t>6.</a:t>
            </a:r>
            <a:r>
              <a:rPr lang="zh-CN" altLang="en-US" sz="2400" b="1">
                <a:solidFill>
                  <a:srgbClr val="FFFF00"/>
                </a:solidFill>
                <a:latin typeface="微软雅黑" panose="020B0503020204020204" pitchFamily="34" charset="-122"/>
                <a:ea typeface="微软雅黑" panose="020B0503020204020204" pitchFamily="34" charset="-122"/>
              </a:rPr>
              <a:t>我既不擅长写诗，也不擅长喝酒。</a:t>
            </a:r>
          </a:p>
        </p:txBody>
      </p:sp>
      <p:sp>
        <p:nvSpPr>
          <p:cNvPr id="62468" name="灯片编号占位符 3">
            <a:extLst>
              <a:ext uri="{FF2B5EF4-FFF2-40B4-BE49-F238E27FC236}">
                <a16:creationId xmlns:a16="http://schemas.microsoft.com/office/drawing/2014/main" id="{D2868828-E454-4839-8C89-7C19E9431B31}"/>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226196A1-5D68-41BA-AA30-64F863397C2C}"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29</a:t>
            </a:fld>
            <a:endParaRPr lang="en-US" altLang="zh-CN" sz="1800">
              <a:solidFill>
                <a:schemeClr val="bg1"/>
              </a:solidFill>
              <a:latin typeface="Tahoma" panose="020B0604030504040204" pitchFamily="34" charset="0"/>
              <a:ea typeface="宋体" panose="02010600030101010101" pitchFamily="2" charset="-122"/>
            </a:endParaRPr>
          </a:p>
        </p:txBody>
      </p:sp>
      <p:graphicFrame>
        <p:nvGraphicFramePr>
          <p:cNvPr id="6" name="图示 5">
            <a:extLst>
              <a:ext uri="{FF2B5EF4-FFF2-40B4-BE49-F238E27FC236}">
                <a16:creationId xmlns:a16="http://schemas.microsoft.com/office/drawing/2014/main" id="{1F5149A8-A419-4140-AD74-8050E34C8FAC}"/>
              </a:ext>
            </a:extLst>
          </p:cNvPr>
          <p:cNvGraphicFramePr/>
          <p:nvPr/>
        </p:nvGraphicFramePr>
        <p:xfrm>
          <a:off x="1872680" y="4581128"/>
          <a:ext cx="8566720" cy="201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FA90ED7-656E-4FB7-B040-78FDAB7C2325}"/>
                                            </p:graphicEl>
                                          </p:spTgt>
                                        </p:tgtEl>
                                        <p:attrNameLst>
                                          <p:attrName>style.visibility</p:attrName>
                                        </p:attrNameLst>
                                      </p:cBhvr>
                                      <p:to>
                                        <p:strVal val="visible"/>
                                      </p:to>
                                    </p:set>
                                    <p:anim calcmode="lin" valueType="num">
                                      <p:cBhvr additive="base">
                                        <p:cTn id="7" dur="500" fill="hold"/>
                                        <p:tgtEl>
                                          <p:spTgt spid="6">
                                            <p:graphicEl>
                                              <a:dgm id="{CFA90ED7-656E-4FB7-B040-78FDAB7C232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FA90ED7-656E-4FB7-B040-78FDAB7C232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F4BD2605-0EA3-485E-941C-E1CF609602EC}"/>
                                            </p:graphicEl>
                                          </p:spTgt>
                                        </p:tgtEl>
                                        <p:attrNameLst>
                                          <p:attrName>style.visibility</p:attrName>
                                        </p:attrNameLst>
                                      </p:cBhvr>
                                      <p:to>
                                        <p:strVal val="visible"/>
                                      </p:to>
                                    </p:set>
                                    <p:anim calcmode="lin" valueType="num">
                                      <p:cBhvr additive="base">
                                        <p:cTn id="13" dur="500" fill="hold"/>
                                        <p:tgtEl>
                                          <p:spTgt spid="6">
                                            <p:graphicEl>
                                              <a:dgm id="{F4BD2605-0EA3-485E-941C-E1CF609602EC}"/>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F4BD2605-0EA3-485E-941C-E1CF609602E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CCCF1-118A-4FCB-87F1-8E8803ED8066}"/>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1</a:t>
            </a:r>
            <a:r>
              <a:rPr lang="zh-CN" altLang="zh-CN" b="1" dirty="0">
                <a:latin typeface="微软雅黑" panose="020B0503020204020204" pitchFamily="34" charset="-122"/>
                <a:ea typeface="微软雅黑" panose="020B0503020204020204" pitchFamily="34" charset="-122"/>
              </a:rPr>
              <a:t>章 绪论</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内容占位符 3">
            <a:extLst>
              <a:ext uri="{FF2B5EF4-FFF2-40B4-BE49-F238E27FC236}">
                <a16:creationId xmlns:a16="http://schemas.microsoft.com/office/drawing/2014/main" id="{CA7944FF-EC3E-4E5C-9592-02058C94F85F}"/>
              </a:ext>
            </a:extLst>
          </p:cNvPr>
          <p:cNvGraphicFramePr>
            <a:graphicFrameLocks noGrp="1"/>
          </p:cNvGraphicFramePr>
          <p:nvPr>
            <p:ph idx="1"/>
            <p:extLst>
              <p:ext uri="{D42A27DB-BD31-4B8C-83A1-F6EECF244321}">
                <p14:modId xmlns:p14="http://schemas.microsoft.com/office/powerpoint/2010/main" val="1367006675"/>
              </p:ext>
            </p:extLst>
          </p:nvPr>
        </p:nvGraphicFramePr>
        <p:xfrm>
          <a:off x="838200" y="1825625"/>
          <a:ext cx="1062525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82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CA7051A3-142E-4199-989E-98EA8B013153}"/>
              </a:ext>
            </a:extLst>
          </p:cNvPr>
          <p:cNvSpPr>
            <a:spLocks noGrp="1" noChangeArrowheads="1"/>
          </p:cNvSpPr>
          <p:nvPr>
            <p:ph type="title"/>
          </p:nvPr>
        </p:nvSpPr>
        <p:spPr/>
        <p:txBody>
          <a:bodyPr/>
          <a:lstStyle/>
          <a:p>
            <a:endParaRPr lang="zh-CN" altLang="en-US"/>
          </a:p>
        </p:txBody>
      </p:sp>
      <p:sp>
        <p:nvSpPr>
          <p:cNvPr id="63491" name="灯片编号占位符 2">
            <a:extLst>
              <a:ext uri="{FF2B5EF4-FFF2-40B4-BE49-F238E27FC236}">
                <a16:creationId xmlns:a16="http://schemas.microsoft.com/office/drawing/2014/main" id="{DAA6C069-07D6-490E-A5C3-D47B5EC3F677}"/>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99BDA9AB-0EE6-4903-8718-A5B8C2A13F56}"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30</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63492" name="图片 4">
            <a:extLst>
              <a:ext uri="{FF2B5EF4-FFF2-40B4-BE49-F238E27FC236}">
                <a16:creationId xmlns:a16="http://schemas.microsoft.com/office/drawing/2014/main" id="{35FBD1FC-AA2D-42D9-91BB-370FEC356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20938"/>
            <a:ext cx="91440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8E9E76A4-4A3A-4E09-B7F8-6A973D38ECF3}"/>
              </a:ext>
            </a:extLst>
          </p:cNvPr>
          <p:cNvSpPr>
            <a:spLocks noGrp="1" noChangeArrowheads="1"/>
          </p:cNvSpPr>
          <p:nvPr>
            <p:ph type="title"/>
          </p:nvPr>
        </p:nvSpPr>
        <p:spPr/>
        <p:txBody>
          <a:bodyPr/>
          <a:lstStyle/>
          <a:p>
            <a:endParaRPr lang="zh-CN" altLang="en-US"/>
          </a:p>
        </p:txBody>
      </p:sp>
      <p:sp>
        <p:nvSpPr>
          <p:cNvPr id="64515" name="灯片编号占位符 2">
            <a:extLst>
              <a:ext uri="{FF2B5EF4-FFF2-40B4-BE49-F238E27FC236}">
                <a16:creationId xmlns:a16="http://schemas.microsoft.com/office/drawing/2014/main" id="{E333ADDA-220E-45DF-AC26-E04E3EB009B5}"/>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F1530A11-4B9D-4A6E-AEDF-5A0F96C7F257}"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31</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64516" name="图片 3">
            <a:extLst>
              <a:ext uri="{FF2B5EF4-FFF2-40B4-BE49-F238E27FC236}">
                <a16:creationId xmlns:a16="http://schemas.microsoft.com/office/drawing/2014/main" id="{6FF563B9-18D9-4B62-9BF6-506D295A2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5038"/>
            <a:ext cx="9144000"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0CE188C2-1AA1-4D49-80C6-1CF458C24090}"/>
              </a:ext>
            </a:extLst>
          </p:cNvPr>
          <p:cNvSpPr>
            <a:spLocks noGrp="1" noChangeArrowheads="1"/>
          </p:cNvSpPr>
          <p:nvPr>
            <p:ph type="title"/>
          </p:nvPr>
        </p:nvSpPr>
        <p:spPr/>
        <p:txBody>
          <a:bodyPr/>
          <a:lstStyle/>
          <a:p>
            <a:endParaRPr lang="zh-CN" altLang="en-US"/>
          </a:p>
        </p:txBody>
      </p:sp>
      <p:sp>
        <p:nvSpPr>
          <p:cNvPr id="65539" name="灯片编号占位符 2">
            <a:extLst>
              <a:ext uri="{FF2B5EF4-FFF2-40B4-BE49-F238E27FC236}">
                <a16:creationId xmlns:a16="http://schemas.microsoft.com/office/drawing/2014/main" id="{CA2124B6-9ADC-4448-9FB5-8A12DACC6CD3}"/>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11CE31A3-1B90-4ED3-8345-E93AFFDFE344}"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32</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65540" name="图片 3">
            <a:extLst>
              <a:ext uri="{FF2B5EF4-FFF2-40B4-BE49-F238E27FC236}">
                <a16:creationId xmlns:a16="http://schemas.microsoft.com/office/drawing/2014/main" id="{A880BF46-E521-4FBA-98FD-0B3B106F6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20938"/>
            <a:ext cx="914400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CB8B6209-01C5-44C2-9CEF-4735EC073D00}"/>
              </a:ext>
            </a:extLst>
          </p:cNvPr>
          <p:cNvSpPr>
            <a:spLocks noGrp="1" noChangeArrowheads="1"/>
          </p:cNvSpPr>
          <p:nvPr>
            <p:ph type="title"/>
          </p:nvPr>
        </p:nvSpPr>
        <p:spPr/>
        <p:txBody>
          <a:bodyPr/>
          <a:lstStyle/>
          <a:p>
            <a:endParaRPr lang="zh-CN" altLang="en-US"/>
          </a:p>
        </p:txBody>
      </p:sp>
      <p:sp>
        <p:nvSpPr>
          <p:cNvPr id="66563" name="灯片编号占位符 2">
            <a:extLst>
              <a:ext uri="{FF2B5EF4-FFF2-40B4-BE49-F238E27FC236}">
                <a16:creationId xmlns:a16="http://schemas.microsoft.com/office/drawing/2014/main" id="{292862D7-5A56-4C28-8300-166990883510}"/>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7F934A27-D460-4809-B33F-12611735D830}"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33</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66564" name="图片 3">
            <a:extLst>
              <a:ext uri="{FF2B5EF4-FFF2-40B4-BE49-F238E27FC236}">
                <a16:creationId xmlns:a16="http://schemas.microsoft.com/office/drawing/2014/main" id="{843F1240-A03A-440E-A3B0-C1D07D448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08188"/>
            <a:ext cx="91440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CE6E163C-6126-46AA-BEA4-2D3403FEFBAC}"/>
              </a:ext>
            </a:extLst>
          </p:cNvPr>
          <p:cNvSpPr>
            <a:spLocks noGrp="1" noChangeArrowheads="1"/>
          </p:cNvSpPr>
          <p:nvPr>
            <p:ph type="title"/>
          </p:nvPr>
        </p:nvSpPr>
        <p:spPr/>
        <p:txBody>
          <a:bodyPr/>
          <a:lstStyle/>
          <a:p>
            <a:endParaRPr lang="zh-CN" altLang="en-US"/>
          </a:p>
        </p:txBody>
      </p:sp>
      <p:sp>
        <p:nvSpPr>
          <p:cNvPr id="67587" name="灯片编号占位符 2">
            <a:extLst>
              <a:ext uri="{FF2B5EF4-FFF2-40B4-BE49-F238E27FC236}">
                <a16:creationId xmlns:a16="http://schemas.microsoft.com/office/drawing/2014/main" id="{92217DB5-A71D-4C25-8DC2-20D20A62FBD0}"/>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92046037-0C18-4B8E-B40D-F75EB34F5A51}"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34</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67588" name="图片 3">
            <a:extLst>
              <a:ext uri="{FF2B5EF4-FFF2-40B4-BE49-F238E27FC236}">
                <a16:creationId xmlns:a16="http://schemas.microsoft.com/office/drawing/2014/main" id="{2FECA7AE-0B2B-4737-8754-A5FD4153E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89125"/>
            <a:ext cx="976312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63090119-A1F1-4029-9363-F452F299929C}"/>
              </a:ext>
            </a:extLst>
          </p:cNvPr>
          <p:cNvSpPr>
            <a:spLocks noGrp="1" noChangeArrowheads="1"/>
          </p:cNvSpPr>
          <p:nvPr>
            <p:ph type="title"/>
          </p:nvPr>
        </p:nvSpPr>
        <p:spPr/>
        <p:txBody>
          <a:bodyPr/>
          <a:lstStyle/>
          <a:p>
            <a:endParaRPr lang="zh-CN" altLang="en-US"/>
          </a:p>
        </p:txBody>
      </p:sp>
      <p:sp>
        <p:nvSpPr>
          <p:cNvPr id="68611" name="灯片编号占位符 2">
            <a:extLst>
              <a:ext uri="{FF2B5EF4-FFF2-40B4-BE49-F238E27FC236}">
                <a16:creationId xmlns:a16="http://schemas.microsoft.com/office/drawing/2014/main" id="{B3898706-EDE5-4759-829C-E0F042534361}"/>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19E0B4F4-6D7E-4A7D-BA20-E695188C2562}"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35</a:t>
            </a:fld>
            <a:endParaRPr lang="en-US" altLang="zh-CN" sz="1800">
              <a:solidFill>
                <a:schemeClr val="bg1"/>
              </a:solidFill>
              <a:latin typeface="Tahoma" panose="020B0604030504040204" pitchFamily="34" charset="0"/>
              <a:ea typeface="宋体" panose="02010600030101010101" pitchFamily="2" charset="-122"/>
            </a:endParaRPr>
          </a:p>
        </p:txBody>
      </p:sp>
      <p:pic>
        <p:nvPicPr>
          <p:cNvPr id="68612" name="图片 3">
            <a:extLst>
              <a:ext uri="{FF2B5EF4-FFF2-40B4-BE49-F238E27FC236}">
                <a16:creationId xmlns:a16="http://schemas.microsoft.com/office/drawing/2014/main" id="{5289A603-FFB1-4B34-8D7C-70E01B20C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2255838"/>
            <a:ext cx="9144000"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D78BDBCE-4B13-4E93-A73E-8C3AF6363E20}"/>
              </a:ext>
            </a:extLst>
          </p:cNvPr>
          <p:cNvSpPr>
            <a:spLocks noGrp="1" noChangeArrowheads="1"/>
          </p:cNvSpPr>
          <p:nvPr>
            <p:ph type="title"/>
          </p:nvPr>
        </p:nvSpPr>
        <p:spPr/>
        <p:txBody>
          <a:bodyPr/>
          <a:lstStyle/>
          <a:p>
            <a:endParaRPr lang="zh-CN" altLang="en-US"/>
          </a:p>
        </p:txBody>
      </p:sp>
      <p:sp>
        <p:nvSpPr>
          <p:cNvPr id="69635" name="灯片编号占位符 2">
            <a:extLst>
              <a:ext uri="{FF2B5EF4-FFF2-40B4-BE49-F238E27FC236}">
                <a16:creationId xmlns:a16="http://schemas.microsoft.com/office/drawing/2014/main" id="{86D0B4F0-B860-491C-B89B-E0F5554F9882}"/>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34098DE5-0C8E-4C6A-BDD6-27FEBA97A8C9}"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36</a:t>
            </a:fld>
            <a:endParaRPr lang="en-US" altLang="zh-CN" sz="1800">
              <a:solidFill>
                <a:schemeClr val="bg1"/>
              </a:solidFill>
              <a:latin typeface="Tahoma" panose="020B0604030504040204" pitchFamily="34" charset="0"/>
              <a:ea typeface="宋体" panose="02010600030101010101" pitchFamily="2" charset="-122"/>
            </a:endParaRPr>
          </a:p>
        </p:txBody>
      </p:sp>
      <p:pic>
        <p:nvPicPr>
          <p:cNvPr id="69636" name="图片 3">
            <a:extLst>
              <a:ext uri="{FF2B5EF4-FFF2-40B4-BE49-F238E27FC236}">
                <a16:creationId xmlns:a16="http://schemas.microsoft.com/office/drawing/2014/main" id="{554CC543-48D1-4BE1-AC7F-1070D18D4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2265363"/>
            <a:ext cx="9144000"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BDC80EF9-D29C-472D-8E1C-28EDA7B2FAF7}"/>
              </a:ext>
            </a:extLst>
          </p:cNvPr>
          <p:cNvSpPr>
            <a:spLocks noGrp="1" noChangeArrowheads="1"/>
          </p:cNvSpPr>
          <p:nvPr>
            <p:ph type="title"/>
          </p:nvPr>
        </p:nvSpPr>
        <p:spPr/>
        <p:txBody>
          <a:bodyPr/>
          <a:lstStyle/>
          <a:p>
            <a:endParaRPr lang="zh-CN" altLang="en-US"/>
          </a:p>
        </p:txBody>
      </p:sp>
      <p:sp>
        <p:nvSpPr>
          <p:cNvPr id="70659" name="灯片编号占位符 2">
            <a:extLst>
              <a:ext uri="{FF2B5EF4-FFF2-40B4-BE49-F238E27FC236}">
                <a16:creationId xmlns:a16="http://schemas.microsoft.com/office/drawing/2014/main" id="{BE499F42-5780-478E-BD9E-6ADFE6D25ECA}"/>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E50A75D6-7534-4377-9A32-6AB1857A9B9B}"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37</a:t>
            </a:fld>
            <a:endParaRPr lang="en-US" altLang="zh-CN" sz="1800">
              <a:solidFill>
                <a:schemeClr val="bg1"/>
              </a:solidFill>
              <a:latin typeface="Tahoma" panose="020B0604030504040204" pitchFamily="34" charset="0"/>
              <a:ea typeface="宋体" panose="02010600030101010101" pitchFamily="2" charset="-122"/>
            </a:endParaRPr>
          </a:p>
        </p:txBody>
      </p:sp>
      <p:pic>
        <p:nvPicPr>
          <p:cNvPr id="70660" name="图片 3">
            <a:extLst>
              <a:ext uri="{FF2B5EF4-FFF2-40B4-BE49-F238E27FC236}">
                <a16:creationId xmlns:a16="http://schemas.microsoft.com/office/drawing/2014/main" id="{F1CBC06A-B8BA-4330-9D63-C6CE60DA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2492375"/>
            <a:ext cx="91440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17FBE407-18D1-4604-B27B-E03739C568FB}"/>
              </a:ext>
            </a:extLst>
          </p:cNvPr>
          <p:cNvSpPr>
            <a:spLocks noGrp="1" noChangeArrowheads="1"/>
          </p:cNvSpPr>
          <p:nvPr>
            <p:ph type="title"/>
          </p:nvPr>
        </p:nvSpPr>
        <p:spPr/>
        <p:txBody>
          <a:bodyPr/>
          <a:lstStyle/>
          <a:p>
            <a:endParaRPr lang="zh-CN" altLang="en-US"/>
          </a:p>
        </p:txBody>
      </p:sp>
      <p:sp>
        <p:nvSpPr>
          <p:cNvPr id="71683" name="灯片编号占位符 2">
            <a:extLst>
              <a:ext uri="{FF2B5EF4-FFF2-40B4-BE49-F238E27FC236}">
                <a16:creationId xmlns:a16="http://schemas.microsoft.com/office/drawing/2014/main" id="{209D5F87-DDA8-4C17-9C6D-93D0CC4C8273}"/>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a:spcBef>
                <a:spcPct val="0"/>
              </a:spcBef>
              <a:buClrTx/>
              <a:buSzTx/>
              <a:buFontTx/>
              <a:buNone/>
            </a:pPr>
            <a:fld id="{9ABBDFCB-E838-4E78-8978-9162E80A5345}" type="slidenum">
              <a:rPr lang="en-US" altLang="zh-CN" sz="1800" smtClean="0">
                <a:solidFill>
                  <a:schemeClr val="bg1"/>
                </a:solidFill>
                <a:latin typeface="Tahoma" panose="020B0604030504040204" pitchFamily="34" charset="0"/>
                <a:ea typeface="宋体" panose="02010600030101010101" pitchFamily="2" charset="-122"/>
              </a:rPr>
              <a:pPr>
                <a:spcBef>
                  <a:spcPct val="0"/>
                </a:spcBef>
                <a:buClrTx/>
                <a:buSzTx/>
                <a:buFontTx/>
                <a:buNone/>
              </a:pPr>
              <a:t>38</a:t>
            </a:fld>
            <a:endParaRPr lang="en-US" altLang="zh-CN" sz="1800">
              <a:solidFill>
                <a:schemeClr val="bg1"/>
              </a:solidFill>
              <a:latin typeface="Tahoma" panose="020B0604030504040204" pitchFamily="34" charset="0"/>
              <a:ea typeface="宋体" panose="02010600030101010101" pitchFamily="2" charset="-122"/>
            </a:endParaRPr>
          </a:p>
        </p:txBody>
      </p:sp>
      <p:pic>
        <p:nvPicPr>
          <p:cNvPr id="71684" name="图片 3">
            <a:extLst>
              <a:ext uri="{FF2B5EF4-FFF2-40B4-BE49-F238E27FC236}">
                <a16:creationId xmlns:a16="http://schemas.microsoft.com/office/drawing/2014/main" id="{CD2C5583-B9A4-4EE2-B355-18E2FCA7B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90725"/>
            <a:ext cx="91440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2.3 </a:t>
            </a:r>
            <a:r>
              <a:rPr lang="zh-CN" altLang="en-US" b="1" dirty="0">
                <a:latin typeface="微软雅黑" panose="020B0503020204020204" pitchFamily="34" charset="-122"/>
                <a:ea typeface="微软雅黑" panose="020B0503020204020204" pitchFamily="34" charset="-122"/>
              </a:rPr>
              <a:t>谓词逻辑表示</a:t>
            </a:r>
          </a:p>
        </p:txBody>
      </p:sp>
      <p:sp>
        <p:nvSpPr>
          <p:cNvPr id="3" name="内容占位符 2">
            <a:extLst>
              <a:ext uri="{FF2B5EF4-FFF2-40B4-BE49-F238E27FC236}">
                <a16:creationId xmlns:a16="http://schemas.microsoft.com/office/drawing/2014/main" id="{0027215C-67AA-4DB1-B8C1-3F257A02A1A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概念理解：谓词，项，谓词公式，原子公式，合式公式</a:t>
            </a:r>
          </a:p>
          <a:p>
            <a:r>
              <a:rPr lang="zh-CN" altLang="en-US" b="1" dirty="0">
                <a:latin typeface="微软雅黑" panose="020B0503020204020204" pitchFamily="34" charset="-122"/>
                <a:ea typeface="微软雅黑" panose="020B0503020204020204" pitchFamily="34" charset="-122"/>
              </a:rPr>
              <a:t>合式公式性质：</a:t>
            </a:r>
          </a:p>
        </p:txBody>
      </p:sp>
      <p:pic>
        <p:nvPicPr>
          <p:cNvPr id="5" name="图片 4">
            <a:extLst>
              <a:ext uri="{FF2B5EF4-FFF2-40B4-BE49-F238E27FC236}">
                <a16:creationId xmlns:a16="http://schemas.microsoft.com/office/drawing/2014/main" id="{D65836FE-96BE-48FD-89EC-1C8398146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036" y="2476500"/>
            <a:ext cx="4314201" cy="4160837"/>
          </a:xfrm>
          <a:prstGeom prst="rect">
            <a:avLst/>
          </a:prstGeom>
        </p:spPr>
      </p:pic>
    </p:spTree>
    <p:extLst>
      <p:ext uri="{BB962C8B-B14F-4D97-AF65-F5344CB8AC3E}">
        <p14:creationId xmlns:p14="http://schemas.microsoft.com/office/powerpoint/2010/main" val="109942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F5F2-1530-4E7C-86EE-8197D17E5FF5}"/>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1</a:t>
            </a:r>
            <a:r>
              <a:rPr lang="zh-CN" altLang="zh-CN" b="1" dirty="0">
                <a:latin typeface="微软雅黑" panose="020B0503020204020204" pitchFamily="34" charset="-122"/>
                <a:ea typeface="微软雅黑" panose="020B0503020204020204" pitchFamily="34" charset="-122"/>
              </a:rPr>
              <a:t>章 绪论</a:t>
            </a:r>
            <a:endParaRPr lang="zh-CN" altLang="en-US" dirty="0"/>
          </a:p>
        </p:txBody>
      </p:sp>
      <p:graphicFrame>
        <p:nvGraphicFramePr>
          <p:cNvPr id="4" name="内容占位符 3">
            <a:extLst>
              <a:ext uri="{FF2B5EF4-FFF2-40B4-BE49-F238E27FC236}">
                <a16:creationId xmlns:a16="http://schemas.microsoft.com/office/drawing/2014/main" id="{6317F357-D479-4453-8566-9BD2C61A0911}"/>
              </a:ext>
            </a:extLst>
          </p:cNvPr>
          <p:cNvGraphicFramePr>
            <a:graphicFrameLocks noGrp="1"/>
          </p:cNvGraphicFramePr>
          <p:nvPr>
            <p:ph idx="1"/>
            <p:extLst>
              <p:ext uri="{D42A27DB-BD31-4B8C-83A1-F6EECF244321}">
                <p14:modId xmlns:p14="http://schemas.microsoft.com/office/powerpoint/2010/main" val="10164700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762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FCC055E-0334-4721-9F47-9AF77F93E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225" y="1920081"/>
            <a:ext cx="9353550" cy="4162425"/>
          </a:xfrm>
        </p:spPr>
      </p:pic>
    </p:spTree>
    <p:extLst>
      <p:ext uri="{BB962C8B-B14F-4D97-AF65-F5344CB8AC3E}">
        <p14:creationId xmlns:p14="http://schemas.microsoft.com/office/powerpoint/2010/main" val="2170450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自然语言转换成谓词</a:t>
            </a:r>
          </a:p>
        </p:txBody>
      </p:sp>
      <p:sp>
        <p:nvSpPr>
          <p:cNvPr id="3" name="内容占位符 2">
            <a:extLst>
              <a:ext uri="{FF2B5EF4-FFF2-40B4-BE49-F238E27FC236}">
                <a16:creationId xmlns:a16="http://schemas.microsoft.com/office/drawing/2014/main" id="{0027215C-67AA-4DB1-B8C1-3F257A02A1A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人都会死</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 ∀ x ) ( m a n ( x ) → d </a:t>
            </a:r>
            <a:r>
              <a:rPr lang="en-US" altLang="zh-CN" b="1" dirty="0" err="1">
                <a:latin typeface="微软雅黑" panose="020B0503020204020204" pitchFamily="34" charset="-122"/>
                <a:ea typeface="微软雅黑" panose="020B0503020204020204" pitchFamily="34" charset="-122"/>
              </a:rPr>
              <a:t>i</a:t>
            </a:r>
            <a:r>
              <a:rPr lang="en-US" altLang="zh-CN" b="1" dirty="0">
                <a:latin typeface="微软雅黑" panose="020B0503020204020204" pitchFamily="34" charset="-122"/>
                <a:ea typeface="微软雅黑" panose="020B0503020204020204" pitchFamily="34" charset="-122"/>
              </a:rPr>
              <a:t> e ( x ) ) </a:t>
            </a:r>
          </a:p>
          <a:p>
            <a:pPr lvl="1"/>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有的人聪明</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 ∃ x ) ( m a n ( x ) → c l e v e r ( x )</a:t>
            </a:r>
          </a:p>
        </p:txBody>
      </p:sp>
    </p:spTree>
    <p:extLst>
      <p:ext uri="{BB962C8B-B14F-4D97-AF65-F5344CB8AC3E}">
        <p14:creationId xmlns:p14="http://schemas.microsoft.com/office/powerpoint/2010/main" val="121016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谓词推理</a:t>
            </a:r>
          </a:p>
        </p:txBody>
      </p:sp>
      <p:sp>
        <p:nvSpPr>
          <p:cNvPr id="3" name="内容占位符 2">
            <a:extLst>
              <a:ext uri="{FF2B5EF4-FFF2-40B4-BE49-F238E27FC236}">
                <a16:creationId xmlns:a16="http://schemas.microsoft.com/office/drawing/2014/main" id="{0027215C-67AA-4DB1-B8C1-3F257A02A1A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下面的例子使用了消解推理规则</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P∨Q	¬P∨Q </a:t>
            </a:r>
            <a:r>
              <a:rPr lang="en-US" altLang="zh-CN" dirty="0"/>
              <a:t>⟹ </a:t>
            </a:r>
            <a:r>
              <a:rPr lang="en-US" altLang="zh-CN" b="1" dirty="0">
                <a:latin typeface="微软雅黑" panose="020B0503020204020204" pitchFamily="34" charset="-122"/>
                <a:ea typeface="微软雅黑" panose="020B0503020204020204" pitchFamily="34" charset="-122"/>
              </a:rPr>
              <a:t>Q∨Q = Q</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5914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BF7ED96-ACE3-4B9B-9304-A42B0B5D959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46099" y="542924"/>
            <a:ext cx="11318381" cy="5095875"/>
          </a:xfrm>
        </p:spPr>
      </p:pic>
      <p:sp>
        <p:nvSpPr>
          <p:cNvPr id="6" name="矩形 5">
            <a:extLst>
              <a:ext uri="{FF2B5EF4-FFF2-40B4-BE49-F238E27FC236}">
                <a16:creationId xmlns:a16="http://schemas.microsoft.com/office/drawing/2014/main" id="{E1D0D9F9-FDD5-482C-BCF8-4E959172EEA1}"/>
              </a:ext>
            </a:extLst>
          </p:cNvPr>
          <p:cNvSpPr/>
          <p:nvPr/>
        </p:nvSpPr>
        <p:spPr>
          <a:xfrm>
            <a:off x="3098800" y="3429000"/>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347B628-655E-4647-A5CF-5B11D2F7AAB2}"/>
              </a:ext>
            </a:extLst>
          </p:cNvPr>
          <p:cNvSpPr/>
          <p:nvPr/>
        </p:nvSpPr>
        <p:spPr>
          <a:xfrm>
            <a:off x="6426200" y="939800"/>
            <a:ext cx="5438280" cy="2362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3793C14-4C4B-4894-831A-1052BC25A82D}"/>
              </a:ext>
            </a:extLst>
          </p:cNvPr>
          <p:cNvSpPr/>
          <p:nvPr/>
        </p:nvSpPr>
        <p:spPr>
          <a:xfrm>
            <a:off x="3098800" y="3708400"/>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890D71-B892-4B25-B940-1F8FE6D01500}"/>
              </a:ext>
            </a:extLst>
          </p:cNvPr>
          <p:cNvSpPr/>
          <p:nvPr/>
        </p:nvSpPr>
        <p:spPr>
          <a:xfrm>
            <a:off x="3098800" y="4000498"/>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F4A6AF-3C31-46E3-9050-51033284B01F}"/>
              </a:ext>
            </a:extLst>
          </p:cNvPr>
          <p:cNvSpPr/>
          <p:nvPr/>
        </p:nvSpPr>
        <p:spPr>
          <a:xfrm>
            <a:off x="3098800" y="4248150"/>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D62AEE8-BCB5-42CF-9E81-FD3D503AC8BF}"/>
              </a:ext>
            </a:extLst>
          </p:cNvPr>
          <p:cNvSpPr/>
          <p:nvPr/>
        </p:nvSpPr>
        <p:spPr>
          <a:xfrm>
            <a:off x="3098800" y="4495802"/>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DA31B0C-1ACC-4396-81A5-17EAF21617D0}"/>
              </a:ext>
            </a:extLst>
          </p:cNvPr>
          <p:cNvSpPr/>
          <p:nvPr/>
        </p:nvSpPr>
        <p:spPr>
          <a:xfrm>
            <a:off x="3098800" y="4787900"/>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F823D66-4BB4-4048-9965-A0E2748F84F4}"/>
              </a:ext>
            </a:extLst>
          </p:cNvPr>
          <p:cNvSpPr/>
          <p:nvPr/>
        </p:nvSpPr>
        <p:spPr>
          <a:xfrm>
            <a:off x="3098800" y="5035557"/>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78E8B67-9BB4-4BE5-B8D3-9016F5EADDEA}"/>
              </a:ext>
            </a:extLst>
          </p:cNvPr>
          <p:cNvSpPr/>
          <p:nvPr/>
        </p:nvSpPr>
        <p:spPr>
          <a:xfrm>
            <a:off x="3098800" y="5327651"/>
            <a:ext cx="49022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7C36-4C38-4120-B357-7C6AE61D770A}"/>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2.4 </a:t>
            </a:r>
            <a:r>
              <a:rPr lang="zh-CN" altLang="en-US" b="1" dirty="0">
                <a:latin typeface="微软雅黑" panose="020B0503020204020204" pitchFamily="34" charset="-122"/>
                <a:ea typeface="微软雅黑" panose="020B0503020204020204" pitchFamily="34" charset="-122"/>
              </a:rPr>
              <a:t>语义网络表示</a:t>
            </a:r>
          </a:p>
        </p:txBody>
      </p:sp>
      <p:sp>
        <p:nvSpPr>
          <p:cNvPr id="3" name="内容占位符 2">
            <a:extLst>
              <a:ext uri="{FF2B5EF4-FFF2-40B4-BE49-F238E27FC236}">
                <a16:creationId xmlns:a16="http://schemas.microsoft.com/office/drawing/2014/main" id="{0027215C-67AA-4DB1-B8C1-3F257A02A1A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常用语义联系：</a:t>
            </a:r>
          </a:p>
        </p:txBody>
      </p:sp>
      <p:pic>
        <p:nvPicPr>
          <p:cNvPr id="5" name="图片 4">
            <a:extLst>
              <a:ext uri="{FF2B5EF4-FFF2-40B4-BE49-F238E27FC236}">
                <a16:creationId xmlns:a16="http://schemas.microsoft.com/office/drawing/2014/main" id="{EE032C15-7D56-4801-93BB-9F1535E1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475" y="2275531"/>
            <a:ext cx="6623050" cy="3901432"/>
          </a:xfrm>
          <a:prstGeom prst="rect">
            <a:avLst/>
          </a:prstGeom>
        </p:spPr>
      </p:pic>
    </p:spTree>
    <p:extLst>
      <p:ext uri="{BB962C8B-B14F-4D97-AF65-F5344CB8AC3E}">
        <p14:creationId xmlns:p14="http://schemas.microsoft.com/office/powerpoint/2010/main" val="4262847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4">
            <a:extLst>
              <a:ext uri="{FF2B5EF4-FFF2-40B4-BE49-F238E27FC236}">
                <a16:creationId xmlns:a16="http://schemas.microsoft.com/office/drawing/2014/main" id="{300D4E49-B97B-4B08-A7D7-8EAA99481401}"/>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96922D31-12EB-471B-AA86-91FEAFA038E8}"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45</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sp>
        <p:nvSpPr>
          <p:cNvPr id="110595" name="Rectangle 2">
            <a:extLst>
              <a:ext uri="{FF2B5EF4-FFF2-40B4-BE49-F238E27FC236}">
                <a16:creationId xmlns:a16="http://schemas.microsoft.com/office/drawing/2014/main" id="{6D141955-B73B-4196-B8DD-8DBD05195A59}"/>
              </a:ext>
            </a:extLst>
          </p:cNvPr>
          <p:cNvSpPr>
            <a:spLocks noGrp="1" noChangeArrowheads="1"/>
          </p:cNvSpPr>
          <p:nvPr>
            <p:ph type="body" sz="half" idx="1"/>
          </p:nvPr>
        </p:nvSpPr>
        <p:spPr>
          <a:xfrm>
            <a:off x="911225" y="1700213"/>
            <a:ext cx="10298113" cy="2133600"/>
          </a:xfrm>
        </p:spPr>
        <p:txBody>
          <a:bodyPr/>
          <a:lstStyle/>
          <a:p>
            <a:pPr eaLnBrk="1" hangingPunct="1"/>
            <a:r>
              <a:rPr lang="zh-CN" altLang="en-US">
                <a:latin typeface="华文新魏" panose="02010800040101010101" pitchFamily="2" charset="-122"/>
              </a:rPr>
              <a:t>表示占有关系和其它情况</a:t>
            </a:r>
          </a:p>
          <a:p>
            <a:pPr lvl="1" eaLnBrk="1" hangingPunct="1"/>
            <a:r>
              <a:rPr lang="zh-CN" altLang="en-US" sz="2800">
                <a:latin typeface="华文新魏" panose="02010800040101010101" pitchFamily="2" charset="-122"/>
              </a:rPr>
              <a:t>例： 小燕是一只燕子，燕子是鸟；巢</a:t>
            </a:r>
            <a:r>
              <a:rPr lang="en-US" altLang="zh-CN" sz="2800">
                <a:latin typeface="华文新魏" panose="02010800040101010101" pitchFamily="2" charset="-122"/>
              </a:rPr>
              <a:t>-1</a:t>
            </a:r>
            <a:r>
              <a:rPr lang="zh-CN" altLang="en-US" sz="2800">
                <a:latin typeface="华文新魏" panose="02010800040101010101" pitchFamily="2" charset="-122"/>
              </a:rPr>
              <a:t>是小燕的巢，巢</a:t>
            </a:r>
            <a:r>
              <a:rPr lang="en-US" altLang="zh-CN" sz="2800">
                <a:latin typeface="华文新魏" panose="02010800040101010101" pitchFamily="2" charset="-122"/>
              </a:rPr>
              <a:t>-1</a:t>
            </a:r>
            <a:r>
              <a:rPr lang="zh-CN" altLang="en-US" sz="2800">
                <a:latin typeface="华文新魏" panose="02010800040101010101" pitchFamily="2" charset="-122"/>
              </a:rPr>
              <a:t>是巢中的一个。</a:t>
            </a:r>
          </a:p>
        </p:txBody>
      </p:sp>
      <p:sp>
        <p:nvSpPr>
          <p:cNvPr id="110596" name="Text Box 4">
            <a:extLst>
              <a:ext uri="{FF2B5EF4-FFF2-40B4-BE49-F238E27FC236}">
                <a16:creationId xmlns:a16="http://schemas.microsoft.com/office/drawing/2014/main" id="{FC6616C9-9665-44E6-BB9A-D008878D657B}"/>
              </a:ext>
            </a:extLst>
          </p:cNvPr>
          <p:cNvSpPr txBox="1">
            <a:spLocks noChangeArrowheads="1"/>
          </p:cNvSpPr>
          <p:nvPr/>
        </p:nvSpPr>
        <p:spPr bwMode="auto">
          <a:xfrm>
            <a:off x="8610600" y="0"/>
            <a:ext cx="2057400" cy="396875"/>
          </a:xfrm>
          <a:prstGeom prst="rect">
            <a:avLst/>
          </a:prstGeom>
          <a:gradFill rotWithShape="0">
            <a:gsLst>
              <a:gs pos="0">
                <a:srgbClr val="004700"/>
              </a:gs>
              <a:gs pos="50000">
                <a:srgbClr val="009900"/>
              </a:gs>
              <a:gs pos="100000">
                <a:srgbClr val="00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2" rIns="92064" bIns="46032">
            <a:spAutoFit/>
          </a:bodyPr>
          <a:lstStyle>
            <a:lvl1pPr defTabSz="912813">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defTabSz="912813">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defTabSz="912813">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defTabSz="912813">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defTabSz="912813">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defTabSz="912813"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2.4 </a:t>
            </a:r>
            <a:r>
              <a:rPr kumimoji="0" lang="zh-CN" altLang="en-US" sz="2000" b="0" i="0" u="none" strike="noStrike" kern="1200" cap="none" spc="0" normalizeH="0" baseline="0" noProof="0">
                <a:ln>
                  <a:noFill/>
                </a:ln>
                <a:solidFill>
                  <a:srgbClr val="FFFFFF"/>
                </a:solidFill>
                <a:effectLst/>
                <a:uLnTx/>
                <a:uFillTx/>
                <a:latin typeface="楷体_GB2312" pitchFamily="49" charset="-122"/>
                <a:ea typeface="楷体_GB2312" pitchFamily="49" charset="-122"/>
                <a:cs typeface="+mn-cs"/>
              </a:rPr>
              <a:t>语义网络法</a:t>
            </a:r>
          </a:p>
        </p:txBody>
      </p:sp>
      <p:sp>
        <p:nvSpPr>
          <p:cNvPr id="110597" name="Rectangle 5">
            <a:extLst>
              <a:ext uri="{FF2B5EF4-FFF2-40B4-BE49-F238E27FC236}">
                <a16:creationId xmlns:a16="http://schemas.microsoft.com/office/drawing/2014/main" id="{BCAC12B4-E7E5-4FFC-97B5-458A1E51487F}"/>
              </a:ext>
            </a:extLst>
          </p:cNvPr>
          <p:cNvSpPr>
            <a:spLocks noGrp="1" noChangeArrowheads="1"/>
          </p:cNvSpPr>
          <p:nvPr>
            <p:ph type="title"/>
          </p:nvPr>
        </p:nvSpPr>
        <p:spPr>
          <a:xfrm>
            <a:off x="2209800" y="908050"/>
            <a:ext cx="8458200" cy="914400"/>
          </a:xfrm>
          <a:noFill/>
        </p:spPr>
        <p:txBody>
          <a:bodyPr/>
          <a:lstStyle/>
          <a:p>
            <a:pPr eaLnBrk="1" hangingPunct="1"/>
            <a:r>
              <a:rPr lang="en-US" altLang="zh-CN">
                <a:solidFill>
                  <a:srgbClr val="FFFF66"/>
                </a:solidFill>
                <a:latin typeface="华文新魏" panose="02010800040101010101" pitchFamily="2" charset="-122"/>
              </a:rPr>
              <a:t>2.4. 1 </a:t>
            </a:r>
            <a:r>
              <a:rPr lang="zh-CN" altLang="en-US">
                <a:solidFill>
                  <a:srgbClr val="FFFF66"/>
                </a:solidFill>
                <a:latin typeface="华文新魏" panose="02010800040101010101" pitchFamily="2" charset="-122"/>
              </a:rPr>
              <a:t>二元语义网络的表示</a:t>
            </a:r>
            <a:endParaRPr lang="zh-CN" altLang="en-US">
              <a:solidFill>
                <a:schemeClr val="tx1"/>
              </a:solidFill>
              <a:latin typeface="华文新魏" panose="02010800040101010101" pitchFamily="2" charset="-122"/>
            </a:endParaRPr>
          </a:p>
        </p:txBody>
      </p:sp>
      <p:pic>
        <p:nvPicPr>
          <p:cNvPr id="110598" name="Picture 8">
            <a:extLst>
              <a:ext uri="{FF2B5EF4-FFF2-40B4-BE49-F238E27FC236}">
                <a16:creationId xmlns:a16="http://schemas.microsoft.com/office/drawing/2014/main" id="{F9615325-9397-4786-AECD-950C5E095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975" y="3265488"/>
            <a:ext cx="4229100" cy="3476625"/>
          </a:xfrm>
          <a:prstGeom prst="rect">
            <a:avLst/>
          </a:prstGeom>
          <a:noFill/>
          <a:ln>
            <a:noFill/>
          </a:ln>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6A004F06-7C27-44C7-941A-2767B0B9F728}"/>
              </a:ext>
            </a:extLst>
          </p:cNvPr>
          <p:cNvSpPr>
            <a:spLocks noGrp="1" noChangeArrowheads="1"/>
          </p:cNvSpPr>
          <p:nvPr>
            <p:ph type="title"/>
          </p:nvPr>
        </p:nvSpPr>
        <p:spPr/>
        <p:txBody>
          <a:bodyPr/>
          <a:lstStyle/>
          <a:p>
            <a:r>
              <a:rPr lang="zh-CN" altLang="en-US"/>
              <a:t>语义网络实例</a:t>
            </a:r>
            <a:r>
              <a:rPr lang="en-US" altLang="zh-CN"/>
              <a:t>2</a:t>
            </a:r>
            <a:endParaRPr lang="zh-CN" altLang="en-US"/>
          </a:p>
        </p:txBody>
      </p:sp>
      <p:sp>
        <p:nvSpPr>
          <p:cNvPr id="111619" name="内容占位符 2">
            <a:extLst>
              <a:ext uri="{FF2B5EF4-FFF2-40B4-BE49-F238E27FC236}">
                <a16:creationId xmlns:a16="http://schemas.microsoft.com/office/drawing/2014/main" id="{E17B23F7-9F67-4E1E-A60E-BD2B7DBF93D0}"/>
              </a:ext>
            </a:extLst>
          </p:cNvPr>
          <p:cNvSpPr>
            <a:spLocks noGrp="1" noChangeArrowheads="1"/>
          </p:cNvSpPr>
          <p:nvPr>
            <p:ph sz="half" idx="1"/>
          </p:nvPr>
        </p:nvSpPr>
        <p:spPr>
          <a:xfrm>
            <a:off x="2438400" y="1905000"/>
            <a:ext cx="7258050" cy="4267200"/>
          </a:xfrm>
        </p:spPr>
        <p:txBody>
          <a:bodyPr/>
          <a:lstStyle/>
          <a:p>
            <a:endParaRPr lang="zh-CN" altLang="en-US"/>
          </a:p>
        </p:txBody>
      </p:sp>
      <p:sp>
        <p:nvSpPr>
          <p:cNvPr id="111620" name="灯片编号占位符 4">
            <a:extLst>
              <a:ext uri="{FF2B5EF4-FFF2-40B4-BE49-F238E27FC236}">
                <a16:creationId xmlns:a16="http://schemas.microsoft.com/office/drawing/2014/main" id="{5B66D60E-0F9B-4523-AA18-94052DB02225}"/>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FD3C5185-323D-4029-B0D4-9CEC673F260C}"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46</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111621" name="Picture 6">
            <a:extLst>
              <a:ext uri="{FF2B5EF4-FFF2-40B4-BE49-F238E27FC236}">
                <a16:creationId xmlns:a16="http://schemas.microsoft.com/office/drawing/2014/main" id="{870EC903-F54B-4040-8B0B-45E57F583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779588"/>
            <a:ext cx="4111625" cy="5056187"/>
          </a:xfrm>
          <a:prstGeom prst="rect">
            <a:avLst/>
          </a:prstGeom>
          <a:noFill/>
          <a:ln>
            <a:noFill/>
          </a:ln>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922703A5-4920-41BB-99D3-F1FA5FAD5D65}"/>
              </a:ext>
            </a:extLst>
          </p:cNvPr>
          <p:cNvSpPr>
            <a:spLocks noGrp="1" noChangeArrowheads="1"/>
          </p:cNvSpPr>
          <p:nvPr>
            <p:ph type="title"/>
          </p:nvPr>
        </p:nvSpPr>
        <p:spPr/>
        <p:txBody>
          <a:bodyPr/>
          <a:lstStyle/>
          <a:p>
            <a:endParaRPr lang="zh-CN" altLang="en-US"/>
          </a:p>
        </p:txBody>
      </p:sp>
      <p:sp>
        <p:nvSpPr>
          <p:cNvPr id="112643" name="内容占位符 3">
            <a:extLst>
              <a:ext uri="{FF2B5EF4-FFF2-40B4-BE49-F238E27FC236}">
                <a16:creationId xmlns:a16="http://schemas.microsoft.com/office/drawing/2014/main" id="{422FCAE6-0E72-4D73-82E0-E56A1B0C248F}"/>
              </a:ext>
            </a:extLst>
          </p:cNvPr>
          <p:cNvSpPr>
            <a:spLocks noGrp="1" noChangeArrowheads="1"/>
          </p:cNvSpPr>
          <p:nvPr>
            <p:ph sz="half" idx="2"/>
          </p:nvPr>
        </p:nvSpPr>
        <p:spPr/>
        <p:txBody>
          <a:bodyPr/>
          <a:lstStyle/>
          <a:p>
            <a:endParaRPr lang="zh-CN" altLang="en-US"/>
          </a:p>
        </p:txBody>
      </p:sp>
      <p:sp>
        <p:nvSpPr>
          <p:cNvPr id="112644" name="灯片编号占位符 4">
            <a:extLst>
              <a:ext uri="{FF2B5EF4-FFF2-40B4-BE49-F238E27FC236}">
                <a16:creationId xmlns:a16="http://schemas.microsoft.com/office/drawing/2014/main" id="{51A2E54A-F4B4-4EE6-9231-24208928432E}"/>
              </a:ext>
            </a:extLst>
          </p:cNvPr>
          <p:cNvSpPr>
            <a:spLocks noGrp="1"/>
          </p:cNvSpPr>
          <p:nvPr>
            <p:ph type="sldNum" sz="quarter" idx="10"/>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7A0FE1A0-2FBC-4772-A95E-4C9F2A9EBE9A}"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47</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112645" name="Picture 2">
            <a:extLst>
              <a:ext uri="{FF2B5EF4-FFF2-40B4-BE49-F238E27FC236}">
                <a16:creationId xmlns:a16="http://schemas.microsoft.com/office/drawing/2014/main" id="{592A983C-07C1-417C-B38A-46E70F100AA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719513" y="1935163"/>
            <a:ext cx="3805237" cy="4662487"/>
          </a:xfrm>
          <a:noFill/>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Lst>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3953074-18AB-4A03-8711-3B88C7B42D8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96900" y="1098339"/>
            <a:ext cx="10998200" cy="5759661"/>
          </a:xfrm>
        </p:spPr>
      </p:pic>
      <p:sp>
        <p:nvSpPr>
          <p:cNvPr id="6" name="矩形 5">
            <a:extLst>
              <a:ext uri="{FF2B5EF4-FFF2-40B4-BE49-F238E27FC236}">
                <a16:creationId xmlns:a16="http://schemas.microsoft.com/office/drawing/2014/main" id="{3B0D4CF2-2C30-4F6B-8214-EE173A89F475}"/>
              </a:ext>
            </a:extLst>
          </p:cNvPr>
          <p:cNvSpPr/>
          <p:nvPr/>
        </p:nvSpPr>
        <p:spPr>
          <a:xfrm>
            <a:off x="3182382" y="421137"/>
            <a:ext cx="5827236" cy="701731"/>
          </a:xfrm>
          <a:prstGeom prst="rect">
            <a:avLst/>
          </a:prstGeom>
        </p:spPr>
        <p:txBody>
          <a:bodyPr wrap="none">
            <a:spAutoFit/>
          </a:bodyPr>
          <a:lstStyle/>
          <a:p>
            <a:pPr algn="ctr">
              <a:lnSpc>
                <a:spcPct val="90000"/>
              </a:lnSpc>
              <a:spcBef>
                <a:spcPct val="0"/>
              </a:spcBef>
            </a:pPr>
            <a:r>
              <a:rPr lang="zh-CN" altLang="en-US" sz="4400" b="1" dirty="0">
                <a:latin typeface="微软雅黑" panose="020B0503020204020204" pitchFamily="34" charset="-122"/>
                <a:ea typeface="微软雅黑" panose="020B0503020204020204" pitchFamily="34" charset="-122"/>
                <a:cs typeface="+mj-cs"/>
              </a:rPr>
              <a:t>推理机制：匹配和继承</a:t>
            </a:r>
          </a:p>
        </p:txBody>
      </p:sp>
    </p:spTree>
    <p:extLst>
      <p:ext uri="{BB962C8B-B14F-4D97-AF65-F5344CB8AC3E}">
        <p14:creationId xmlns:p14="http://schemas.microsoft.com/office/powerpoint/2010/main" val="1321666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2B57B-6888-43BE-9DDB-AFE6DC5B8227}"/>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2.5 </a:t>
            </a:r>
            <a:r>
              <a:rPr lang="zh-CN" altLang="en-US" b="1" dirty="0">
                <a:latin typeface="微软雅黑" panose="020B0503020204020204" pitchFamily="34" charset="-122"/>
                <a:ea typeface="微软雅黑" panose="020B0503020204020204" pitchFamily="34" charset="-122"/>
              </a:rPr>
              <a:t>框架表示</a:t>
            </a:r>
          </a:p>
        </p:txBody>
      </p:sp>
      <p:sp>
        <p:nvSpPr>
          <p:cNvPr id="3" name="内容占位符 2">
            <a:extLst>
              <a:ext uri="{FF2B5EF4-FFF2-40B4-BE49-F238E27FC236}">
                <a16:creationId xmlns:a16="http://schemas.microsoft.com/office/drawing/2014/main" id="{197A9248-E0A5-4DD9-8AA7-F514790A2EB6}"/>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结构：</a:t>
            </a:r>
          </a:p>
          <a:p>
            <a:pPr lvl="1"/>
            <a:r>
              <a:rPr lang="zh-CN" altLang="en-US" b="1" dirty="0">
                <a:latin typeface="微软雅黑" panose="020B0503020204020204" pitchFamily="34" charset="-122"/>
                <a:ea typeface="微软雅黑" panose="020B0503020204020204" pitchFamily="34" charset="-122"/>
              </a:rPr>
              <a:t>节点</a:t>
            </a:r>
          </a:p>
          <a:p>
            <a:pPr lvl="1"/>
            <a:r>
              <a:rPr lang="zh-CN" altLang="en-US" b="1" dirty="0">
                <a:latin typeface="微软雅黑" panose="020B0503020204020204" pitchFamily="34" charset="-122"/>
                <a:ea typeface="微软雅黑" panose="020B0503020204020204" pitchFamily="34" charset="-122"/>
              </a:rPr>
              <a:t>槽：每个槽可有多个侧面，每个侧面可有多个值</a:t>
            </a:r>
          </a:p>
          <a:p>
            <a:pPr lvl="1"/>
            <a:r>
              <a:rPr lang="zh-CN" altLang="en-US" b="1" dirty="0">
                <a:latin typeface="微软雅黑" panose="020B0503020204020204" pitchFamily="34" charset="-122"/>
                <a:ea typeface="微软雅黑" panose="020B0503020204020204" pitchFamily="34" charset="-122"/>
              </a:rPr>
              <a:t>值</a:t>
            </a:r>
          </a:p>
          <a:p>
            <a:r>
              <a:rPr lang="zh-CN" altLang="en-US" b="1" dirty="0">
                <a:latin typeface="微软雅黑" panose="020B0503020204020204" pitchFamily="34" charset="-122"/>
                <a:ea typeface="微软雅黑" panose="020B0503020204020204" pitchFamily="34" charset="-122"/>
              </a:rPr>
              <a:t>推理机制：</a:t>
            </a:r>
          </a:p>
          <a:p>
            <a:pPr lvl="1"/>
            <a:r>
              <a:rPr lang="zh-CN" altLang="en-US" b="1" dirty="0">
                <a:latin typeface="微软雅黑" panose="020B0503020204020204" pitchFamily="34" charset="-122"/>
                <a:ea typeface="微软雅黑" panose="020B0503020204020204" pitchFamily="34" charset="-122"/>
              </a:rPr>
              <a:t>匹配</a:t>
            </a:r>
          </a:p>
          <a:p>
            <a:pPr lvl="1"/>
            <a:r>
              <a:rPr lang="zh-CN" altLang="en-US" b="1" dirty="0">
                <a:latin typeface="微软雅黑" panose="020B0503020204020204" pitchFamily="34" charset="-122"/>
                <a:ea typeface="微软雅黑" panose="020B0503020204020204" pitchFamily="34" charset="-122"/>
              </a:rPr>
              <a:t>填槽（查询，默认，继承，附加过程计算）</a:t>
            </a:r>
          </a:p>
        </p:txBody>
      </p:sp>
    </p:spTree>
    <p:extLst>
      <p:ext uri="{BB962C8B-B14F-4D97-AF65-F5344CB8AC3E}">
        <p14:creationId xmlns:p14="http://schemas.microsoft.com/office/powerpoint/2010/main" val="418715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7FA96-7DDA-458F-B334-3A43909B90C5}"/>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2E9F744E-33AE-4D43-AB3E-77D97D2979FD}"/>
              </a:ext>
            </a:extLst>
          </p:cNvPr>
          <p:cNvGraphicFramePr>
            <a:graphicFrameLocks noGrp="1"/>
          </p:cNvGraphicFramePr>
          <p:nvPr>
            <p:ph idx="1"/>
            <p:extLst>
              <p:ext uri="{D42A27DB-BD31-4B8C-83A1-F6EECF244321}">
                <p14:modId xmlns:p14="http://schemas.microsoft.com/office/powerpoint/2010/main" val="35318691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6887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4E50D-0BAC-466F-9A9A-585226698CA7}"/>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大学教师的框架</a:t>
            </a:r>
          </a:p>
        </p:txBody>
      </p:sp>
      <p:pic>
        <p:nvPicPr>
          <p:cNvPr id="5" name="内容占位符 4">
            <a:extLst>
              <a:ext uri="{FF2B5EF4-FFF2-40B4-BE49-F238E27FC236}">
                <a16:creationId xmlns:a16="http://schemas.microsoft.com/office/drawing/2014/main" id="{7C951099-9F10-41D7-A2A2-6D947477C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75499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299B7-963B-4F1D-892C-FE3B2BB434D7}"/>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2.6 </a:t>
            </a:r>
            <a:r>
              <a:rPr lang="zh-CN" altLang="en-US" b="1" dirty="0">
                <a:latin typeface="微软雅黑" panose="020B0503020204020204" pitchFamily="34" charset="-122"/>
                <a:ea typeface="微软雅黑" panose="020B0503020204020204" pitchFamily="34" charset="-122"/>
              </a:rPr>
              <a:t>知识表示方法的联系</a:t>
            </a:r>
          </a:p>
        </p:txBody>
      </p:sp>
      <p:pic>
        <p:nvPicPr>
          <p:cNvPr id="5" name="内容占位符 4">
            <a:extLst>
              <a:ext uri="{FF2B5EF4-FFF2-40B4-BE49-F238E27FC236}">
                <a16:creationId xmlns:a16="http://schemas.microsoft.com/office/drawing/2014/main" id="{84374B29-40F2-4D2A-B87A-4C86602ED9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138" y="1690688"/>
            <a:ext cx="10285662" cy="4351338"/>
          </a:xfrm>
        </p:spPr>
      </p:pic>
    </p:spTree>
    <p:extLst>
      <p:ext uri="{BB962C8B-B14F-4D97-AF65-F5344CB8AC3E}">
        <p14:creationId xmlns:p14="http://schemas.microsoft.com/office/powerpoint/2010/main" val="2411705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42016-981C-469B-9377-6BE8FAF7EACA}"/>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章 搜索推理</a:t>
            </a:r>
          </a:p>
        </p:txBody>
      </p:sp>
      <p:graphicFrame>
        <p:nvGraphicFramePr>
          <p:cNvPr id="4" name="内容占位符 3">
            <a:extLst>
              <a:ext uri="{FF2B5EF4-FFF2-40B4-BE49-F238E27FC236}">
                <a16:creationId xmlns:a16="http://schemas.microsoft.com/office/drawing/2014/main" id="{FD090E92-7409-4911-A105-9E77D6BE0B41}"/>
              </a:ext>
            </a:extLst>
          </p:cNvPr>
          <p:cNvGraphicFramePr>
            <a:graphicFrameLocks noGrp="1"/>
          </p:cNvGraphicFramePr>
          <p:nvPr>
            <p:ph idx="1"/>
            <p:extLst>
              <p:ext uri="{D42A27DB-BD31-4B8C-83A1-F6EECF244321}">
                <p14:modId xmlns:p14="http://schemas.microsoft.com/office/powerpoint/2010/main" val="26354117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65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F5F2-1530-4E7C-86EE-8197D17E5FF5}"/>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章 搜索推理</a:t>
            </a:r>
            <a:endParaRPr lang="zh-CN" altLang="en-US" dirty="0"/>
          </a:p>
        </p:txBody>
      </p:sp>
      <p:graphicFrame>
        <p:nvGraphicFramePr>
          <p:cNvPr id="4" name="内容占位符 3">
            <a:extLst>
              <a:ext uri="{FF2B5EF4-FFF2-40B4-BE49-F238E27FC236}">
                <a16:creationId xmlns:a16="http://schemas.microsoft.com/office/drawing/2014/main" id="{D94EE798-BA64-4764-B851-5B93D154819A}"/>
              </a:ext>
            </a:extLst>
          </p:cNvPr>
          <p:cNvGraphicFramePr>
            <a:graphicFrameLocks noGrp="1"/>
          </p:cNvGraphicFramePr>
          <p:nvPr>
            <p:ph idx="1"/>
            <p:extLst>
              <p:ext uri="{D42A27DB-BD31-4B8C-83A1-F6EECF244321}">
                <p14:modId xmlns:p14="http://schemas.microsoft.com/office/powerpoint/2010/main" val="38593104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34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DC047-B31C-4F7E-812A-8FAC166CEC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41484C5-A4C4-482A-8A63-E75E390DD2C1}"/>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图搜索 图搜索的过程</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文字或流程园或伪代码）重排</a:t>
            </a:r>
            <a:r>
              <a:rPr lang="en-US" altLang="zh-CN" b="1" dirty="0">
                <a:latin typeface="微软雅黑" panose="020B0503020204020204" pitchFamily="34" charset="-122"/>
                <a:ea typeface="微软雅黑" panose="020B0503020204020204" pitchFamily="34" charset="-122"/>
              </a:rPr>
              <a:t>open</a:t>
            </a:r>
            <a:r>
              <a:rPr lang="zh-CN" altLang="en-US" b="1" dirty="0">
                <a:latin typeface="微软雅黑" panose="020B0503020204020204" pitchFamily="34" charset="-122"/>
                <a:ea typeface="微软雅黑" panose="020B0503020204020204" pitchFamily="34" charset="-122"/>
              </a:rPr>
              <a:t>表</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八数码难题</a:t>
            </a:r>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算法</a:t>
            </a:r>
            <a:r>
              <a:rPr lang="en-US" altLang="zh-CN" b="1" dirty="0">
                <a:latin typeface="微软雅黑" panose="020B0503020204020204" pitchFamily="34" charset="-122"/>
                <a:ea typeface="微软雅黑" panose="020B0503020204020204" pitchFamily="34" charset="-122"/>
              </a:rPr>
              <a:t>Open</a:t>
            </a:r>
            <a:r>
              <a:rPr lang="zh-CN" altLang="en-US" b="1" dirty="0">
                <a:latin typeface="微软雅黑" panose="020B0503020204020204" pitchFamily="34" charset="-122"/>
                <a:ea typeface="微软雅黑" panose="020B0503020204020204" pitchFamily="34" charset="-122"/>
              </a:rPr>
              <a:t>表 </a:t>
            </a:r>
            <a:r>
              <a:rPr lang="en-US" altLang="zh-CN" b="1" dirty="0">
                <a:latin typeface="微软雅黑" panose="020B0503020204020204" pitchFamily="34" charset="-122"/>
                <a:ea typeface="微软雅黑" panose="020B0503020204020204" pitchFamily="34" charset="-122"/>
              </a:rPr>
              <a:t>Closed</a:t>
            </a:r>
            <a:r>
              <a:rPr lang="zh-CN" altLang="en-US" b="1" dirty="0">
                <a:latin typeface="微软雅黑" panose="020B0503020204020204" pitchFamily="34" charset="-122"/>
                <a:ea typeface="微软雅黑" panose="020B0503020204020204" pitchFamily="34" charset="-122"/>
              </a:rPr>
              <a:t>表</a:t>
            </a:r>
            <a:r>
              <a:rPr lang="en-US" altLang="zh-CN" b="1" dirty="0">
                <a:latin typeface="微软雅黑" panose="020B0503020204020204" pitchFamily="34" charset="-122"/>
                <a:ea typeface="微软雅黑" panose="020B0503020204020204" pitchFamily="34" charset="-122"/>
              </a:rPr>
              <a:t>)</a:t>
            </a:r>
          </a:p>
          <a:p>
            <a:pPr lvl="1"/>
            <a:r>
              <a:rPr lang="zh-CN" altLang="en-US" b="1" dirty="0">
                <a:latin typeface="微软雅黑" panose="020B0503020204020204" pitchFamily="34" charset="-122"/>
                <a:ea typeface="微软雅黑" panose="020B0503020204020204" pitchFamily="34" charset="-122"/>
              </a:rPr>
              <a:t>消解反演</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神经网络 计算</a:t>
            </a:r>
            <a:r>
              <a:rPr lang="en-US" altLang="zh-CN" b="1" dirty="0">
                <a:latin typeface="微软雅黑" panose="020B0503020204020204" pitchFamily="34" charset="-122"/>
                <a:ea typeface="微软雅黑" panose="020B0503020204020204" pitchFamily="34" charset="-122"/>
              </a:rPr>
              <a:t>XOR</a:t>
            </a:r>
            <a:r>
              <a:rPr lang="zh-CN" altLang="en-US" b="1" dirty="0">
                <a:latin typeface="微软雅黑" panose="020B0503020204020204" pitchFamily="34" charset="-122"/>
                <a:ea typeface="微软雅黑" panose="020B0503020204020204" pitchFamily="34" charset="-122"/>
              </a:rPr>
              <a:t>函数</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遗传算法基本原理，求解步骤</a:t>
            </a:r>
            <a:endParaRPr lang="en-US" altLang="zh-CN" b="1" dirty="0">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Tree>
    <p:extLst>
      <p:ext uri="{BB962C8B-B14F-4D97-AF65-F5344CB8AC3E}">
        <p14:creationId xmlns:p14="http://schemas.microsoft.com/office/powerpoint/2010/main" val="1234416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ABC86-3083-4966-BE31-F74A44FDB0E7}"/>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3.1 </a:t>
            </a:r>
            <a:r>
              <a:rPr lang="zh-CN" altLang="en-US" b="1" dirty="0">
                <a:latin typeface="微软雅黑" panose="020B0503020204020204" pitchFamily="34" charset="-122"/>
                <a:ea typeface="微软雅黑" panose="020B0503020204020204" pitchFamily="34" charset="-122"/>
              </a:rPr>
              <a:t>盲目搜索（无信息搜索）</a:t>
            </a:r>
          </a:p>
        </p:txBody>
      </p:sp>
      <p:sp>
        <p:nvSpPr>
          <p:cNvPr id="3" name="内容占位符 2">
            <a:extLst>
              <a:ext uri="{FF2B5EF4-FFF2-40B4-BE49-F238E27FC236}">
                <a16:creationId xmlns:a16="http://schemas.microsoft.com/office/drawing/2014/main" id="{FB860989-10A0-406C-9B28-B9AE65F5B222}"/>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深度优先搜素</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宽（广）度优先搜索</a:t>
            </a:r>
          </a:p>
          <a:p>
            <a:r>
              <a:rPr lang="zh-CN" altLang="en-US" b="1" dirty="0">
                <a:latin typeface="微软雅黑" panose="020B0503020204020204" pitchFamily="34" charset="-122"/>
                <a:ea typeface="微软雅黑" panose="020B0503020204020204" pitchFamily="34" charset="-122"/>
              </a:rPr>
              <a:t>等代价搜索（</a:t>
            </a:r>
            <a:r>
              <a:rPr lang="en-US" altLang="zh-CN" b="1" dirty="0">
                <a:latin typeface="微软雅黑" panose="020B0503020204020204" pitchFamily="34" charset="-122"/>
                <a:ea typeface="微软雅黑" panose="020B0503020204020204" pitchFamily="34" charset="-122"/>
              </a:rPr>
              <a:t>UCS</a:t>
            </a:r>
            <a:r>
              <a:rPr lang="zh-CN" altLang="en-US" b="1" dirty="0">
                <a:latin typeface="微软雅黑" panose="020B0503020204020204" pitchFamily="34" charset="-122"/>
                <a:ea typeface="微软雅黑" panose="020B0503020204020204" pitchFamily="34" charset="-122"/>
              </a:rPr>
              <a:t>）：就是</a:t>
            </a:r>
            <a:r>
              <a:rPr lang="en-US" altLang="zh-CN" b="1" dirty="0">
                <a:latin typeface="微软雅黑" panose="020B0503020204020204" pitchFamily="34" charset="-122"/>
                <a:ea typeface="微软雅黑" panose="020B0503020204020204" pitchFamily="34" charset="-122"/>
              </a:rPr>
              <a:t>Dijkstra</a:t>
            </a:r>
            <a:r>
              <a:rPr lang="zh-CN" altLang="en-US" b="1" dirty="0">
                <a:latin typeface="微软雅黑" panose="020B0503020204020204" pitchFamily="34" charset="-122"/>
                <a:ea typeface="微软雅黑" panose="020B0503020204020204" pitchFamily="34" charset="-122"/>
              </a:rPr>
              <a:t>算法</a:t>
            </a:r>
          </a:p>
          <a:p>
            <a:r>
              <a:rPr lang="zh-CN" altLang="en-US" b="1" dirty="0">
                <a:latin typeface="微软雅黑" panose="020B0503020204020204" pitchFamily="34" charset="-122"/>
                <a:ea typeface="微软雅黑" panose="020B0503020204020204" pitchFamily="34" charset="-122"/>
              </a:rPr>
              <a:t>有界深搜：就是限制深度的深搜</a:t>
            </a:r>
          </a:p>
          <a:p>
            <a:r>
              <a:rPr lang="zh-CN" altLang="en-US" b="1" dirty="0">
                <a:latin typeface="微软雅黑" panose="020B0503020204020204" pitchFamily="34" charset="-122"/>
                <a:ea typeface="微软雅黑" panose="020B0503020204020204" pitchFamily="34" charset="-122"/>
              </a:rPr>
              <a:t>迭代加深算法（</a:t>
            </a:r>
            <a:r>
              <a:rPr lang="en-US" altLang="zh-CN" b="1" dirty="0">
                <a:latin typeface="微软雅黑" panose="020B0503020204020204" pitchFamily="34" charset="-122"/>
                <a:ea typeface="微软雅黑" panose="020B0503020204020204" pitchFamily="34" charset="-122"/>
              </a:rPr>
              <a:t>IDS</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知道</a:t>
            </a:r>
            <a:r>
              <a:rPr lang="en-US" altLang="zh-CN" b="1" dirty="0">
                <a:latin typeface="微软雅黑" panose="020B0503020204020204" pitchFamily="34" charset="-122"/>
                <a:ea typeface="微软雅黑" panose="020B0503020204020204" pitchFamily="34" charset="-122"/>
              </a:rPr>
              <a:t>OPEN</a:t>
            </a:r>
            <a:r>
              <a:rPr lang="zh-CN" altLang="en-US" b="1" dirty="0">
                <a:latin typeface="微软雅黑" panose="020B0503020204020204" pitchFamily="34" charset="-122"/>
                <a:ea typeface="微软雅黑" panose="020B0503020204020204" pitchFamily="34" charset="-122"/>
              </a:rPr>
              <a:t>表和</a:t>
            </a:r>
            <a:r>
              <a:rPr lang="en-US" altLang="zh-CN" b="1" dirty="0">
                <a:latin typeface="微软雅黑" panose="020B0503020204020204" pitchFamily="34" charset="-122"/>
                <a:ea typeface="微软雅黑" panose="020B0503020204020204" pitchFamily="34" charset="-122"/>
              </a:rPr>
              <a:t>CLOSED</a:t>
            </a:r>
            <a:r>
              <a:rPr lang="zh-CN" altLang="en-US" b="1" dirty="0">
                <a:latin typeface="微软雅黑" panose="020B0503020204020204" pitchFamily="34" charset="-122"/>
                <a:ea typeface="微软雅黑" panose="020B0503020204020204" pitchFamily="34" charset="-122"/>
              </a:rPr>
              <a:t>表的作用</a:t>
            </a:r>
          </a:p>
        </p:txBody>
      </p:sp>
    </p:spTree>
    <p:extLst>
      <p:ext uri="{BB962C8B-B14F-4D97-AF65-F5344CB8AC3E}">
        <p14:creationId xmlns:p14="http://schemas.microsoft.com/office/powerpoint/2010/main" val="3699939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a:extLst>
              <a:ext uri="{FF2B5EF4-FFF2-40B4-BE49-F238E27FC236}">
                <a16:creationId xmlns:a16="http://schemas.microsoft.com/office/drawing/2014/main" id="{801453DB-33FF-4ECE-BB5B-F1D34429BFB4}"/>
              </a:ext>
            </a:extLst>
          </p:cNvPr>
          <p:cNvGrpSpPr>
            <a:grpSpLocks/>
          </p:cNvGrpSpPr>
          <p:nvPr/>
        </p:nvGrpSpPr>
        <p:grpSpPr bwMode="auto">
          <a:xfrm>
            <a:off x="6003930" y="76200"/>
            <a:ext cx="854075" cy="820738"/>
            <a:chOff x="2400" y="48"/>
            <a:chExt cx="675" cy="650"/>
          </a:xfrm>
        </p:grpSpPr>
        <p:grpSp>
          <p:nvGrpSpPr>
            <p:cNvPr id="27084" name="Group 3">
              <a:extLst>
                <a:ext uri="{FF2B5EF4-FFF2-40B4-BE49-F238E27FC236}">
                  <a16:creationId xmlns:a16="http://schemas.microsoft.com/office/drawing/2014/main" id="{499A1BCA-B5E3-4131-BF07-8CD9A3D891CC}"/>
                </a:ext>
              </a:extLst>
            </p:cNvPr>
            <p:cNvGrpSpPr>
              <a:grpSpLocks/>
            </p:cNvGrpSpPr>
            <p:nvPr/>
          </p:nvGrpSpPr>
          <p:grpSpPr bwMode="auto">
            <a:xfrm>
              <a:off x="2400" y="48"/>
              <a:ext cx="616" cy="576"/>
              <a:chOff x="1536" y="2304"/>
              <a:chExt cx="432" cy="432"/>
            </a:xfrm>
          </p:grpSpPr>
          <p:sp>
            <p:nvSpPr>
              <p:cNvPr id="27093" name="Rectangle 4">
                <a:extLst>
                  <a:ext uri="{FF2B5EF4-FFF2-40B4-BE49-F238E27FC236}">
                    <a16:creationId xmlns:a16="http://schemas.microsoft.com/office/drawing/2014/main" id="{A4810C68-6015-4E28-816A-9882593D6BD7}"/>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94" name="Line 5">
                <a:extLst>
                  <a:ext uri="{FF2B5EF4-FFF2-40B4-BE49-F238E27FC236}">
                    <a16:creationId xmlns:a16="http://schemas.microsoft.com/office/drawing/2014/main" id="{3FC91CEB-DEB5-4F7F-8D6D-48ABA2DF9D28}"/>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95" name="Line 6">
                <a:extLst>
                  <a:ext uri="{FF2B5EF4-FFF2-40B4-BE49-F238E27FC236}">
                    <a16:creationId xmlns:a16="http://schemas.microsoft.com/office/drawing/2014/main" id="{B6EDC34E-D61E-45E9-9F5B-5AC89EA0E4BE}"/>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96" name="Line 7">
                <a:extLst>
                  <a:ext uri="{FF2B5EF4-FFF2-40B4-BE49-F238E27FC236}">
                    <a16:creationId xmlns:a16="http://schemas.microsoft.com/office/drawing/2014/main" id="{6D5A9885-3F46-4469-8250-5FA075EAE334}"/>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97" name="Line 8">
                <a:extLst>
                  <a:ext uri="{FF2B5EF4-FFF2-40B4-BE49-F238E27FC236}">
                    <a16:creationId xmlns:a16="http://schemas.microsoft.com/office/drawing/2014/main" id="{E2E5010A-BEA9-4EDA-BB45-95A044B84557}"/>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7085" name="Text Box 9">
              <a:extLst>
                <a:ext uri="{FF2B5EF4-FFF2-40B4-BE49-F238E27FC236}">
                  <a16:creationId xmlns:a16="http://schemas.microsoft.com/office/drawing/2014/main" id="{3E507C8A-C71F-400D-B924-B7541C03E856}"/>
                </a:ext>
              </a:extLst>
            </p:cNvPr>
            <p:cNvSpPr txBox="1">
              <a:spLocks noChangeArrowheads="1"/>
            </p:cNvSpPr>
            <p:nvPr/>
          </p:nvSpPr>
          <p:spPr bwMode="auto">
            <a:xfrm>
              <a:off x="2428" y="239"/>
              <a:ext cx="22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86" name="Text Box 10">
              <a:extLst>
                <a:ext uri="{FF2B5EF4-FFF2-40B4-BE49-F238E27FC236}">
                  <a16:creationId xmlns:a16="http://schemas.microsoft.com/office/drawing/2014/main" id="{9B63FABA-BAE8-40FA-A024-1F1431336ADA}"/>
                </a:ext>
              </a:extLst>
            </p:cNvPr>
            <p:cNvSpPr txBox="1">
              <a:spLocks noChangeArrowheads="1"/>
            </p:cNvSpPr>
            <p:nvPr/>
          </p:nvSpPr>
          <p:spPr bwMode="auto">
            <a:xfrm>
              <a:off x="2428" y="48"/>
              <a:ext cx="22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87" name="Text Box 11">
              <a:extLst>
                <a:ext uri="{FF2B5EF4-FFF2-40B4-BE49-F238E27FC236}">
                  <a16:creationId xmlns:a16="http://schemas.microsoft.com/office/drawing/2014/main" id="{DB8DE666-E149-45DB-BF21-71BFD5B251A8}"/>
                </a:ext>
              </a:extLst>
            </p:cNvPr>
            <p:cNvSpPr txBox="1">
              <a:spLocks noChangeArrowheads="1"/>
            </p:cNvSpPr>
            <p:nvPr/>
          </p:nvSpPr>
          <p:spPr bwMode="auto">
            <a:xfrm>
              <a:off x="2847" y="48"/>
              <a:ext cx="22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88" name="Text Box 12">
              <a:extLst>
                <a:ext uri="{FF2B5EF4-FFF2-40B4-BE49-F238E27FC236}">
                  <a16:creationId xmlns:a16="http://schemas.microsoft.com/office/drawing/2014/main" id="{C7FA0C5F-6435-48BC-877F-5B9E3820CC4C}"/>
                </a:ext>
              </a:extLst>
            </p:cNvPr>
            <p:cNvSpPr txBox="1">
              <a:spLocks noChangeArrowheads="1"/>
            </p:cNvSpPr>
            <p:nvPr/>
          </p:nvSpPr>
          <p:spPr bwMode="auto">
            <a:xfrm>
              <a:off x="2620" y="48"/>
              <a:ext cx="22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89" name="Text Box 13">
              <a:extLst>
                <a:ext uri="{FF2B5EF4-FFF2-40B4-BE49-F238E27FC236}">
                  <a16:creationId xmlns:a16="http://schemas.microsoft.com/office/drawing/2014/main" id="{86A68EFD-A88A-4F35-963C-BB3B6D07CF8D}"/>
                </a:ext>
              </a:extLst>
            </p:cNvPr>
            <p:cNvSpPr txBox="1">
              <a:spLocks noChangeArrowheads="1"/>
            </p:cNvSpPr>
            <p:nvPr/>
          </p:nvSpPr>
          <p:spPr bwMode="auto">
            <a:xfrm>
              <a:off x="2849" y="239"/>
              <a:ext cx="22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90" name="Text Box 14">
              <a:extLst>
                <a:ext uri="{FF2B5EF4-FFF2-40B4-BE49-F238E27FC236}">
                  <a16:creationId xmlns:a16="http://schemas.microsoft.com/office/drawing/2014/main" id="{58E0F492-780A-4CF2-8AF0-64126D58D4BD}"/>
                </a:ext>
              </a:extLst>
            </p:cNvPr>
            <p:cNvSpPr txBox="1">
              <a:spLocks noChangeArrowheads="1"/>
            </p:cNvSpPr>
            <p:nvPr/>
          </p:nvSpPr>
          <p:spPr bwMode="auto">
            <a:xfrm>
              <a:off x="2847" y="432"/>
              <a:ext cx="225"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91" name="Text Box 15">
              <a:extLst>
                <a:ext uri="{FF2B5EF4-FFF2-40B4-BE49-F238E27FC236}">
                  <a16:creationId xmlns:a16="http://schemas.microsoft.com/office/drawing/2014/main" id="{520D6ABC-8F20-4AC5-9731-C0F5DFA11AFA}"/>
                </a:ext>
              </a:extLst>
            </p:cNvPr>
            <p:cNvSpPr txBox="1">
              <a:spLocks noChangeArrowheads="1"/>
            </p:cNvSpPr>
            <p:nvPr/>
          </p:nvSpPr>
          <p:spPr bwMode="auto">
            <a:xfrm>
              <a:off x="2619" y="432"/>
              <a:ext cx="226"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92" name="Text Box 16">
              <a:extLst>
                <a:ext uri="{FF2B5EF4-FFF2-40B4-BE49-F238E27FC236}">
                  <a16:creationId xmlns:a16="http://schemas.microsoft.com/office/drawing/2014/main" id="{A9583389-6ECD-42E0-B7EC-05A8FE1D56F8}"/>
                </a:ext>
              </a:extLst>
            </p:cNvPr>
            <p:cNvSpPr txBox="1">
              <a:spLocks noChangeArrowheads="1"/>
            </p:cNvSpPr>
            <p:nvPr/>
          </p:nvSpPr>
          <p:spPr bwMode="auto">
            <a:xfrm>
              <a:off x="2425" y="432"/>
              <a:ext cx="226"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133137" name="Group 17">
            <a:extLst>
              <a:ext uri="{FF2B5EF4-FFF2-40B4-BE49-F238E27FC236}">
                <a16:creationId xmlns:a16="http://schemas.microsoft.com/office/drawing/2014/main" id="{E83F5DFC-D1A2-47CD-9D03-6FB86E2B5F2B}"/>
              </a:ext>
            </a:extLst>
          </p:cNvPr>
          <p:cNvGrpSpPr>
            <a:grpSpLocks/>
          </p:cNvGrpSpPr>
          <p:nvPr/>
        </p:nvGrpSpPr>
        <p:grpSpPr bwMode="auto">
          <a:xfrm>
            <a:off x="1949455" y="2209800"/>
            <a:ext cx="8715375" cy="1354138"/>
            <a:chOff x="268" y="1392"/>
            <a:chExt cx="5490" cy="853"/>
          </a:xfrm>
        </p:grpSpPr>
        <p:grpSp>
          <p:nvGrpSpPr>
            <p:cNvPr id="26943" name="Group 18">
              <a:extLst>
                <a:ext uri="{FF2B5EF4-FFF2-40B4-BE49-F238E27FC236}">
                  <a16:creationId xmlns:a16="http://schemas.microsoft.com/office/drawing/2014/main" id="{E5A00239-BA52-419E-9735-734846AD88F0}"/>
                </a:ext>
              </a:extLst>
            </p:cNvPr>
            <p:cNvGrpSpPr>
              <a:grpSpLocks/>
            </p:cNvGrpSpPr>
            <p:nvPr/>
          </p:nvGrpSpPr>
          <p:grpSpPr bwMode="auto">
            <a:xfrm>
              <a:off x="268" y="1392"/>
              <a:ext cx="5490" cy="853"/>
              <a:chOff x="268" y="1392"/>
              <a:chExt cx="5490" cy="853"/>
            </a:xfrm>
          </p:grpSpPr>
          <p:grpSp>
            <p:nvGrpSpPr>
              <p:cNvPr id="26947" name="Group 19">
                <a:extLst>
                  <a:ext uri="{FF2B5EF4-FFF2-40B4-BE49-F238E27FC236}">
                    <a16:creationId xmlns:a16="http://schemas.microsoft.com/office/drawing/2014/main" id="{9104438A-1A2E-46F9-8000-4F080FC1C766}"/>
                  </a:ext>
                </a:extLst>
              </p:cNvPr>
              <p:cNvGrpSpPr>
                <a:grpSpLocks/>
              </p:cNvGrpSpPr>
              <p:nvPr/>
            </p:nvGrpSpPr>
            <p:grpSpPr bwMode="auto">
              <a:xfrm>
                <a:off x="268" y="1392"/>
                <a:ext cx="5490" cy="853"/>
                <a:chOff x="268" y="1392"/>
                <a:chExt cx="5490" cy="853"/>
              </a:xfrm>
            </p:grpSpPr>
            <p:grpSp>
              <p:nvGrpSpPr>
                <p:cNvPr id="26951" name="Group 20">
                  <a:extLst>
                    <a:ext uri="{FF2B5EF4-FFF2-40B4-BE49-F238E27FC236}">
                      <a16:creationId xmlns:a16="http://schemas.microsoft.com/office/drawing/2014/main" id="{FB049315-18D4-409B-BFA1-20FA60CA3455}"/>
                    </a:ext>
                  </a:extLst>
                </p:cNvPr>
                <p:cNvGrpSpPr>
                  <a:grpSpLocks/>
                </p:cNvGrpSpPr>
                <p:nvPr/>
              </p:nvGrpSpPr>
              <p:grpSpPr bwMode="auto">
                <a:xfrm>
                  <a:off x="268" y="1392"/>
                  <a:ext cx="5460" cy="853"/>
                  <a:chOff x="268" y="1392"/>
                  <a:chExt cx="5460" cy="853"/>
                </a:xfrm>
              </p:grpSpPr>
              <p:grpSp>
                <p:nvGrpSpPr>
                  <p:cNvPr id="26967" name="Group 21">
                    <a:extLst>
                      <a:ext uri="{FF2B5EF4-FFF2-40B4-BE49-F238E27FC236}">
                        <a16:creationId xmlns:a16="http://schemas.microsoft.com/office/drawing/2014/main" id="{4900FA08-33AB-4EF3-B185-9191A6972FFE}"/>
                      </a:ext>
                    </a:extLst>
                  </p:cNvPr>
                  <p:cNvGrpSpPr>
                    <a:grpSpLocks/>
                  </p:cNvGrpSpPr>
                  <p:nvPr/>
                </p:nvGrpSpPr>
                <p:grpSpPr bwMode="auto">
                  <a:xfrm>
                    <a:off x="566" y="1440"/>
                    <a:ext cx="576" cy="288"/>
                    <a:chOff x="336" y="1488"/>
                    <a:chExt cx="576" cy="288"/>
                  </a:xfrm>
                </p:grpSpPr>
                <p:sp>
                  <p:nvSpPr>
                    <p:cNvPr id="27082" name="Line 22">
                      <a:extLst>
                        <a:ext uri="{FF2B5EF4-FFF2-40B4-BE49-F238E27FC236}">
                          <a16:creationId xmlns:a16="http://schemas.microsoft.com/office/drawing/2014/main" id="{19D9DE0C-E0BC-42E5-9885-536DC5342455}"/>
                        </a:ext>
                      </a:extLst>
                    </p:cNvPr>
                    <p:cNvSpPr>
                      <a:spLocks noChangeShapeType="1"/>
                    </p:cNvSpPr>
                    <p:nvPr/>
                  </p:nvSpPr>
                  <p:spPr bwMode="auto">
                    <a:xfrm>
                      <a:off x="624"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83" name="Line 23">
                      <a:extLst>
                        <a:ext uri="{FF2B5EF4-FFF2-40B4-BE49-F238E27FC236}">
                          <a16:creationId xmlns:a16="http://schemas.microsoft.com/office/drawing/2014/main" id="{6BC16FFD-5777-4C3C-93BF-8802D9668F2E}"/>
                        </a:ext>
                      </a:extLst>
                    </p:cNvPr>
                    <p:cNvSpPr>
                      <a:spLocks noChangeShapeType="1"/>
                    </p:cNvSpPr>
                    <p:nvPr/>
                  </p:nvSpPr>
                  <p:spPr bwMode="auto">
                    <a:xfrm flipH="1">
                      <a:off x="336"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6968" name="Group 24">
                    <a:extLst>
                      <a:ext uri="{FF2B5EF4-FFF2-40B4-BE49-F238E27FC236}">
                        <a16:creationId xmlns:a16="http://schemas.microsoft.com/office/drawing/2014/main" id="{9A807005-A3FB-4B98-BEE6-5C7D4C3F06C1}"/>
                      </a:ext>
                    </a:extLst>
                  </p:cNvPr>
                  <p:cNvGrpSpPr>
                    <a:grpSpLocks/>
                  </p:cNvGrpSpPr>
                  <p:nvPr/>
                </p:nvGrpSpPr>
                <p:grpSpPr bwMode="auto">
                  <a:xfrm>
                    <a:off x="288" y="1728"/>
                    <a:ext cx="491" cy="458"/>
                    <a:chOff x="1536" y="2304"/>
                    <a:chExt cx="432" cy="432"/>
                  </a:xfrm>
                </p:grpSpPr>
                <p:sp>
                  <p:nvSpPr>
                    <p:cNvPr id="27077" name="Rectangle 25">
                      <a:extLst>
                        <a:ext uri="{FF2B5EF4-FFF2-40B4-BE49-F238E27FC236}">
                          <a16:creationId xmlns:a16="http://schemas.microsoft.com/office/drawing/2014/main" id="{696AC40C-4419-42E2-A732-924CD80BD203}"/>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78" name="Line 26">
                      <a:extLst>
                        <a:ext uri="{FF2B5EF4-FFF2-40B4-BE49-F238E27FC236}">
                          <a16:creationId xmlns:a16="http://schemas.microsoft.com/office/drawing/2014/main" id="{F732ACD7-0BBF-45A3-A1D1-9E6EB1B82411}"/>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79" name="Line 27">
                      <a:extLst>
                        <a:ext uri="{FF2B5EF4-FFF2-40B4-BE49-F238E27FC236}">
                          <a16:creationId xmlns:a16="http://schemas.microsoft.com/office/drawing/2014/main" id="{71C8C62F-D26C-45A8-9F82-5DBF3CDE360C}"/>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80" name="Line 28">
                      <a:extLst>
                        <a:ext uri="{FF2B5EF4-FFF2-40B4-BE49-F238E27FC236}">
                          <a16:creationId xmlns:a16="http://schemas.microsoft.com/office/drawing/2014/main" id="{2206BBBB-057F-4DDB-A976-17179791A41E}"/>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81" name="Line 29">
                      <a:extLst>
                        <a:ext uri="{FF2B5EF4-FFF2-40B4-BE49-F238E27FC236}">
                          <a16:creationId xmlns:a16="http://schemas.microsoft.com/office/drawing/2014/main" id="{B558D545-19EE-4B15-B2B4-764EC64B305B}"/>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69" name="Text Box 30">
                    <a:extLst>
                      <a:ext uri="{FF2B5EF4-FFF2-40B4-BE49-F238E27FC236}">
                        <a16:creationId xmlns:a16="http://schemas.microsoft.com/office/drawing/2014/main" id="{1964EF5C-D000-4540-8CE6-4F40D39AEA6F}"/>
                      </a:ext>
                    </a:extLst>
                  </p:cNvPr>
                  <p:cNvSpPr txBox="1">
                    <a:spLocks noChangeArrowheads="1"/>
                  </p:cNvSpPr>
                  <p:nvPr/>
                </p:nvSpPr>
                <p:spPr bwMode="auto">
                  <a:xfrm>
                    <a:off x="444"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70" name="Text Box 31">
                    <a:extLst>
                      <a:ext uri="{FF2B5EF4-FFF2-40B4-BE49-F238E27FC236}">
                        <a16:creationId xmlns:a16="http://schemas.microsoft.com/office/drawing/2014/main" id="{61AEBC0F-FFB9-4019-AB60-6A351BA8A242}"/>
                      </a:ext>
                    </a:extLst>
                  </p:cNvPr>
                  <p:cNvSpPr txBox="1">
                    <a:spLocks noChangeArrowheads="1"/>
                  </p:cNvSpPr>
                  <p:nvPr/>
                </p:nvSpPr>
                <p:spPr bwMode="auto">
                  <a:xfrm>
                    <a:off x="310"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71" name="Text Box 32">
                    <a:extLst>
                      <a:ext uri="{FF2B5EF4-FFF2-40B4-BE49-F238E27FC236}">
                        <a16:creationId xmlns:a16="http://schemas.microsoft.com/office/drawing/2014/main" id="{87912477-CE30-4585-BB99-98CFFF981B9C}"/>
                      </a:ext>
                    </a:extLst>
                  </p:cNvPr>
                  <p:cNvSpPr txBox="1">
                    <a:spLocks noChangeArrowheads="1"/>
                  </p:cNvSpPr>
                  <p:nvPr/>
                </p:nvSpPr>
                <p:spPr bwMode="auto">
                  <a:xfrm>
                    <a:off x="644"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72" name="Text Box 33">
                    <a:extLst>
                      <a:ext uri="{FF2B5EF4-FFF2-40B4-BE49-F238E27FC236}">
                        <a16:creationId xmlns:a16="http://schemas.microsoft.com/office/drawing/2014/main" id="{FCE69DB8-1C4D-4253-9CA2-7F3431367F0E}"/>
                      </a:ext>
                    </a:extLst>
                  </p:cNvPr>
                  <p:cNvSpPr txBox="1">
                    <a:spLocks noChangeArrowheads="1"/>
                  </p:cNvSpPr>
                  <p:nvPr/>
                </p:nvSpPr>
                <p:spPr bwMode="auto">
                  <a:xfrm>
                    <a:off x="463"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73" name="Text Box 34">
                    <a:extLst>
                      <a:ext uri="{FF2B5EF4-FFF2-40B4-BE49-F238E27FC236}">
                        <a16:creationId xmlns:a16="http://schemas.microsoft.com/office/drawing/2014/main" id="{13A82D3A-D8D8-4796-9437-4947041EEF69}"/>
                      </a:ext>
                    </a:extLst>
                  </p:cNvPr>
                  <p:cNvSpPr txBox="1">
                    <a:spLocks noChangeArrowheads="1"/>
                  </p:cNvSpPr>
                  <p:nvPr/>
                </p:nvSpPr>
                <p:spPr bwMode="auto">
                  <a:xfrm>
                    <a:off x="646"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6974" name="Group 35">
                    <a:extLst>
                      <a:ext uri="{FF2B5EF4-FFF2-40B4-BE49-F238E27FC236}">
                        <a16:creationId xmlns:a16="http://schemas.microsoft.com/office/drawing/2014/main" id="{2C8CD943-6DB5-48D2-9945-80774417108F}"/>
                      </a:ext>
                    </a:extLst>
                  </p:cNvPr>
                  <p:cNvGrpSpPr>
                    <a:grpSpLocks/>
                  </p:cNvGrpSpPr>
                  <p:nvPr/>
                </p:nvGrpSpPr>
                <p:grpSpPr bwMode="auto">
                  <a:xfrm>
                    <a:off x="902" y="1728"/>
                    <a:ext cx="538" cy="517"/>
                    <a:chOff x="902" y="1728"/>
                    <a:chExt cx="538" cy="517"/>
                  </a:xfrm>
                </p:grpSpPr>
                <p:grpSp>
                  <p:nvGrpSpPr>
                    <p:cNvPr id="27063" name="Group 36">
                      <a:extLst>
                        <a:ext uri="{FF2B5EF4-FFF2-40B4-BE49-F238E27FC236}">
                          <a16:creationId xmlns:a16="http://schemas.microsoft.com/office/drawing/2014/main" id="{442F1402-BE58-4E4C-8781-C78AF9BB791B}"/>
                        </a:ext>
                      </a:extLst>
                    </p:cNvPr>
                    <p:cNvGrpSpPr>
                      <a:grpSpLocks/>
                    </p:cNvGrpSpPr>
                    <p:nvPr/>
                  </p:nvGrpSpPr>
                  <p:grpSpPr bwMode="auto">
                    <a:xfrm>
                      <a:off x="902" y="1728"/>
                      <a:ext cx="491" cy="458"/>
                      <a:chOff x="1536" y="2304"/>
                      <a:chExt cx="432" cy="432"/>
                    </a:xfrm>
                  </p:grpSpPr>
                  <p:sp>
                    <p:nvSpPr>
                      <p:cNvPr id="27072" name="Rectangle 37">
                        <a:extLst>
                          <a:ext uri="{FF2B5EF4-FFF2-40B4-BE49-F238E27FC236}">
                            <a16:creationId xmlns:a16="http://schemas.microsoft.com/office/drawing/2014/main" id="{152B5B87-AC6F-456D-AD30-126101E44150}"/>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73" name="Line 38">
                        <a:extLst>
                          <a:ext uri="{FF2B5EF4-FFF2-40B4-BE49-F238E27FC236}">
                            <a16:creationId xmlns:a16="http://schemas.microsoft.com/office/drawing/2014/main" id="{FF62D3FD-BDC6-4DDC-9774-6751416C2C21}"/>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74" name="Line 39">
                        <a:extLst>
                          <a:ext uri="{FF2B5EF4-FFF2-40B4-BE49-F238E27FC236}">
                            <a16:creationId xmlns:a16="http://schemas.microsoft.com/office/drawing/2014/main" id="{B02949D9-0E52-4F01-8426-CEB099F5E7C6}"/>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75" name="Line 40">
                        <a:extLst>
                          <a:ext uri="{FF2B5EF4-FFF2-40B4-BE49-F238E27FC236}">
                            <a16:creationId xmlns:a16="http://schemas.microsoft.com/office/drawing/2014/main" id="{82D561E2-2EF4-44B3-8681-D38D89F14617}"/>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76" name="Line 41">
                        <a:extLst>
                          <a:ext uri="{FF2B5EF4-FFF2-40B4-BE49-F238E27FC236}">
                            <a16:creationId xmlns:a16="http://schemas.microsoft.com/office/drawing/2014/main" id="{E80CBC26-B155-4B3B-94FB-597E571B0772}"/>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7064" name="Text Box 42">
                      <a:extLst>
                        <a:ext uri="{FF2B5EF4-FFF2-40B4-BE49-F238E27FC236}">
                          <a16:creationId xmlns:a16="http://schemas.microsoft.com/office/drawing/2014/main" id="{BB8552B0-ECC6-47AA-8EEB-28A124C26F9B}"/>
                        </a:ext>
                      </a:extLst>
                    </p:cNvPr>
                    <p:cNvSpPr txBox="1">
                      <a:spLocks noChangeArrowheads="1"/>
                    </p:cNvSpPr>
                    <p:nvPr/>
                  </p:nvSpPr>
                  <p:spPr bwMode="auto">
                    <a:xfrm>
                      <a:off x="1068"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65" name="Text Box 43">
                      <a:extLst>
                        <a:ext uri="{FF2B5EF4-FFF2-40B4-BE49-F238E27FC236}">
                          <a16:creationId xmlns:a16="http://schemas.microsoft.com/office/drawing/2014/main" id="{29EB0037-443B-4254-9D79-8C41D5F36B89}"/>
                        </a:ext>
                      </a:extLst>
                    </p:cNvPr>
                    <p:cNvSpPr txBox="1">
                      <a:spLocks noChangeArrowheads="1"/>
                    </p:cNvSpPr>
                    <p:nvPr/>
                  </p:nvSpPr>
                  <p:spPr bwMode="auto">
                    <a:xfrm>
                      <a:off x="924"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66" name="Text Box 44">
                      <a:extLst>
                        <a:ext uri="{FF2B5EF4-FFF2-40B4-BE49-F238E27FC236}">
                          <a16:creationId xmlns:a16="http://schemas.microsoft.com/office/drawing/2014/main" id="{17716373-A2AF-4F63-99B7-9615D5D75D73}"/>
                        </a:ext>
                      </a:extLst>
                    </p:cNvPr>
                    <p:cNvSpPr txBox="1">
                      <a:spLocks noChangeArrowheads="1"/>
                    </p:cNvSpPr>
                    <p:nvPr/>
                  </p:nvSpPr>
                  <p:spPr bwMode="auto">
                    <a:xfrm>
                      <a:off x="1258"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67" name="Text Box 45">
                      <a:extLst>
                        <a:ext uri="{FF2B5EF4-FFF2-40B4-BE49-F238E27FC236}">
                          <a16:creationId xmlns:a16="http://schemas.microsoft.com/office/drawing/2014/main" id="{F85A68D1-6BB4-48B8-AE37-6B6E762A0713}"/>
                        </a:ext>
                      </a:extLst>
                    </p:cNvPr>
                    <p:cNvSpPr txBox="1">
                      <a:spLocks noChangeArrowheads="1"/>
                    </p:cNvSpPr>
                    <p:nvPr/>
                  </p:nvSpPr>
                  <p:spPr bwMode="auto">
                    <a:xfrm>
                      <a:off x="1077"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68" name="Text Box 46">
                      <a:extLst>
                        <a:ext uri="{FF2B5EF4-FFF2-40B4-BE49-F238E27FC236}">
                          <a16:creationId xmlns:a16="http://schemas.microsoft.com/office/drawing/2014/main" id="{44885571-360B-4856-9EE0-20D300C9CDAB}"/>
                        </a:ext>
                      </a:extLst>
                    </p:cNvPr>
                    <p:cNvSpPr txBox="1">
                      <a:spLocks noChangeArrowheads="1"/>
                    </p:cNvSpPr>
                    <p:nvPr/>
                  </p:nvSpPr>
                  <p:spPr bwMode="auto">
                    <a:xfrm>
                      <a:off x="1260"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69" name="Text Box 47">
                      <a:extLst>
                        <a:ext uri="{FF2B5EF4-FFF2-40B4-BE49-F238E27FC236}">
                          <a16:creationId xmlns:a16="http://schemas.microsoft.com/office/drawing/2014/main" id="{4B142CB3-5C71-40EE-A630-497D8B9F6C42}"/>
                        </a:ext>
                      </a:extLst>
                    </p:cNvPr>
                    <p:cNvSpPr txBox="1">
                      <a:spLocks noChangeArrowheads="1"/>
                    </p:cNvSpPr>
                    <p:nvPr/>
                  </p:nvSpPr>
                  <p:spPr bwMode="auto">
                    <a:xfrm>
                      <a:off x="1258"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70" name="Text Box 48">
                      <a:extLst>
                        <a:ext uri="{FF2B5EF4-FFF2-40B4-BE49-F238E27FC236}">
                          <a16:creationId xmlns:a16="http://schemas.microsoft.com/office/drawing/2014/main" id="{E9DE9324-2E4A-4F68-BF01-0758EEDF8B00}"/>
                        </a:ext>
                      </a:extLst>
                    </p:cNvPr>
                    <p:cNvSpPr txBox="1">
                      <a:spLocks noChangeArrowheads="1"/>
                    </p:cNvSpPr>
                    <p:nvPr/>
                  </p:nvSpPr>
                  <p:spPr bwMode="auto">
                    <a:xfrm>
                      <a:off x="1077"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71" name="Text Box 49">
                      <a:extLst>
                        <a:ext uri="{FF2B5EF4-FFF2-40B4-BE49-F238E27FC236}">
                          <a16:creationId xmlns:a16="http://schemas.microsoft.com/office/drawing/2014/main" id="{2AA1F4EB-FB19-4341-A2A3-7B5DECE99DA8}"/>
                        </a:ext>
                      </a:extLst>
                    </p:cNvPr>
                    <p:cNvSpPr txBox="1">
                      <a:spLocks noChangeArrowheads="1"/>
                    </p:cNvSpPr>
                    <p:nvPr/>
                  </p:nvSpPr>
                  <p:spPr bwMode="auto">
                    <a:xfrm>
                      <a:off x="922"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975" name="Group 50">
                    <a:extLst>
                      <a:ext uri="{FF2B5EF4-FFF2-40B4-BE49-F238E27FC236}">
                        <a16:creationId xmlns:a16="http://schemas.microsoft.com/office/drawing/2014/main" id="{09FCAC03-B3DF-4FF0-A3A9-92641F671115}"/>
                      </a:ext>
                    </a:extLst>
                  </p:cNvPr>
                  <p:cNvGrpSpPr>
                    <a:grpSpLocks/>
                  </p:cNvGrpSpPr>
                  <p:nvPr/>
                </p:nvGrpSpPr>
                <p:grpSpPr bwMode="auto">
                  <a:xfrm>
                    <a:off x="1958" y="1440"/>
                    <a:ext cx="576" cy="288"/>
                    <a:chOff x="336" y="1488"/>
                    <a:chExt cx="576" cy="288"/>
                  </a:xfrm>
                </p:grpSpPr>
                <p:sp>
                  <p:nvSpPr>
                    <p:cNvPr id="27061" name="Line 51">
                      <a:extLst>
                        <a:ext uri="{FF2B5EF4-FFF2-40B4-BE49-F238E27FC236}">
                          <a16:creationId xmlns:a16="http://schemas.microsoft.com/office/drawing/2014/main" id="{0ACE9F0A-D17D-44D8-B661-22AF11C57BAD}"/>
                        </a:ext>
                      </a:extLst>
                    </p:cNvPr>
                    <p:cNvSpPr>
                      <a:spLocks noChangeShapeType="1"/>
                    </p:cNvSpPr>
                    <p:nvPr/>
                  </p:nvSpPr>
                  <p:spPr bwMode="auto">
                    <a:xfrm>
                      <a:off x="624"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62" name="Line 52">
                      <a:extLst>
                        <a:ext uri="{FF2B5EF4-FFF2-40B4-BE49-F238E27FC236}">
                          <a16:creationId xmlns:a16="http://schemas.microsoft.com/office/drawing/2014/main" id="{D29B4DE3-5849-42B0-A79A-106682C630BA}"/>
                        </a:ext>
                      </a:extLst>
                    </p:cNvPr>
                    <p:cNvSpPr>
                      <a:spLocks noChangeShapeType="1"/>
                    </p:cNvSpPr>
                    <p:nvPr/>
                  </p:nvSpPr>
                  <p:spPr bwMode="auto">
                    <a:xfrm flipH="1">
                      <a:off x="336"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76" name="Text Box 53">
                    <a:extLst>
                      <a:ext uri="{FF2B5EF4-FFF2-40B4-BE49-F238E27FC236}">
                        <a16:creationId xmlns:a16="http://schemas.microsoft.com/office/drawing/2014/main" id="{0C798C7B-EE88-4690-B8EA-288CCB64022A}"/>
                      </a:ext>
                    </a:extLst>
                  </p:cNvPr>
                  <p:cNvSpPr txBox="1">
                    <a:spLocks noChangeArrowheads="1"/>
                  </p:cNvSpPr>
                  <p:nvPr/>
                </p:nvSpPr>
                <p:spPr bwMode="auto">
                  <a:xfrm>
                    <a:off x="2038"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6977" name="Group 54">
                    <a:extLst>
                      <a:ext uri="{FF2B5EF4-FFF2-40B4-BE49-F238E27FC236}">
                        <a16:creationId xmlns:a16="http://schemas.microsoft.com/office/drawing/2014/main" id="{51CCCA67-AB68-4E62-8E71-EBD72636D9FC}"/>
                      </a:ext>
                    </a:extLst>
                  </p:cNvPr>
                  <p:cNvGrpSpPr>
                    <a:grpSpLocks/>
                  </p:cNvGrpSpPr>
                  <p:nvPr/>
                </p:nvGrpSpPr>
                <p:grpSpPr bwMode="auto">
                  <a:xfrm>
                    <a:off x="1680" y="1728"/>
                    <a:ext cx="536" cy="517"/>
                    <a:chOff x="1680" y="1728"/>
                    <a:chExt cx="536" cy="517"/>
                  </a:xfrm>
                </p:grpSpPr>
                <p:grpSp>
                  <p:nvGrpSpPr>
                    <p:cNvPr id="27048" name="Group 55">
                      <a:extLst>
                        <a:ext uri="{FF2B5EF4-FFF2-40B4-BE49-F238E27FC236}">
                          <a16:creationId xmlns:a16="http://schemas.microsoft.com/office/drawing/2014/main" id="{391BF4AD-2888-4814-83F8-4A0480A4FEC3}"/>
                        </a:ext>
                      </a:extLst>
                    </p:cNvPr>
                    <p:cNvGrpSpPr>
                      <a:grpSpLocks/>
                    </p:cNvGrpSpPr>
                    <p:nvPr/>
                  </p:nvGrpSpPr>
                  <p:grpSpPr bwMode="auto">
                    <a:xfrm>
                      <a:off x="1680" y="1728"/>
                      <a:ext cx="491" cy="458"/>
                      <a:chOff x="1536" y="2304"/>
                      <a:chExt cx="432" cy="432"/>
                    </a:xfrm>
                  </p:grpSpPr>
                  <p:sp>
                    <p:nvSpPr>
                      <p:cNvPr id="27056" name="Rectangle 56">
                        <a:extLst>
                          <a:ext uri="{FF2B5EF4-FFF2-40B4-BE49-F238E27FC236}">
                            <a16:creationId xmlns:a16="http://schemas.microsoft.com/office/drawing/2014/main" id="{F978835B-3EAE-41DB-A1A7-4C0968CD0636}"/>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57" name="Line 57">
                        <a:extLst>
                          <a:ext uri="{FF2B5EF4-FFF2-40B4-BE49-F238E27FC236}">
                            <a16:creationId xmlns:a16="http://schemas.microsoft.com/office/drawing/2014/main" id="{F0F94F29-FFD7-490E-BD46-4E7742B6811D}"/>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58" name="Line 58">
                        <a:extLst>
                          <a:ext uri="{FF2B5EF4-FFF2-40B4-BE49-F238E27FC236}">
                            <a16:creationId xmlns:a16="http://schemas.microsoft.com/office/drawing/2014/main" id="{917CD74B-DDF9-46EA-A6DC-7FD44921F947}"/>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59" name="Line 59">
                        <a:extLst>
                          <a:ext uri="{FF2B5EF4-FFF2-40B4-BE49-F238E27FC236}">
                            <a16:creationId xmlns:a16="http://schemas.microsoft.com/office/drawing/2014/main" id="{853683BA-8375-4C28-A6D8-2ACAB1B7EB66}"/>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60" name="Line 60">
                        <a:extLst>
                          <a:ext uri="{FF2B5EF4-FFF2-40B4-BE49-F238E27FC236}">
                            <a16:creationId xmlns:a16="http://schemas.microsoft.com/office/drawing/2014/main" id="{8CB622BF-40E8-4213-B1C6-A407F962C211}"/>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7049" name="Text Box 61">
                      <a:extLst>
                        <a:ext uri="{FF2B5EF4-FFF2-40B4-BE49-F238E27FC236}">
                          <a16:creationId xmlns:a16="http://schemas.microsoft.com/office/drawing/2014/main" id="{A42153AE-0396-4492-9E07-C9FD1E2B8A49}"/>
                        </a:ext>
                      </a:extLst>
                    </p:cNvPr>
                    <p:cNvSpPr txBox="1">
                      <a:spLocks noChangeArrowheads="1"/>
                    </p:cNvSpPr>
                    <p:nvPr/>
                  </p:nvSpPr>
                  <p:spPr bwMode="auto">
                    <a:xfrm>
                      <a:off x="1702"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50" name="Text Box 62">
                      <a:extLst>
                        <a:ext uri="{FF2B5EF4-FFF2-40B4-BE49-F238E27FC236}">
                          <a16:creationId xmlns:a16="http://schemas.microsoft.com/office/drawing/2014/main" id="{C5553998-ACD5-4C0E-80DF-0E7852287F2C}"/>
                        </a:ext>
                      </a:extLst>
                    </p:cNvPr>
                    <p:cNvSpPr txBox="1">
                      <a:spLocks noChangeArrowheads="1"/>
                    </p:cNvSpPr>
                    <p:nvPr/>
                  </p:nvSpPr>
                  <p:spPr bwMode="auto">
                    <a:xfrm>
                      <a:off x="1836"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51" name="Text Box 63">
                      <a:extLst>
                        <a:ext uri="{FF2B5EF4-FFF2-40B4-BE49-F238E27FC236}">
                          <a16:creationId xmlns:a16="http://schemas.microsoft.com/office/drawing/2014/main" id="{FE0BF1AF-F5A8-4686-B8C6-94F75E0B428F}"/>
                        </a:ext>
                      </a:extLst>
                    </p:cNvPr>
                    <p:cNvSpPr txBox="1">
                      <a:spLocks noChangeArrowheads="1"/>
                    </p:cNvSpPr>
                    <p:nvPr/>
                  </p:nvSpPr>
                  <p:spPr bwMode="auto">
                    <a:xfrm>
                      <a:off x="2036"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52" name="Text Box 64">
                      <a:extLst>
                        <a:ext uri="{FF2B5EF4-FFF2-40B4-BE49-F238E27FC236}">
                          <a16:creationId xmlns:a16="http://schemas.microsoft.com/office/drawing/2014/main" id="{CB72EAA2-E6D7-4E29-BD68-A6F9410DC127}"/>
                        </a:ext>
                      </a:extLst>
                    </p:cNvPr>
                    <p:cNvSpPr txBox="1">
                      <a:spLocks noChangeArrowheads="1"/>
                    </p:cNvSpPr>
                    <p:nvPr/>
                  </p:nvSpPr>
                  <p:spPr bwMode="auto">
                    <a:xfrm>
                      <a:off x="1855"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53" name="Text Box 65">
                      <a:extLst>
                        <a:ext uri="{FF2B5EF4-FFF2-40B4-BE49-F238E27FC236}">
                          <a16:creationId xmlns:a16="http://schemas.microsoft.com/office/drawing/2014/main" id="{4EF71A46-85C4-4D22-AB61-A2F740DC9547}"/>
                        </a:ext>
                      </a:extLst>
                    </p:cNvPr>
                    <p:cNvSpPr txBox="1">
                      <a:spLocks noChangeArrowheads="1"/>
                    </p:cNvSpPr>
                    <p:nvPr/>
                  </p:nvSpPr>
                  <p:spPr bwMode="auto">
                    <a:xfrm>
                      <a:off x="2036"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54" name="Text Box 66">
                      <a:extLst>
                        <a:ext uri="{FF2B5EF4-FFF2-40B4-BE49-F238E27FC236}">
                          <a16:creationId xmlns:a16="http://schemas.microsoft.com/office/drawing/2014/main" id="{8DBF56EB-2877-4F12-B47E-15F9EE5940B4}"/>
                        </a:ext>
                      </a:extLst>
                    </p:cNvPr>
                    <p:cNvSpPr txBox="1">
                      <a:spLocks noChangeArrowheads="1"/>
                    </p:cNvSpPr>
                    <p:nvPr/>
                  </p:nvSpPr>
                  <p:spPr bwMode="auto">
                    <a:xfrm>
                      <a:off x="1855"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55" name="Text Box 67">
                      <a:extLst>
                        <a:ext uri="{FF2B5EF4-FFF2-40B4-BE49-F238E27FC236}">
                          <a16:creationId xmlns:a16="http://schemas.microsoft.com/office/drawing/2014/main" id="{E71F0260-2BBC-464A-9904-D9C949CD0CE9}"/>
                        </a:ext>
                      </a:extLst>
                    </p:cNvPr>
                    <p:cNvSpPr txBox="1">
                      <a:spLocks noChangeArrowheads="1"/>
                    </p:cNvSpPr>
                    <p:nvPr/>
                  </p:nvSpPr>
                  <p:spPr bwMode="auto">
                    <a:xfrm>
                      <a:off x="1700"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978" name="Group 68">
                    <a:extLst>
                      <a:ext uri="{FF2B5EF4-FFF2-40B4-BE49-F238E27FC236}">
                        <a16:creationId xmlns:a16="http://schemas.microsoft.com/office/drawing/2014/main" id="{CAFC65A8-FB8B-46E3-9C62-A93338DD21F7}"/>
                      </a:ext>
                    </a:extLst>
                  </p:cNvPr>
                  <p:cNvGrpSpPr>
                    <a:grpSpLocks/>
                  </p:cNvGrpSpPr>
                  <p:nvPr/>
                </p:nvGrpSpPr>
                <p:grpSpPr bwMode="auto">
                  <a:xfrm>
                    <a:off x="2294" y="1728"/>
                    <a:ext cx="491" cy="458"/>
                    <a:chOff x="1536" y="2304"/>
                    <a:chExt cx="432" cy="432"/>
                  </a:xfrm>
                </p:grpSpPr>
                <p:sp>
                  <p:nvSpPr>
                    <p:cNvPr id="27043" name="Rectangle 69">
                      <a:extLst>
                        <a:ext uri="{FF2B5EF4-FFF2-40B4-BE49-F238E27FC236}">
                          <a16:creationId xmlns:a16="http://schemas.microsoft.com/office/drawing/2014/main" id="{B497E77C-433B-401B-9CDC-DB4642516B83}"/>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44" name="Line 70">
                      <a:extLst>
                        <a:ext uri="{FF2B5EF4-FFF2-40B4-BE49-F238E27FC236}">
                          <a16:creationId xmlns:a16="http://schemas.microsoft.com/office/drawing/2014/main" id="{6B35C29B-BEC1-49B5-B929-E086EA4D3BF7}"/>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45" name="Line 71">
                      <a:extLst>
                        <a:ext uri="{FF2B5EF4-FFF2-40B4-BE49-F238E27FC236}">
                          <a16:creationId xmlns:a16="http://schemas.microsoft.com/office/drawing/2014/main" id="{ADE3DD6C-1ABF-481E-836F-E181C806A738}"/>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46" name="Line 72">
                      <a:extLst>
                        <a:ext uri="{FF2B5EF4-FFF2-40B4-BE49-F238E27FC236}">
                          <a16:creationId xmlns:a16="http://schemas.microsoft.com/office/drawing/2014/main" id="{FC4853EF-F75D-46E9-902A-CC1EAA25E0CB}"/>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47" name="Line 73">
                      <a:extLst>
                        <a:ext uri="{FF2B5EF4-FFF2-40B4-BE49-F238E27FC236}">
                          <a16:creationId xmlns:a16="http://schemas.microsoft.com/office/drawing/2014/main" id="{66A4B239-B229-4633-87BB-D0884E66A5E6}"/>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79" name="Text Box 74">
                    <a:extLst>
                      <a:ext uri="{FF2B5EF4-FFF2-40B4-BE49-F238E27FC236}">
                        <a16:creationId xmlns:a16="http://schemas.microsoft.com/office/drawing/2014/main" id="{9D62CA4C-2256-4077-8D6E-23822CFA1419}"/>
                      </a:ext>
                    </a:extLst>
                  </p:cNvPr>
                  <p:cNvSpPr txBox="1">
                    <a:spLocks noChangeArrowheads="1"/>
                  </p:cNvSpPr>
                  <p:nvPr/>
                </p:nvSpPr>
                <p:spPr bwMode="auto">
                  <a:xfrm>
                    <a:off x="2316"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80" name="Text Box 75">
                    <a:extLst>
                      <a:ext uri="{FF2B5EF4-FFF2-40B4-BE49-F238E27FC236}">
                        <a16:creationId xmlns:a16="http://schemas.microsoft.com/office/drawing/2014/main" id="{E516360B-8541-41BC-B92F-2ABB193098FB}"/>
                      </a:ext>
                    </a:extLst>
                  </p:cNvPr>
                  <p:cNvSpPr txBox="1">
                    <a:spLocks noChangeArrowheads="1"/>
                  </p:cNvSpPr>
                  <p:nvPr/>
                </p:nvSpPr>
                <p:spPr bwMode="auto">
                  <a:xfrm>
                    <a:off x="2316"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81" name="Text Box 76">
                    <a:extLst>
                      <a:ext uri="{FF2B5EF4-FFF2-40B4-BE49-F238E27FC236}">
                        <a16:creationId xmlns:a16="http://schemas.microsoft.com/office/drawing/2014/main" id="{B52A542C-DF9E-425F-87D6-E4021D10E7DB}"/>
                      </a:ext>
                    </a:extLst>
                  </p:cNvPr>
                  <p:cNvSpPr txBox="1">
                    <a:spLocks noChangeArrowheads="1"/>
                  </p:cNvSpPr>
                  <p:nvPr/>
                </p:nvSpPr>
                <p:spPr bwMode="auto">
                  <a:xfrm>
                    <a:off x="2448"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82" name="Text Box 77">
                    <a:extLst>
                      <a:ext uri="{FF2B5EF4-FFF2-40B4-BE49-F238E27FC236}">
                        <a16:creationId xmlns:a16="http://schemas.microsoft.com/office/drawing/2014/main" id="{7C2664A6-4CE7-48E4-A6BA-6862F8EBC188}"/>
                      </a:ext>
                    </a:extLst>
                  </p:cNvPr>
                  <p:cNvSpPr txBox="1">
                    <a:spLocks noChangeArrowheads="1"/>
                  </p:cNvSpPr>
                  <p:nvPr/>
                </p:nvSpPr>
                <p:spPr bwMode="auto">
                  <a:xfrm>
                    <a:off x="2469"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83" name="Text Box 78">
                    <a:extLst>
                      <a:ext uri="{FF2B5EF4-FFF2-40B4-BE49-F238E27FC236}">
                        <a16:creationId xmlns:a16="http://schemas.microsoft.com/office/drawing/2014/main" id="{BA2AF108-DACE-4694-B247-D675AA3B1956}"/>
                      </a:ext>
                    </a:extLst>
                  </p:cNvPr>
                  <p:cNvSpPr txBox="1">
                    <a:spLocks noChangeArrowheads="1"/>
                  </p:cNvSpPr>
                  <p:nvPr/>
                </p:nvSpPr>
                <p:spPr bwMode="auto">
                  <a:xfrm>
                    <a:off x="2652"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6984" name="Group 79">
                    <a:extLst>
                      <a:ext uri="{FF2B5EF4-FFF2-40B4-BE49-F238E27FC236}">
                        <a16:creationId xmlns:a16="http://schemas.microsoft.com/office/drawing/2014/main" id="{E1DCBEEC-9610-48E9-A8CB-58C418F5B714}"/>
                      </a:ext>
                    </a:extLst>
                  </p:cNvPr>
                  <p:cNvGrpSpPr>
                    <a:grpSpLocks/>
                  </p:cNvGrpSpPr>
                  <p:nvPr/>
                </p:nvGrpSpPr>
                <p:grpSpPr bwMode="auto">
                  <a:xfrm>
                    <a:off x="3494" y="1440"/>
                    <a:ext cx="576" cy="288"/>
                    <a:chOff x="336" y="1488"/>
                    <a:chExt cx="576" cy="288"/>
                  </a:xfrm>
                </p:grpSpPr>
                <p:sp>
                  <p:nvSpPr>
                    <p:cNvPr id="27041" name="Line 80">
                      <a:extLst>
                        <a:ext uri="{FF2B5EF4-FFF2-40B4-BE49-F238E27FC236}">
                          <a16:creationId xmlns:a16="http://schemas.microsoft.com/office/drawing/2014/main" id="{C64ABCC0-E355-496C-A408-37FCCBB3D1FE}"/>
                        </a:ext>
                      </a:extLst>
                    </p:cNvPr>
                    <p:cNvSpPr>
                      <a:spLocks noChangeShapeType="1"/>
                    </p:cNvSpPr>
                    <p:nvPr/>
                  </p:nvSpPr>
                  <p:spPr bwMode="auto">
                    <a:xfrm>
                      <a:off x="624"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42" name="Line 81">
                      <a:extLst>
                        <a:ext uri="{FF2B5EF4-FFF2-40B4-BE49-F238E27FC236}">
                          <a16:creationId xmlns:a16="http://schemas.microsoft.com/office/drawing/2014/main" id="{345B74D7-B339-460E-A1D8-C51ADC9ABDA7}"/>
                        </a:ext>
                      </a:extLst>
                    </p:cNvPr>
                    <p:cNvSpPr>
                      <a:spLocks noChangeShapeType="1"/>
                    </p:cNvSpPr>
                    <p:nvPr/>
                  </p:nvSpPr>
                  <p:spPr bwMode="auto">
                    <a:xfrm flipH="1">
                      <a:off x="336"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6985" name="Group 82">
                    <a:extLst>
                      <a:ext uri="{FF2B5EF4-FFF2-40B4-BE49-F238E27FC236}">
                        <a16:creationId xmlns:a16="http://schemas.microsoft.com/office/drawing/2014/main" id="{6E5F52BD-3521-43DA-8FF1-3F9AE9C36701}"/>
                      </a:ext>
                    </a:extLst>
                  </p:cNvPr>
                  <p:cNvGrpSpPr>
                    <a:grpSpLocks/>
                  </p:cNvGrpSpPr>
                  <p:nvPr/>
                </p:nvGrpSpPr>
                <p:grpSpPr bwMode="auto">
                  <a:xfrm>
                    <a:off x="3216" y="1728"/>
                    <a:ext cx="538" cy="517"/>
                    <a:chOff x="3216" y="1728"/>
                    <a:chExt cx="538" cy="517"/>
                  </a:xfrm>
                </p:grpSpPr>
                <p:grpSp>
                  <p:nvGrpSpPr>
                    <p:cNvPr id="27027" name="Group 83">
                      <a:extLst>
                        <a:ext uri="{FF2B5EF4-FFF2-40B4-BE49-F238E27FC236}">
                          <a16:creationId xmlns:a16="http://schemas.microsoft.com/office/drawing/2014/main" id="{08CA30AF-F36F-4093-95D0-A6A1A74384AB}"/>
                        </a:ext>
                      </a:extLst>
                    </p:cNvPr>
                    <p:cNvGrpSpPr>
                      <a:grpSpLocks/>
                    </p:cNvGrpSpPr>
                    <p:nvPr/>
                  </p:nvGrpSpPr>
                  <p:grpSpPr bwMode="auto">
                    <a:xfrm>
                      <a:off x="3216" y="1728"/>
                      <a:ext cx="491" cy="458"/>
                      <a:chOff x="1536" y="2304"/>
                      <a:chExt cx="432" cy="432"/>
                    </a:xfrm>
                  </p:grpSpPr>
                  <p:sp>
                    <p:nvSpPr>
                      <p:cNvPr id="27036" name="Rectangle 84">
                        <a:extLst>
                          <a:ext uri="{FF2B5EF4-FFF2-40B4-BE49-F238E27FC236}">
                            <a16:creationId xmlns:a16="http://schemas.microsoft.com/office/drawing/2014/main" id="{E6FB92F5-3ED1-49DB-AAF9-1AF4415B2BE3}"/>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37" name="Line 85">
                        <a:extLst>
                          <a:ext uri="{FF2B5EF4-FFF2-40B4-BE49-F238E27FC236}">
                            <a16:creationId xmlns:a16="http://schemas.microsoft.com/office/drawing/2014/main" id="{D87F576C-ED0D-4C7C-8E6E-57064D8A2A1B}"/>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38" name="Line 86">
                        <a:extLst>
                          <a:ext uri="{FF2B5EF4-FFF2-40B4-BE49-F238E27FC236}">
                            <a16:creationId xmlns:a16="http://schemas.microsoft.com/office/drawing/2014/main" id="{1E914147-8118-4CE1-8E61-39BE03A1FF06}"/>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39" name="Line 87">
                        <a:extLst>
                          <a:ext uri="{FF2B5EF4-FFF2-40B4-BE49-F238E27FC236}">
                            <a16:creationId xmlns:a16="http://schemas.microsoft.com/office/drawing/2014/main" id="{13195838-15CE-4D47-A7A7-BEB7CD593FE8}"/>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40" name="Line 88">
                        <a:extLst>
                          <a:ext uri="{FF2B5EF4-FFF2-40B4-BE49-F238E27FC236}">
                            <a16:creationId xmlns:a16="http://schemas.microsoft.com/office/drawing/2014/main" id="{5C80779D-CC3F-4056-9E2D-4489CC04ACE3}"/>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7028" name="Text Box 89">
                      <a:extLst>
                        <a:ext uri="{FF2B5EF4-FFF2-40B4-BE49-F238E27FC236}">
                          <a16:creationId xmlns:a16="http://schemas.microsoft.com/office/drawing/2014/main" id="{EC5F14B4-93EB-4C87-ACC9-6749427E407A}"/>
                        </a:ext>
                      </a:extLst>
                    </p:cNvPr>
                    <p:cNvSpPr txBox="1">
                      <a:spLocks noChangeArrowheads="1"/>
                    </p:cNvSpPr>
                    <p:nvPr/>
                  </p:nvSpPr>
                  <p:spPr bwMode="auto">
                    <a:xfrm>
                      <a:off x="3238"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29" name="Text Box 90">
                      <a:extLst>
                        <a:ext uri="{FF2B5EF4-FFF2-40B4-BE49-F238E27FC236}">
                          <a16:creationId xmlns:a16="http://schemas.microsoft.com/office/drawing/2014/main" id="{7E74699A-141D-43A2-B6BD-823467871693}"/>
                        </a:ext>
                      </a:extLst>
                    </p:cNvPr>
                    <p:cNvSpPr txBox="1">
                      <a:spLocks noChangeArrowheads="1"/>
                    </p:cNvSpPr>
                    <p:nvPr/>
                  </p:nvSpPr>
                  <p:spPr bwMode="auto">
                    <a:xfrm>
                      <a:off x="3238"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30" name="Text Box 91">
                      <a:extLst>
                        <a:ext uri="{FF2B5EF4-FFF2-40B4-BE49-F238E27FC236}">
                          <a16:creationId xmlns:a16="http://schemas.microsoft.com/office/drawing/2014/main" id="{31F98D08-27E2-44CA-A321-BD1697C7628E}"/>
                        </a:ext>
                      </a:extLst>
                    </p:cNvPr>
                    <p:cNvSpPr txBox="1">
                      <a:spLocks noChangeArrowheads="1"/>
                    </p:cNvSpPr>
                    <p:nvPr/>
                  </p:nvSpPr>
                  <p:spPr bwMode="auto">
                    <a:xfrm>
                      <a:off x="3572"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31" name="Text Box 92">
                      <a:extLst>
                        <a:ext uri="{FF2B5EF4-FFF2-40B4-BE49-F238E27FC236}">
                          <a16:creationId xmlns:a16="http://schemas.microsoft.com/office/drawing/2014/main" id="{1B54577D-9F74-4B55-AE87-2BFE81E3A54F}"/>
                        </a:ext>
                      </a:extLst>
                    </p:cNvPr>
                    <p:cNvSpPr txBox="1">
                      <a:spLocks noChangeArrowheads="1"/>
                    </p:cNvSpPr>
                    <p:nvPr/>
                  </p:nvSpPr>
                  <p:spPr bwMode="auto">
                    <a:xfrm>
                      <a:off x="3391"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32" name="Text Box 93">
                      <a:extLst>
                        <a:ext uri="{FF2B5EF4-FFF2-40B4-BE49-F238E27FC236}">
                          <a16:creationId xmlns:a16="http://schemas.microsoft.com/office/drawing/2014/main" id="{2F18986E-2119-496C-9DD8-2E75AC391000}"/>
                        </a:ext>
                      </a:extLst>
                    </p:cNvPr>
                    <p:cNvSpPr txBox="1">
                      <a:spLocks noChangeArrowheads="1"/>
                    </p:cNvSpPr>
                    <p:nvPr/>
                  </p:nvSpPr>
                  <p:spPr bwMode="auto">
                    <a:xfrm>
                      <a:off x="3574"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33" name="Text Box 94">
                      <a:extLst>
                        <a:ext uri="{FF2B5EF4-FFF2-40B4-BE49-F238E27FC236}">
                          <a16:creationId xmlns:a16="http://schemas.microsoft.com/office/drawing/2014/main" id="{03B0BBC6-9682-4169-8057-F0C4BD9C33AE}"/>
                        </a:ext>
                      </a:extLst>
                    </p:cNvPr>
                    <p:cNvSpPr txBox="1">
                      <a:spLocks noChangeArrowheads="1"/>
                    </p:cNvSpPr>
                    <p:nvPr/>
                  </p:nvSpPr>
                  <p:spPr bwMode="auto">
                    <a:xfrm>
                      <a:off x="3572"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34" name="Text Box 95">
                      <a:extLst>
                        <a:ext uri="{FF2B5EF4-FFF2-40B4-BE49-F238E27FC236}">
                          <a16:creationId xmlns:a16="http://schemas.microsoft.com/office/drawing/2014/main" id="{67B8285A-1969-464A-9C91-7AE0CD8EFA86}"/>
                        </a:ext>
                      </a:extLst>
                    </p:cNvPr>
                    <p:cNvSpPr txBox="1">
                      <a:spLocks noChangeArrowheads="1"/>
                    </p:cNvSpPr>
                    <p:nvPr/>
                  </p:nvSpPr>
                  <p:spPr bwMode="auto">
                    <a:xfrm>
                      <a:off x="3391"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35" name="Text Box 96">
                      <a:extLst>
                        <a:ext uri="{FF2B5EF4-FFF2-40B4-BE49-F238E27FC236}">
                          <a16:creationId xmlns:a16="http://schemas.microsoft.com/office/drawing/2014/main" id="{544695ED-3480-46A6-AFA7-66F365C6B586}"/>
                        </a:ext>
                      </a:extLst>
                    </p:cNvPr>
                    <p:cNvSpPr txBox="1">
                      <a:spLocks noChangeArrowheads="1"/>
                    </p:cNvSpPr>
                    <p:nvPr/>
                  </p:nvSpPr>
                  <p:spPr bwMode="auto">
                    <a:xfrm>
                      <a:off x="3408"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986" name="Group 97">
                    <a:extLst>
                      <a:ext uri="{FF2B5EF4-FFF2-40B4-BE49-F238E27FC236}">
                        <a16:creationId xmlns:a16="http://schemas.microsoft.com/office/drawing/2014/main" id="{98A8F860-7F5A-4C52-9FAC-13ECCF630DA1}"/>
                      </a:ext>
                    </a:extLst>
                  </p:cNvPr>
                  <p:cNvGrpSpPr>
                    <a:grpSpLocks/>
                  </p:cNvGrpSpPr>
                  <p:nvPr/>
                </p:nvGrpSpPr>
                <p:grpSpPr bwMode="auto">
                  <a:xfrm>
                    <a:off x="3830" y="1728"/>
                    <a:ext cx="538" cy="517"/>
                    <a:chOff x="3830" y="1728"/>
                    <a:chExt cx="538" cy="517"/>
                  </a:xfrm>
                </p:grpSpPr>
                <p:grpSp>
                  <p:nvGrpSpPr>
                    <p:cNvPr id="27013" name="Group 98">
                      <a:extLst>
                        <a:ext uri="{FF2B5EF4-FFF2-40B4-BE49-F238E27FC236}">
                          <a16:creationId xmlns:a16="http://schemas.microsoft.com/office/drawing/2014/main" id="{859AF4C9-AC7E-487F-8FE4-2FE8D1089128}"/>
                        </a:ext>
                      </a:extLst>
                    </p:cNvPr>
                    <p:cNvGrpSpPr>
                      <a:grpSpLocks/>
                    </p:cNvGrpSpPr>
                    <p:nvPr/>
                  </p:nvGrpSpPr>
                  <p:grpSpPr bwMode="auto">
                    <a:xfrm>
                      <a:off x="3830" y="1728"/>
                      <a:ext cx="491" cy="458"/>
                      <a:chOff x="1536" y="2304"/>
                      <a:chExt cx="432" cy="432"/>
                    </a:xfrm>
                  </p:grpSpPr>
                  <p:sp>
                    <p:nvSpPr>
                      <p:cNvPr id="27022" name="Rectangle 99">
                        <a:extLst>
                          <a:ext uri="{FF2B5EF4-FFF2-40B4-BE49-F238E27FC236}">
                            <a16:creationId xmlns:a16="http://schemas.microsoft.com/office/drawing/2014/main" id="{525D778F-3C0F-4F52-8B5F-7AD9B22F4D69}"/>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23" name="Line 100">
                        <a:extLst>
                          <a:ext uri="{FF2B5EF4-FFF2-40B4-BE49-F238E27FC236}">
                            <a16:creationId xmlns:a16="http://schemas.microsoft.com/office/drawing/2014/main" id="{97F2082E-245A-407A-991D-8FA6AAD2EE21}"/>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24" name="Line 101">
                        <a:extLst>
                          <a:ext uri="{FF2B5EF4-FFF2-40B4-BE49-F238E27FC236}">
                            <a16:creationId xmlns:a16="http://schemas.microsoft.com/office/drawing/2014/main" id="{50983725-F0FE-4436-8B19-D7921883DAE8}"/>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25" name="Line 102">
                        <a:extLst>
                          <a:ext uri="{FF2B5EF4-FFF2-40B4-BE49-F238E27FC236}">
                            <a16:creationId xmlns:a16="http://schemas.microsoft.com/office/drawing/2014/main" id="{BFEEB56F-FB82-4C2F-8332-AFDC93A6EF70}"/>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26" name="Line 103">
                        <a:extLst>
                          <a:ext uri="{FF2B5EF4-FFF2-40B4-BE49-F238E27FC236}">
                            <a16:creationId xmlns:a16="http://schemas.microsoft.com/office/drawing/2014/main" id="{04E8429E-847C-463E-921E-5597784D8EDC}"/>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7014" name="Text Box 104">
                      <a:extLst>
                        <a:ext uri="{FF2B5EF4-FFF2-40B4-BE49-F238E27FC236}">
                          <a16:creationId xmlns:a16="http://schemas.microsoft.com/office/drawing/2014/main" id="{42DBF882-AE4C-4FE9-8CEC-981C68FFFE51}"/>
                        </a:ext>
                      </a:extLst>
                    </p:cNvPr>
                    <p:cNvSpPr txBox="1">
                      <a:spLocks noChangeArrowheads="1"/>
                    </p:cNvSpPr>
                    <p:nvPr/>
                  </p:nvSpPr>
                  <p:spPr bwMode="auto">
                    <a:xfrm>
                      <a:off x="3852"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15" name="Text Box 105">
                      <a:extLst>
                        <a:ext uri="{FF2B5EF4-FFF2-40B4-BE49-F238E27FC236}">
                          <a16:creationId xmlns:a16="http://schemas.microsoft.com/office/drawing/2014/main" id="{11B80FDC-F078-47C9-A66A-6CE0DF07D35E}"/>
                        </a:ext>
                      </a:extLst>
                    </p:cNvPr>
                    <p:cNvSpPr txBox="1">
                      <a:spLocks noChangeArrowheads="1"/>
                    </p:cNvSpPr>
                    <p:nvPr/>
                  </p:nvSpPr>
                  <p:spPr bwMode="auto">
                    <a:xfrm>
                      <a:off x="3852"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16" name="Text Box 106">
                      <a:extLst>
                        <a:ext uri="{FF2B5EF4-FFF2-40B4-BE49-F238E27FC236}">
                          <a16:creationId xmlns:a16="http://schemas.microsoft.com/office/drawing/2014/main" id="{708402BE-46A9-4D8F-BF98-E8C2B2DC3D88}"/>
                        </a:ext>
                      </a:extLst>
                    </p:cNvPr>
                    <p:cNvSpPr txBox="1">
                      <a:spLocks noChangeArrowheads="1"/>
                    </p:cNvSpPr>
                    <p:nvPr/>
                  </p:nvSpPr>
                  <p:spPr bwMode="auto">
                    <a:xfrm>
                      <a:off x="4186"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17" name="Text Box 107">
                      <a:extLst>
                        <a:ext uri="{FF2B5EF4-FFF2-40B4-BE49-F238E27FC236}">
                          <a16:creationId xmlns:a16="http://schemas.microsoft.com/office/drawing/2014/main" id="{2567A0C5-2FC0-400F-980A-4222544B4446}"/>
                        </a:ext>
                      </a:extLst>
                    </p:cNvPr>
                    <p:cNvSpPr txBox="1">
                      <a:spLocks noChangeArrowheads="1"/>
                    </p:cNvSpPr>
                    <p:nvPr/>
                  </p:nvSpPr>
                  <p:spPr bwMode="auto">
                    <a:xfrm>
                      <a:off x="4005"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18" name="Text Box 108">
                      <a:extLst>
                        <a:ext uri="{FF2B5EF4-FFF2-40B4-BE49-F238E27FC236}">
                          <a16:creationId xmlns:a16="http://schemas.microsoft.com/office/drawing/2014/main" id="{0731FE6D-A5E1-4D47-8B44-8607E0D06F72}"/>
                        </a:ext>
                      </a:extLst>
                    </p:cNvPr>
                    <p:cNvSpPr txBox="1">
                      <a:spLocks noChangeArrowheads="1"/>
                    </p:cNvSpPr>
                    <p:nvPr/>
                  </p:nvSpPr>
                  <p:spPr bwMode="auto">
                    <a:xfrm>
                      <a:off x="4188"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19" name="Text Box 109">
                      <a:extLst>
                        <a:ext uri="{FF2B5EF4-FFF2-40B4-BE49-F238E27FC236}">
                          <a16:creationId xmlns:a16="http://schemas.microsoft.com/office/drawing/2014/main" id="{1F4313DE-0FD3-4451-91CB-0B14F7222F26}"/>
                        </a:ext>
                      </a:extLst>
                    </p:cNvPr>
                    <p:cNvSpPr txBox="1">
                      <a:spLocks noChangeArrowheads="1"/>
                    </p:cNvSpPr>
                    <p:nvPr/>
                  </p:nvSpPr>
                  <p:spPr bwMode="auto">
                    <a:xfrm>
                      <a:off x="4032"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20" name="Text Box 110">
                      <a:extLst>
                        <a:ext uri="{FF2B5EF4-FFF2-40B4-BE49-F238E27FC236}">
                          <a16:creationId xmlns:a16="http://schemas.microsoft.com/office/drawing/2014/main" id="{1280453D-0625-4CD6-BA9D-931E13353897}"/>
                        </a:ext>
                      </a:extLst>
                    </p:cNvPr>
                    <p:cNvSpPr txBox="1">
                      <a:spLocks noChangeArrowheads="1"/>
                    </p:cNvSpPr>
                    <p:nvPr/>
                  </p:nvSpPr>
                  <p:spPr bwMode="auto">
                    <a:xfrm>
                      <a:off x="4005"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21" name="Text Box 111">
                      <a:extLst>
                        <a:ext uri="{FF2B5EF4-FFF2-40B4-BE49-F238E27FC236}">
                          <a16:creationId xmlns:a16="http://schemas.microsoft.com/office/drawing/2014/main" id="{98B5FE12-DB3B-40B1-B802-34D180C244DC}"/>
                        </a:ext>
                      </a:extLst>
                    </p:cNvPr>
                    <p:cNvSpPr txBox="1">
                      <a:spLocks noChangeArrowheads="1"/>
                    </p:cNvSpPr>
                    <p:nvPr/>
                  </p:nvSpPr>
                  <p:spPr bwMode="auto">
                    <a:xfrm>
                      <a:off x="3850"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987" name="Group 112">
                    <a:extLst>
                      <a:ext uri="{FF2B5EF4-FFF2-40B4-BE49-F238E27FC236}">
                        <a16:creationId xmlns:a16="http://schemas.microsoft.com/office/drawing/2014/main" id="{43F0969E-95E9-45D0-88B7-2DC25669659B}"/>
                      </a:ext>
                    </a:extLst>
                  </p:cNvPr>
                  <p:cNvGrpSpPr>
                    <a:grpSpLocks/>
                  </p:cNvGrpSpPr>
                  <p:nvPr/>
                </p:nvGrpSpPr>
                <p:grpSpPr bwMode="auto">
                  <a:xfrm>
                    <a:off x="4886" y="1440"/>
                    <a:ext cx="576" cy="288"/>
                    <a:chOff x="336" y="1488"/>
                    <a:chExt cx="576" cy="288"/>
                  </a:xfrm>
                </p:grpSpPr>
                <p:sp>
                  <p:nvSpPr>
                    <p:cNvPr id="27011" name="Line 113">
                      <a:extLst>
                        <a:ext uri="{FF2B5EF4-FFF2-40B4-BE49-F238E27FC236}">
                          <a16:creationId xmlns:a16="http://schemas.microsoft.com/office/drawing/2014/main" id="{1DECE53B-7BE6-4A55-816A-0CE750BD0012}"/>
                        </a:ext>
                      </a:extLst>
                    </p:cNvPr>
                    <p:cNvSpPr>
                      <a:spLocks noChangeShapeType="1"/>
                    </p:cNvSpPr>
                    <p:nvPr/>
                  </p:nvSpPr>
                  <p:spPr bwMode="auto">
                    <a:xfrm>
                      <a:off x="624"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12" name="Line 114">
                      <a:extLst>
                        <a:ext uri="{FF2B5EF4-FFF2-40B4-BE49-F238E27FC236}">
                          <a16:creationId xmlns:a16="http://schemas.microsoft.com/office/drawing/2014/main" id="{FEE0521A-34AA-45C7-B89C-BD50C2048312}"/>
                        </a:ext>
                      </a:extLst>
                    </p:cNvPr>
                    <p:cNvSpPr>
                      <a:spLocks noChangeShapeType="1"/>
                    </p:cNvSpPr>
                    <p:nvPr/>
                  </p:nvSpPr>
                  <p:spPr bwMode="auto">
                    <a:xfrm flipH="1">
                      <a:off x="336" y="1488"/>
                      <a:ext cx="288"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6988" name="Group 115">
                    <a:extLst>
                      <a:ext uri="{FF2B5EF4-FFF2-40B4-BE49-F238E27FC236}">
                        <a16:creationId xmlns:a16="http://schemas.microsoft.com/office/drawing/2014/main" id="{452C2880-E73D-4408-A98B-4C1BB8F19680}"/>
                      </a:ext>
                    </a:extLst>
                  </p:cNvPr>
                  <p:cNvGrpSpPr>
                    <a:grpSpLocks/>
                  </p:cNvGrpSpPr>
                  <p:nvPr/>
                </p:nvGrpSpPr>
                <p:grpSpPr bwMode="auto">
                  <a:xfrm>
                    <a:off x="4608" y="1728"/>
                    <a:ext cx="536" cy="517"/>
                    <a:chOff x="4608" y="1728"/>
                    <a:chExt cx="536" cy="517"/>
                  </a:xfrm>
                </p:grpSpPr>
                <p:grpSp>
                  <p:nvGrpSpPr>
                    <p:cNvPr id="26997" name="Group 116">
                      <a:extLst>
                        <a:ext uri="{FF2B5EF4-FFF2-40B4-BE49-F238E27FC236}">
                          <a16:creationId xmlns:a16="http://schemas.microsoft.com/office/drawing/2014/main" id="{D05B9220-1B90-42B2-8509-BD8724A5FE8C}"/>
                        </a:ext>
                      </a:extLst>
                    </p:cNvPr>
                    <p:cNvGrpSpPr>
                      <a:grpSpLocks/>
                    </p:cNvGrpSpPr>
                    <p:nvPr/>
                  </p:nvGrpSpPr>
                  <p:grpSpPr bwMode="auto">
                    <a:xfrm>
                      <a:off x="4608" y="1728"/>
                      <a:ext cx="491" cy="458"/>
                      <a:chOff x="1536" y="2304"/>
                      <a:chExt cx="432" cy="432"/>
                    </a:xfrm>
                  </p:grpSpPr>
                  <p:sp>
                    <p:nvSpPr>
                      <p:cNvPr id="27006" name="Rectangle 117">
                        <a:extLst>
                          <a:ext uri="{FF2B5EF4-FFF2-40B4-BE49-F238E27FC236}">
                            <a16:creationId xmlns:a16="http://schemas.microsoft.com/office/drawing/2014/main" id="{8CDF4AC4-93B9-489D-8E24-A9EE994120BB}"/>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7007" name="Line 118">
                        <a:extLst>
                          <a:ext uri="{FF2B5EF4-FFF2-40B4-BE49-F238E27FC236}">
                            <a16:creationId xmlns:a16="http://schemas.microsoft.com/office/drawing/2014/main" id="{00E9F85D-B3A9-4032-977C-0847D22D0423}"/>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08" name="Line 119">
                        <a:extLst>
                          <a:ext uri="{FF2B5EF4-FFF2-40B4-BE49-F238E27FC236}">
                            <a16:creationId xmlns:a16="http://schemas.microsoft.com/office/drawing/2014/main" id="{AC4047C6-8EA1-4116-8EDF-D9CCAA609876}"/>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09" name="Line 120">
                        <a:extLst>
                          <a:ext uri="{FF2B5EF4-FFF2-40B4-BE49-F238E27FC236}">
                            <a16:creationId xmlns:a16="http://schemas.microsoft.com/office/drawing/2014/main" id="{0787FD8A-B96D-4350-B1F1-D42F12C6CA26}"/>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010" name="Line 121">
                        <a:extLst>
                          <a:ext uri="{FF2B5EF4-FFF2-40B4-BE49-F238E27FC236}">
                            <a16:creationId xmlns:a16="http://schemas.microsoft.com/office/drawing/2014/main" id="{4FFA5F3E-D4B5-4289-BB72-929F02A1BE89}"/>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98" name="Text Box 122">
                      <a:extLst>
                        <a:ext uri="{FF2B5EF4-FFF2-40B4-BE49-F238E27FC236}">
                          <a16:creationId xmlns:a16="http://schemas.microsoft.com/office/drawing/2014/main" id="{D5FA852E-38C9-42FE-A365-7B8BBD9E438B}"/>
                        </a:ext>
                      </a:extLst>
                    </p:cNvPr>
                    <p:cNvSpPr txBox="1">
                      <a:spLocks noChangeArrowheads="1"/>
                    </p:cNvSpPr>
                    <p:nvPr/>
                  </p:nvSpPr>
                  <p:spPr bwMode="auto">
                    <a:xfrm>
                      <a:off x="4630"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9" name="Text Box 123">
                      <a:extLst>
                        <a:ext uri="{FF2B5EF4-FFF2-40B4-BE49-F238E27FC236}">
                          <a16:creationId xmlns:a16="http://schemas.microsoft.com/office/drawing/2014/main" id="{713BDB7A-4DCA-484D-A919-F0F61BE25156}"/>
                        </a:ext>
                      </a:extLst>
                    </p:cNvPr>
                    <p:cNvSpPr txBox="1">
                      <a:spLocks noChangeArrowheads="1"/>
                    </p:cNvSpPr>
                    <p:nvPr/>
                  </p:nvSpPr>
                  <p:spPr bwMode="auto">
                    <a:xfrm>
                      <a:off x="4630"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00" name="Text Box 124">
                      <a:extLst>
                        <a:ext uri="{FF2B5EF4-FFF2-40B4-BE49-F238E27FC236}">
                          <a16:creationId xmlns:a16="http://schemas.microsoft.com/office/drawing/2014/main" id="{0CDAAF9D-384B-44A8-9742-ADF680A30709}"/>
                        </a:ext>
                      </a:extLst>
                    </p:cNvPr>
                    <p:cNvSpPr txBox="1">
                      <a:spLocks noChangeArrowheads="1"/>
                    </p:cNvSpPr>
                    <p:nvPr/>
                  </p:nvSpPr>
                  <p:spPr bwMode="auto">
                    <a:xfrm>
                      <a:off x="4964"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01" name="Text Box 125">
                      <a:extLst>
                        <a:ext uri="{FF2B5EF4-FFF2-40B4-BE49-F238E27FC236}">
                          <a16:creationId xmlns:a16="http://schemas.microsoft.com/office/drawing/2014/main" id="{DD8F0959-F139-4E85-9393-941E2493F279}"/>
                        </a:ext>
                      </a:extLst>
                    </p:cNvPr>
                    <p:cNvSpPr txBox="1">
                      <a:spLocks noChangeArrowheads="1"/>
                    </p:cNvSpPr>
                    <p:nvPr/>
                  </p:nvSpPr>
                  <p:spPr bwMode="auto">
                    <a:xfrm>
                      <a:off x="4783"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02" name="Text Box 126">
                      <a:extLst>
                        <a:ext uri="{FF2B5EF4-FFF2-40B4-BE49-F238E27FC236}">
                          <a16:creationId xmlns:a16="http://schemas.microsoft.com/office/drawing/2014/main" id="{F3F1A375-EF16-4BAE-9408-62C5E8BD1310}"/>
                        </a:ext>
                      </a:extLst>
                    </p:cNvPr>
                    <p:cNvSpPr txBox="1">
                      <a:spLocks noChangeArrowheads="1"/>
                    </p:cNvSpPr>
                    <p:nvPr/>
                  </p:nvSpPr>
                  <p:spPr bwMode="auto">
                    <a:xfrm>
                      <a:off x="4764"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03" name="Text Box 127">
                      <a:extLst>
                        <a:ext uri="{FF2B5EF4-FFF2-40B4-BE49-F238E27FC236}">
                          <a16:creationId xmlns:a16="http://schemas.microsoft.com/office/drawing/2014/main" id="{656AD737-869A-4A7D-818D-06DFA1CC313E}"/>
                        </a:ext>
                      </a:extLst>
                    </p:cNvPr>
                    <p:cNvSpPr txBox="1">
                      <a:spLocks noChangeArrowheads="1"/>
                    </p:cNvSpPr>
                    <p:nvPr/>
                  </p:nvSpPr>
                  <p:spPr bwMode="auto">
                    <a:xfrm>
                      <a:off x="4964"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04" name="Text Box 128">
                      <a:extLst>
                        <a:ext uri="{FF2B5EF4-FFF2-40B4-BE49-F238E27FC236}">
                          <a16:creationId xmlns:a16="http://schemas.microsoft.com/office/drawing/2014/main" id="{3FC0016C-20CA-4C8E-B57C-134221BCABD1}"/>
                        </a:ext>
                      </a:extLst>
                    </p:cNvPr>
                    <p:cNvSpPr txBox="1">
                      <a:spLocks noChangeArrowheads="1"/>
                    </p:cNvSpPr>
                    <p:nvPr/>
                  </p:nvSpPr>
                  <p:spPr bwMode="auto">
                    <a:xfrm>
                      <a:off x="4783"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05" name="Text Box 129">
                      <a:extLst>
                        <a:ext uri="{FF2B5EF4-FFF2-40B4-BE49-F238E27FC236}">
                          <a16:creationId xmlns:a16="http://schemas.microsoft.com/office/drawing/2014/main" id="{E8D4B472-DA60-4F88-9B5E-D71161CD13B9}"/>
                        </a:ext>
                      </a:extLst>
                    </p:cNvPr>
                    <p:cNvSpPr txBox="1">
                      <a:spLocks noChangeArrowheads="1"/>
                    </p:cNvSpPr>
                    <p:nvPr/>
                  </p:nvSpPr>
                  <p:spPr bwMode="auto">
                    <a:xfrm>
                      <a:off x="4628"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989" name="Text Box 130">
                    <a:extLst>
                      <a:ext uri="{FF2B5EF4-FFF2-40B4-BE49-F238E27FC236}">
                        <a16:creationId xmlns:a16="http://schemas.microsoft.com/office/drawing/2014/main" id="{2734B916-E42D-4445-8630-5FB6B488B3E9}"/>
                      </a:ext>
                    </a:extLst>
                  </p:cNvPr>
                  <p:cNvSpPr txBox="1">
                    <a:spLocks noChangeArrowheads="1"/>
                  </p:cNvSpPr>
                  <p:nvPr/>
                </p:nvSpPr>
                <p:spPr bwMode="auto">
                  <a:xfrm>
                    <a:off x="268"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0" name="Text Box 131">
                    <a:extLst>
                      <a:ext uri="{FF2B5EF4-FFF2-40B4-BE49-F238E27FC236}">
                        <a16:creationId xmlns:a16="http://schemas.microsoft.com/office/drawing/2014/main" id="{F33FCB80-1ABA-442D-AED9-FE43D154A79D}"/>
                      </a:ext>
                    </a:extLst>
                  </p:cNvPr>
                  <p:cNvSpPr txBox="1">
                    <a:spLocks noChangeArrowheads="1"/>
                  </p:cNvSpPr>
                  <p:nvPr/>
                </p:nvSpPr>
                <p:spPr bwMode="auto">
                  <a:xfrm>
                    <a:off x="1200"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1" name="Text Box 132">
                    <a:extLst>
                      <a:ext uri="{FF2B5EF4-FFF2-40B4-BE49-F238E27FC236}">
                        <a16:creationId xmlns:a16="http://schemas.microsoft.com/office/drawing/2014/main" id="{8FBB6F9A-B4CB-4FA6-8E96-48315E1786B8}"/>
                      </a:ext>
                    </a:extLst>
                  </p:cNvPr>
                  <p:cNvSpPr txBox="1">
                    <a:spLocks noChangeArrowheads="1"/>
                  </p:cNvSpPr>
                  <p:nvPr/>
                </p:nvSpPr>
                <p:spPr bwMode="auto">
                  <a:xfrm>
                    <a:off x="1824"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2" name="Text Box 133">
                    <a:extLst>
                      <a:ext uri="{FF2B5EF4-FFF2-40B4-BE49-F238E27FC236}">
                        <a16:creationId xmlns:a16="http://schemas.microsoft.com/office/drawing/2014/main" id="{73D06A1C-7AB6-47A3-B76D-8DD1334366AD}"/>
                      </a:ext>
                    </a:extLst>
                  </p:cNvPr>
                  <p:cNvSpPr txBox="1">
                    <a:spLocks noChangeArrowheads="1"/>
                  </p:cNvSpPr>
                  <p:nvPr/>
                </p:nvSpPr>
                <p:spPr bwMode="auto">
                  <a:xfrm>
                    <a:off x="2544"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9</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3" name="Text Box 134">
                    <a:extLst>
                      <a:ext uri="{FF2B5EF4-FFF2-40B4-BE49-F238E27FC236}">
                        <a16:creationId xmlns:a16="http://schemas.microsoft.com/office/drawing/2014/main" id="{58F39734-98E3-4940-86F1-15D61901F19C}"/>
                      </a:ext>
                    </a:extLst>
                  </p:cNvPr>
                  <p:cNvSpPr txBox="1">
                    <a:spLocks noChangeArrowheads="1"/>
                  </p:cNvSpPr>
                  <p:nvPr/>
                </p:nvSpPr>
                <p:spPr bwMode="auto">
                  <a:xfrm>
                    <a:off x="3216" y="147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10</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4" name="Text Box 135">
                    <a:extLst>
                      <a:ext uri="{FF2B5EF4-FFF2-40B4-BE49-F238E27FC236}">
                        <a16:creationId xmlns:a16="http://schemas.microsoft.com/office/drawing/2014/main" id="{03A97492-0609-4D93-822B-705F9A5345B5}"/>
                      </a:ext>
                    </a:extLst>
                  </p:cNvPr>
                  <p:cNvSpPr txBox="1">
                    <a:spLocks noChangeArrowheads="1"/>
                  </p:cNvSpPr>
                  <p:nvPr/>
                </p:nvSpPr>
                <p:spPr bwMode="auto">
                  <a:xfrm>
                    <a:off x="3984" y="147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5" name="Text Box 136">
                    <a:extLst>
                      <a:ext uri="{FF2B5EF4-FFF2-40B4-BE49-F238E27FC236}">
                        <a16:creationId xmlns:a16="http://schemas.microsoft.com/office/drawing/2014/main" id="{99695494-3C63-47C8-9E93-901C6E3BD0F5}"/>
                      </a:ext>
                    </a:extLst>
                  </p:cNvPr>
                  <p:cNvSpPr txBox="1">
                    <a:spLocks noChangeArrowheads="1"/>
                  </p:cNvSpPr>
                  <p:nvPr/>
                </p:nvSpPr>
                <p:spPr bwMode="auto">
                  <a:xfrm>
                    <a:off x="4636" y="147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96" name="Text Box 137">
                    <a:extLst>
                      <a:ext uri="{FF2B5EF4-FFF2-40B4-BE49-F238E27FC236}">
                        <a16:creationId xmlns:a16="http://schemas.microsoft.com/office/drawing/2014/main" id="{01D61C2D-C2D8-44FC-BBBA-B97469943568}"/>
                      </a:ext>
                    </a:extLst>
                  </p:cNvPr>
                  <p:cNvSpPr txBox="1">
                    <a:spLocks noChangeArrowheads="1"/>
                  </p:cNvSpPr>
                  <p:nvPr/>
                </p:nvSpPr>
                <p:spPr bwMode="auto">
                  <a:xfrm>
                    <a:off x="5452" y="147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952" name="Group 138">
                  <a:extLst>
                    <a:ext uri="{FF2B5EF4-FFF2-40B4-BE49-F238E27FC236}">
                      <a16:creationId xmlns:a16="http://schemas.microsoft.com/office/drawing/2014/main" id="{34D66E2E-6EBA-4683-989E-7E52DD1459AA}"/>
                    </a:ext>
                  </a:extLst>
                </p:cNvPr>
                <p:cNvGrpSpPr>
                  <a:grpSpLocks/>
                </p:cNvGrpSpPr>
                <p:nvPr/>
              </p:nvGrpSpPr>
              <p:grpSpPr bwMode="auto">
                <a:xfrm>
                  <a:off x="5222" y="1728"/>
                  <a:ext cx="536" cy="517"/>
                  <a:chOff x="5222" y="1728"/>
                  <a:chExt cx="536" cy="517"/>
                </a:xfrm>
              </p:grpSpPr>
              <p:grpSp>
                <p:nvGrpSpPr>
                  <p:cNvPr id="26953" name="Group 139">
                    <a:extLst>
                      <a:ext uri="{FF2B5EF4-FFF2-40B4-BE49-F238E27FC236}">
                        <a16:creationId xmlns:a16="http://schemas.microsoft.com/office/drawing/2014/main" id="{FD6D40B8-F279-429E-9803-EFAA100F6F39}"/>
                      </a:ext>
                    </a:extLst>
                  </p:cNvPr>
                  <p:cNvGrpSpPr>
                    <a:grpSpLocks/>
                  </p:cNvGrpSpPr>
                  <p:nvPr/>
                </p:nvGrpSpPr>
                <p:grpSpPr bwMode="auto">
                  <a:xfrm>
                    <a:off x="5222" y="1728"/>
                    <a:ext cx="491" cy="458"/>
                    <a:chOff x="1536" y="2304"/>
                    <a:chExt cx="432" cy="432"/>
                  </a:xfrm>
                </p:grpSpPr>
                <p:sp>
                  <p:nvSpPr>
                    <p:cNvPr id="26962" name="Rectangle 140">
                      <a:extLst>
                        <a:ext uri="{FF2B5EF4-FFF2-40B4-BE49-F238E27FC236}">
                          <a16:creationId xmlns:a16="http://schemas.microsoft.com/office/drawing/2014/main" id="{A5EBE167-7AAB-4449-A859-8EB3F37FF83A}"/>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963" name="Line 141">
                      <a:extLst>
                        <a:ext uri="{FF2B5EF4-FFF2-40B4-BE49-F238E27FC236}">
                          <a16:creationId xmlns:a16="http://schemas.microsoft.com/office/drawing/2014/main" id="{A0D0152C-4066-4E73-8035-861B52565801}"/>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64" name="Line 142">
                      <a:extLst>
                        <a:ext uri="{FF2B5EF4-FFF2-40B4-BE49-F238E27FC236}">
                          <a16:creationId xmlns:a16="http://schemas.microsoft.com/office/drawing/2014/main" id="{27A11775-8F30-4C5B-8D19-005A5A134ECD}"/>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65" name="Line 143">
                      <a:extLst>
                        <a:ext uri="{FF2B5EF4-FFF2-40B4-BE49-F238E27FC236}">
                          <a16:creationId xmlns:a16="http://schemas.microsoft.com/office/drawing/2014/main" id="{E8465485-0FBD-4B50-875B-0792AC98E984}"/>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66" name="Line 144">
                      <a:extLst>
                        <a:ext uri="{FF2B5EF4-FFF2-40B4-BE49-F238E27FC236}">
                          <a16:creationId xmlns:a16="http://schemas.microsoft.com/office/drawing/2014/main" id="{131934AF-3864-4267-AA6A-CB68F97328A0}"/>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54" name="Text Box 145">
                    <a:extLst>
                      <a:ext uri="{FF2B5EF4-FFF2-40B4-BE49-F238E27FC236}">
                        <a16:creationId xmlns:a16="http://schemas.microsoft.com/office/drawing/2014/main" id="{450913A3-84A3-419E-99AD-659CEFF882EB}"/>
                      </a:ext>
                    </a:extLst>
                  </p:cNvPr>
                  <p:cNvSpPr txBox="1">
                    <a:spLocks noChangeArrowheads="1"/>
                  </p:cNvSpPr>
                  <p:nvPr/>
                </p:nvSpPr>
                <p:spPr bwMode="auto">
                  <a:xfrm>
                    <a:off x="5244"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55" name="Text Box 146">
                    <a:extLst>
                      <a:ext uri="{FF2B5EF4-FFF2-40B4-BE49-F238E27FC236}">
                        <a16:creationId xmlns:a16="http://schemas.microsoft.com/office/drawing/2014/main" id="{FD3A2C05-DB13-461F-A748-A78C13683202}"/>
                      </a:ext>
                    </a:extLst>
                  </p:cNvPr>
                  <p:cNvSpPr txBox="1">
                    <a:spLocks noChangeArrowheads="1"/>
                  </p:cNvSpPr>
                  <p:nvPr/>
                </p:nvSpPr>
                <p:spPr bwMode="auto">
                  <a:xfrm>
                    <a:off x="5244"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56" name="Text Box 147">
                    <a:extLst>
                      <a:ext uri="{FF2B5EF4-FFF2-40B4-BE49-F238E27FC236}">
                        <a16:creationId xmlns:a16="http://schemas.microsoft.com/office/drawing/2014/main" id="{F652D0D5-A148-49E5-ACAA-3F1A80264526}"/>
                      </a:ext>
                    </a:extLst>
                  </p:cNvPr>
                  <p:cNvSpPr txBox="1">
                    <a:spLocks noChangeArrowheads="1"/>
                  </p:cNvSpPr>
                  <p:nvPr/>
                </p:nvSpPr>
                <p:spPr bwMode="auto">
                  <a:xfrm>
                    <a:off x="5578"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57" name="Text Box 148">
                    <a:extLst>
                      <a:ext uri="{FF2B5EF4-FFF2-40B4-BE49-F238E27FC236}">
                        <a16:creationId xmlns:a16="http://schemas.microsoft.com/office/drawing/2014/main" id="{D01326FA-9083-4AFA-A6B9-26CB87B317BF}"/>
                      </a:ext>
                    </a:extLst>
                  </p:cNvPr>
                  <p:cNvSpPr txBox="1">
                    <a:spLocks noChangeArrowheads="1"/>
                  </p:cNvSpPr>
                  <p:nvPr/>
                </p:nvSpPr>
                <p:spPr bwMode="auto">
                  <a:xfrm>
                    <a:off x="5397" y="17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58" name="Text Box 149">
                    <a:extLst>
                      <a:ext uri="{FF2B5EF4-FFF2-40B4-BE49-F238E27FC236}">
                        <a16:creationId xmlns:a16="http://schemas.microsoft.com/office/drawing/2014/main" id="{54F9EB3C-3F54-4818-877E-83EFA4DDA8F3}"/>
                      </a:ext>
                    </a:extLst>
                  </p:cNvPr>
                  <p:cNvSpPr txBox="1">
                    <a:spLocks noChangeArrowheads="1"/>
                  </p:cNvSpPr>
                  <p:nvPr/>
                </p:nvSpPr>
                <p:spPr bwMode="auto">
                  <a:xfrm>
                    <a:off x="5376" y="18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59" name="Text Box 150">
                    <a:extLst>
                      <a:ext uri="{FF2B5EF4-FFF2-40B4-BE49-F238E27FC236}">
                        <a16:creationId xmlns:a16="http://schemas.microsoft.com/office/drawing/2014/main" id="{0579A32D-2085-4A41-AC25-AF6523E412A7}"/>
                      </a:ext>
                    </a:extLst>
                  </p:cNvPr>
                  <p:cNvSpPr txBox="1">
                    <a:spLocks noChangeArrowheads="1"/>
                  </p:cNvSpPr>
                  <p:nvPr/>
                </p:nvSpPr>
                <p:spPr bwMode="auto">
                  <a:xfrm>
                    <a:off x="5578" y="1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60" name="Text Box 151">
                    <a:extLst>
                      <a:ext uri="{FF2B5EF4-FFF2-40B4-BE49-F238E27FC236}">
                        <a16:creationId xmlns:a16="http://schemas.microsoft.com/office/drawing/2014/main" id="{250AE4E1-90A3-4ABD-B55F-4B9AC2D6F0BA}"/>
                      </a:ext>
                    </a:extLst>
                  </p:cNvPr>
                  <p:cNvSpPr txBox="1">
                    <a:spLocks noChangeArrowheads="1"/>
                  </p:cNvSpPr>
                  <p:nvPr/>
                </p:nvSpPr>
                <p:spPr bwMode="auto">
                  <a:xfrm>
                    <a:off x="5397"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61" name="Text Box 152">
                    <a:extLst>
                      <a:ext uri="{FF2B5EF4-FFF2-40B4-BE49-F238E27FC236}">
                        <a16:creationId xmlns:a16="http://schemas.microsoft.com/office/drawing/2014/main" id="{63EA6B6A-A484-43AB-ABD8-4032268A24F2}"/>
                      </a:ext>
                    </a:extLst>
                  </p:cNvPr>
                  <p:cNvSpPr txBox="1">
                    <a:spLocks noChangeArrowheads="1"/>
                  </p:cNvSpPr>
                  <p:nvPr/>
                </p:nvSpPr>
                <p:spPr bwMode="auto">
                  <a:xfrm>
                    <a:off x="5242"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sp>
            <p:nvSpPr>
              <p:cNvPr id="26948" name="Text Box 153">
                <a:extLst>
                  <a:ext uri="{FF2B5EF4-FFF2-40B4-BE49-F238E27FC236}">
                    <a16:creationId xmlns:a16="http://schemas.microsoft.com/office/drawing/2014/main" id="{14976039-FA78-4CDB-9E19-0358A2388987}"/>
                  </a:ext>
                </a:extLst>
              </p:cNvPr>
              <p:cNvSpPr txBox="1">
                <a:spLocks noChangeArrowheads="1"/>
              </p:cNvSpPr>
              <p:nvPr/>
            </p:nvSpPr>
            <p:spPr bwMode="auto">
              <a:xfrm>
                <a:off x="644"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49" name="Text Box 154">
                <a:extLst>
                  <a:ext uri="{FF2B5EF4-FFF2-40B4-BE49-F238E27FC236}">
                    <a16:creationId xmlns:a16="http://schemas.microsoft.com/office/drawing/2014/main" id="{A5DEECCC-0B46-43FB-A0D2-BEA358C5C0ED}"/>
                  </a:ext>
                </a:extLst>
              </p:cNvPr>
              <p:cNvSpPr txBox="1">
                <a:spLocks noChangeArrowheads="1"/>
              </p:cNvSpPr>
              <p:nvPr/>
            </p:nvSpPr>
            <p:spPr bwMode="auto">
              <a:xfrm>
                <a:off x="463"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50" name="Text Box 155">
                <a:extLst>
                  <a:ext uri="{FF2B5EF4-FFF2-40B4-BE49-F238E27FC236}">
                    <a16:creationId xmlns:a16="http://schemas.microsoft.com/office/drawing/2014/main" id="{F8133056-0567-481C-9FC2-45F1A2A531ED}"/>
                  </a:ext>
                </a:extLst>
              </p:cNvPr>
              <p:cNvSpPr txBox="1">
                <a:spLocks noChangeArrowheads="1"/>
              </p:cNvSpPr>
              <p:nvPr/>
            </p:nvSpPr>
            <p:spPr bwMode="auto">
              <a:xfrm>
                <a:off x="308"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944" name="Text Box 156">
              <a:extLst>
                <a:ext uri="{FF2B5EF4-FFF2-40B4-BE49-F238E27FC236}">
                  <a16:creationId xmlns:a16="http://schemas.microsoft.com/office/drawing/2014/main" id="{C11C6AD3-174B-4BC2-BB40-0917CE26B8A1}"/>
                </a:ext>
              </a:extLst>
            </p:cNvPr>
            <p:cNvSpPr txBox="1">
              <a:spLocks noChangeArrowheads="1"/>
            </p:cNvSpPr>
            <p:nvPr/>
          </p:nvSpPr>
          <p:spPr bwMode="auto">
            <a:xfrm>
              <a:off x="2650"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45" name="Text Box 157">
              <a:extLst>
                <a:ext uri="{FF2B5EF4-FFF2-40B4-BE49-F238E27FC236}">
                  <a16:creationId xmlns:a16="http://schemas.microsoft.com/office/drawing/2014/main" id="{5FD97E22-812F-40E1-AC0C-47A282FAAC4A}"/>
                </a:ext>
              </a:extLst>
            </p:cNvPr>
            <p:cNvSpPr txBox="1">
              <a:spLocks noChangeArrowheads="1"/>
            </p:cNvSpPr>
            <p:nvPr/>
          </p:nvSpPr>
          <p:spPr bwMode="auto">
            <a:xfrm>
              <a:off x="2469"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46" name="Text Box 158">
              <a:extLst>
                <a:ext uri="{FF2B5EF4-FFF2-40B4-BE49-F238E27FC236}">
                  <a16:creationId xmlns:a16="http://schemas.microsoft.com/office/drawing/2014/main" id="{A7084834-A9EC-457C-A013-8DC6D2701F21}"/>
                </a:ext>
              </a:extLst>
            </p:cNvPr>
            <p:cNvSpPr txBox="1">
              <a:spLocks noChangeArrowheads="1"/>
            </p:cNvSpPr>
            <p:nvPr/>
          </p:nvSpPr>
          <p:spPr bwMode="auto">
            <a:xfrm>
              <a:off x="2314" y="203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628" name="Text Box 159">
            <a:extLst>
              <a:ext uri="{FF2B5EF4-FFF2-40B4-BE49-F238E27FC236}">
                <a16:creationId xmlns:a16="http://schemas.microsoft.com/office/drawing/2014/main" id="{87485C5E-6242-4EE8-9D3B-E43D5D48365A}"/>
              </a:ext>
            </a:extLst>
          </p:cNvPr>
          <p:cNvSpPr txBox="1">
            <a:spLocks noChangeArrowheads="1"/>
          </p:cNvSpPr>
          <p:nvPr/>
        </p:nvSpPr>
        <p:spPr bwMode="auto">
          <a:xfrm>
            <a:off x="5454650" y="228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133280" name="Group 160">
            <a:extLst>
              <a:ext uri="{FF2B5EF4-FFF2-40B4-BE49-F238E27FC236}">
                <a16:creationId xmlns:a16="http://schemas.microsoft.com/office/drawing/2014/main" id="{043E07DC-EF33-4E56-A88C-1B640D7277D0}"/>
              </a:ext>
            </a:extLst>
          </p:cNvPr>
          <p:cNvGrpSpPr>
            <a:grpSpLocks/>
          </p:cNvGrpSpPr>
          <p:nvPr/>
        </p:nvGrpSpPr>
        <p:grpSpPr bwMode="auto">
          <a:xfrm>
            <a:off x="2057405" y="838200"/>
            <a:ext cx="8150225" cy="1506538"/>
            <a:chOff x="336" y="528"/>
            <a:chExt cx="5134" cy="949"/>
          </a:xfrm>
        </p:grpSpPr>
        <p:grpSp>
          <p:nvGrpSpPr>
            <p:cNvPr id="26876" name="Group 161">
              <a:extLst>
                <a:ext uri="{FF2B5EF4-FFF2-40B4-BE49-F238E27FC236}">
                  <a16:creationId xmlns:a16="http://schemas.microsoft.com/office/drawing/2014/main" id="{DF0066A0-90F3-4A6E-8460-2FCD9DA606AA}"/>
                </a:ext>
              </a:extLst>
            </p:cNvPr>
            <p:cNvGrpSpPr>
              <a:grpSpLocks/>
            </p:cNvGrpSpPr>
            <p:nvPr/>
          </p:nvGrpSpPr>
          <p:grpSpPr bwMode="auto">
            <a:xfrm>
              <a:off x="614" y="960"/>
              <a:ext cx="538" cy="517"/>
              <a:chOff x="614" y="960"/>
              <a:chExt cx="538" cy="517"/>
            </a:xfrm>
          </p:grpSpPr>
          <p:sp>
            <p:nvSpPr>
              <p:cNvPr id="26930" name="Rectangle 162">
                <a:extLst>
                  <a:ext uri="{FF2B5EF4-FFF2-40B4-BE49-F238E27FC236}">
                    <a16:creationId xmlns:a16="http://schemas.microsoft.com/office/drawing/2014/main" id="{F25CD7DD-100E-4CB2-8578-488D7BF6E192}"/>
                  </a:ext>
                </a:extLst>
              </p:cNvPr>
              <p:cNvSpPr>
                <a:spLocks noChangeArrowheads="1"/>
              </p:cNvSpPr>
              <p:nvPr/>
            </p:nvSpPr>
            <p:spPr bwMode="auto">
              <a:xfrm>
                <a:off x="614" y="960"/>
                <a:ext cx="491" cy="45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931" name="Line 163">
                <a:extLst>
                  <a:ext uri="{FF2B5EF4-FFF2-40B4-BE49-F238E27FC236}">
                    <a16:creationId xmlns:a16="http://schemas.microsoft.com/office/drawing/2014/main" id="{33EFE45D-6FD6-463B-9353-50C6E2A802F3}"/>
                  </a:ext>
                </a:extLst>
              </p:cNvPr>
              <p:cNvSpPr>
                <a:spLocks noChangeShapeType="1"/>
              </p:cNvSpPr>
              <p:nvPr/>
            </p:nvSpPr>
            <p:spPr bwMode="auto">
              <a:xfrm>
                <a:off x="614" y="1113"/>
                <a:ext cx="491"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32" name="Line 164">
                <a:extLst>
                  <a:ext uri="{FF2B5EF4-FFF2-40B4-BE49-F238E27FC236}">
                    <a16:creationId xmlns:a16="http://schemas.microsoft.com/office/drawing/2014/main" id="{CAC20CB6-ADC0-4402-9E3E-B5951982318E}"/>
                  </a:ext>
                </a:extLst>
              </p:cNvPr>
              <p:cNvSpPr>
                <a:spLocks noChangeShapeType="1"/>
              </p:cNvSpPr>
              <p:nvPr/>
            </p:nvSpPr>
            <p:spPr bwMode="auto">
              <a:xfrm>
                <a:off x="614" y="1265"/>
                <a:ext cx="491"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33" name="Line 165">
                <a:extLst>
                  <a:ext uri="{FF2B5EF4-FFF2-40B4-BE49-F238E27FC236}">
                    <a16:creationId xmlns:a16="http://schemas.microsoft.com/office/drawing/2014/main" id="{DA6733E3-8408-49EE-8ABE-A448C8F04C75}"/>
                  </a:ext>
                </a:extLst>
              </p:cNvPr>
              <p:cNvSpPr>
                <a:spLocks noChangeShapeType="1"/>
              </p:cNvSpPr>
              <p:nvPr/>
            </p:nvSpPr>
            <p:spPr bwMode="auto">
              <a:xfrm>
                <a:off x="778" y="960"/>
                <a:ext cx="0" cy="458"/>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34" name="Line 166">
                <a:extLst>
                  <a:ext uri="{FF2B5EF4-FFF2-40B4-BE49-F238E27FC236}">
                    <a16:creationId xmlns:a16="http://schemas.microsoft.com/office/drawing/2014/main" id="{A3DA9D62-0701-48FF-8980-5A3B79FC496E}"/>
                  </a:ext>
                </a:extLst>
              </p:cNvPr>
              <p:cNvSpPr>
                <a:spLocks noChangeShapeType="1"/>
              </p:cNvSpPr>
              <p:nvPr/>
            </p:nvSpPr>
            <p:spPr bwMode="auto">
              <a:xfrm>
                <a:off x="941" y="960"/>
                <a:ext cx="0" cy="458"/>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35" name="Text Box 167">
                <a:extLst>
                  <a:ext uri="{FF2B5EF4-FFF2-40B4-BE49-F238E27FC236}">
                    <a16:creationId xmlns:a16="http://schemas.microsoft.com/office/drawing/2014/main" id="{52376D7C-2CB4-441D-AE00-985E393F7CCF}"/>
                  </a:ext>
                </a:extLst>
              </p:cNvPr>
              <p:cNvSpPr txBox="1">
                <a:spLocks noChangeArrowheads="1"/>
              </p:cNvSpPr>
              <p:nvPr/>
            </p:nvSpPr>
            <p:spPr bwMode="auto">
              <a:xfrm>
                <a:off x="780"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36" name="Text Box 168">
                <a:extLst>
                  <a:ext uri="{FF2B5EF4-FFF2-40B4-BE49-F238E27FC236}">
                    <a16:creationId xmlns:a16="http://schemas.microsoft.com/office/drawing/2014/main" id="{429B456C-A088-486E-BA83-BA0250DE6011}"/>
                  </a:ext>
                </a:extLst>
              </p:cNvPr>
              <p:cNvSpPr txBox="1">
                <a:spLocks noChangeArrowheads="1"/>
              </p:cNvSpPr>
              <p:nvPr/>
            </p:nvSpPr>
            <p:spPr bwMode="auto">
              <a:xfrm>
                <a:off x="636"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37" name="Text Box 169">
                <a:extLst>
                  <a:ext uri="{FF2B5EF4-FFF2-40B4-BE49-F238E27FC236}">
                    <a16:creationId xmlns:a16="http://schemas.microsoft.com/office/drawing/2014/main" id="{A880EB2F-4FA9-41BF-B5E2-E0FF5CB61A19}"/>
                  </a:ext>
                </a:extLst>
              </p:cNvPr>
              <p:cNvSpPr txBox="1">
                <a:spLocks noChangeArrowheads="1"/>
              </p:cNvSpPr>
              <p:nvPr/>
            </p:nvSpPr>
            <p:spPr bwMode="auto">
              <a:xfrm>
                <a:off x="970"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38" name="Text Box 170">
                <a:extLst>
                  <a:ext uri="{FF2B5EF4-FFF2-40B4-BE49-F238E27FC236}">
                    <a16:creationId xmlns:a16="http://schemas.microsoft.com/office/drawing/2014/main" id="{97D07D42-AFDA-49EA-A916-8A805CAA7317}"/>
                  </a:ext>
                </a:extLst>
              </p:cNvPr>
              <p:cNvSpPr txBox="1">
                <a:spLocks noChangeArrowheads="1"/>
              </p:cNvSpPr>
              <p:nvPr/>
            </p:nvSpPr>
            <p:spPr bwMode="auto">
              <a:xfrm>
                <a:off x="789"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39" name="Text Box 171">
                <a:extLst>
                  <a:ext uri="{FF2B5EF4-FFF2-40B4-BE49-F238E27FC236}">
                    <a16:creationId xmlns:a16="http://schemas.microsoft.com/office/drawing/2014/main" id="{7879EEEB-926B-449A-A8E0-C134126F727C}"/>
                  </a:ext>
                </a:extLst>
              </p:cNvPr>
              <p:cNvSpPr txBox="1">
                <a:spLocks noChangeArrowheads="1"/>
              </p:cNvSpPr>
              <p:nvPr/>
            </p:nvSpPr>
            <p:spPr bwMode="auto">
              <a:xfrm>
                <a:off x="972"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40" name="Text Box 172">
                <a:extLst>
                  <a:ext uri="{FF2B5EF4-FFF2-40B4-BE49-F238E27FC236}">
                    <a16:creationId xmlns:a16="http://schemas.microsoft.com/office/drawing/2014/main" id="{76CDCDE0-0665-4B52-A4B8-905C7E8D51BB}"/>
                  </a:ext>
                </a:extLst>
              </p:cNvPr>
              <p:cNvSpPr txBox="1">
                <a:spLocks noChangeArrowheads="1"/>
              </p:cNvSpPr>
              <p:nvPr/>
            </p:nvSpPr>
            <p:spPr bwMode="auto">
              <a:xfrm>
                <a:off x="970"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41" name="Text Box 173">
                <a:extLst>
                  <a:ext uri="{FF2B5EF4-FFF2-40B4-BE49-F238E27FC236}">
                    <a16:creationId xmlns:a16="http://schemas.microsoft.com/office/drawing/2014/main" id="{7ED742FC-B672-4BA5-8291-51E00D010B0F}"/>
                  </a:ext>
                </a:extLst>
              </p:cNvPr>
              <p:cNvSpPr txBox="1">
                <a:spLocks noChangeArrowheads="1"/>
              </p:cNvSpPr>
              <p:nvPr/>
            </p:nvSpPr>
            <p:spPr bwMode="auto">
              <a:xfrm>
                <a:off x="789"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42" name="Text Box 174">
                <a:extLst>
                  <a:ext uri="{FF2B5EF4-FFF2-40B4-BE49-F238E27FC236}">
                    <a16:creationId xmlns:a16="http://schemas.microsoft.com/office/drawing/2014/main" id="{52783F40-C736-4962-9456-0CB9CE48285F}"/>
                  </a:ext>
                </a:extLst>
              </p:cNvPr>
              <p:cNvSpPr txBox="1">
                <a:spLocks noChangeArrowheads="1"/>
              </p:cNvSpPr>
              <p:nvPr/>
            </p:nvSpPr>
            <p:spPr bwMode="auto">
              <a:xfrm>
                <a:off x="634"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877" name="Group 175">
              <a:extLst>
                <a:ext uri="{FF2B5EF4-FFF2-40B4-BE49-F238E27FC236}">
                  <a16:creationId xmlns:a16="http://schemas.microsoft.com/office/drawing/2014/main" id="{EBFABD58-5791-4F5A-842A-C8D4B3C5B4CB}"/>
                </a:ext>
              </a:extLst>
            </p:cNvPr>
            <p:cNvGrpSpPr>
              <a:grpSpLocks/>
            </p:cNvGrpSpPr>
            <p:nvPr/>
          </p:nvGrpSpPr>
          <p:grpSpPr bwMode="auto">
            <a:xfrm>
              <a:off x="2006" y="960"/>
              <a:ext cx="538" cy="517"/>
              <a:chOff x="2006" y="960"/>
              <a:chExt cx="538" cy="517"/>
            </a:xfrm>
          </p:grpSpPr>
          <p:grpSp>
            <p:nvGrpSpPr>
              <p:cNvPr id="26916" name="Group 176">
                <a:extLst>
                  <a:ext uri="{FF2B5EF4-FFF2-40B4-BE49-F238E27FC236}">
                    <a16:creationId xmlns:a16="http://schemas.microsoft.com/office/drawing/2014/main" id="{4D99DD52-5FF3-4091-BE0F-4F76BDB1E5C0}"/>
                  </a:ext>
                </a:extLst>
              </p:cNvPr>
              <p:cNvGrpSpPr>
                <a:grpSpLocks/>
              </p:cNvGrpSpPr>
              <p:nvPr/>
            </p:nvGrpSpPr>
            <p:grpSpPr bwMode="auto">
              <a:xfrm>
                <a:off x="2006" y="960"/>
                <a:ext cx="491" cy="458"/>
                <a:chOff x="1536" y="2304"/>
                <a:chExt cx="432" cy="432"/>
              </a:xfrm>
            </p:grpSpPr>
            <p:sp>
              <p:nvSpPr>
                <p:cNvPr id="26925" name="Rectangle 177">
                  <a:extLst>
                    <a:ext uri="{FF2B5EF4-FFF2-40B4-BE49-F238E27FC236}">
                      <a16:creationId xmlns:a16="http://schemas.microsoft.com/office/drawing/2014/main" id="{0E9A386A-B56C-4248-9493-6CAA2A18BCE1}"/>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926" name="Line 178">
                  <a:extLst>
                    <a:ext uri="{FF2B5EF4-FFF2-40B4-BE49-F238E27FC236}">
                      <a16:creationId xmlns:a16="http://schemas.microsoft.com/office/drawing/2014/main" id="{8325D504-CAEB-41E3-89A4-61E9CCF84A05}"/>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27" name="Line 179">
                  <a:extLst>
                    <a:ext uri="{FF2B5EF4-FFF2-40B4-BE49-F238E27FC236}">
                      <a16:creationId xmlns:a16="http://schemas.microsoft.com/office/drawing/2014/main" id="{9CD1FC1F-C9B9-4A9D-9DA1-8DD4BB74CC60}"/>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28" name="Line 180">
                  <a:extLst>
                    <a:ext uri="{FF2B5EF4-FFF2-40B4-BE49-F238E27FC236}">
                      <a16:creationId xmlns:a16="http://schemas.microsoft.com/office/drawing/2014/main" id="{AC1A731D-0875-4E89-971F-0128923A4C92}"/>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29" name="Line 181">
                  <a:extLst>
                    <a:ext uri="{FF2B5EF4-FFF2-40B4-BE49-F238E27FC236}">
                      <a16:creationId xmlns:a16="http://schemas.microsoft.com/office/drawing/2014/main" id="{AB2E5FAE-B03B-48D4-8FAD-CA7DABA80113}"/>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17" name="Text Box 182">
                <a:extLst>
                  <a:ext uri="{FF2B5EF4-FFF2-40B4-BE49-F238E27FC236}">
                    <a16:creationId xmlns:a16="http://schemas.microsoft.com/office/drawing/2014/main" id="{6706AAAF-390D-4E94-81AA-ECDF464F5AEE}"/>
                  </a:ext>
                </a:extLst>
              </p:cNvPr>
              <p:cNvSpPr txBox="1">
                <a:spLocks noChangeArrowheads="1"/>
              </p:cNvSpPr>
              <p:nvPr/>
            </p:nvSpPr>
            <p:spPr bwMode="auto">
              <a:xfrm>
                <a:off x="2028"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18" name="Text Box 183">
                <a:extLst>
                  <a:ext uri="{FF2B5EF4-FFF2-40B4-BE49-F238E27FC236}">
                    <a16:creationId xmlns:a16="http://schemas.microsoft.com/office/drawing/2014/main" id="{0A0478CC-73EA-441B-8211-B3C6C84DC13B}"/>
                  </a:ext>
                </a:extLst>
              </p:cNvPr>
              <p:cNvSpPr txBox="1">
                <a:spLocks noChangeArrowheads="1"/>
              </p:cNvSpPr>
              <p:nvPr/>
            </p:nvSpPr>
            <p:spPr bwMode="auto">
              <a:xfrm>
                <a:off x="2028"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19" name="Text Box 184">
                <a:extLst>
                  <a:ext uri="{FF2B5EF4-FFF2-40B4-BE49-F238E27FC236}">
                    <a16:creationId xmlns:a16="http://schemas.microsoft.com/office/drawing/2014/main" id="{9B7A38A2-ED94-450F-9C7D-49A5CAC07698}"/>
                  </a:ext>
                </a:extLst>
              </p:cNvPr>
              <p:cNvSpPr txBox="1">
                <a:spLocks noChangeArrowheads="1"/>
              </p:cNvSpPr>
              <p:nvPr/>
            </p:nvSpPr>
            <p:spPr bwMode="auto">
              <a:xfrm>
                <a:off x="2362"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20" name="Text Box 185">
                <a:extLst>
                  <a:ext uri="{FF2B5EF4-FFF2-40B4-BE49-F238E27FC236}">
                    <a16:creationId xmlns:a16="http://schemas.microsoft.com/office/drawing/2014/main" id="{729FA2BE-9EBA-4603-A7B3-5AC8A11F2DD0}"/>
                  </a:ext>
                </a:extLst>
              </p:cNvPr>
              <p:cNvSpPr txBox="1">
                <a:spLocks noChangeArrowheads="1"/>
              </p:cNvSpPr>
              <p:nvPr/>
            </p:nvSpPr>
            <p:spPr bwMode="auto">
              <a:xfrm>
                <a:off x="2181" y="1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21" name="Text Box 186">
                <a:extLst>
                  <a:ext uri="{FF2B5EF4-FFF2-40B4-BE49-F238E27FC236}">
                    <a16:creationId xmlns:a16="http://schemas.microsoft.com/office/drawing/2014/main" id="{E2101C1C-E594-44D2-B23F-71853424FD50}"/>
                  </a:ext>
                </a:extLst>
              </p:cNvPr>
              <p:cNvSpPr txBox="1">
                <a:spLocks noChangeArrowheads="1"/>
              </p:cNvSpPr>
              <p:nvPr/>
            </p:nvSpPr>
            <p:spPr bwMode="auto">
              <a:xfrm>
                <a:off x="2364"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22" name="Text Box 187">
                <a:extLst>
                  <a:ext uri="{FF2B5EF4-FFF2-40B4-BE49-F238E27FC236}">
                    <a16:creationId xmlns:a16="http://schemas.microsoft.com/office/drawing/2014/main" id="{C42D1DB7-1918-4731-AC84-98C36120CB5F}"/>
                  </a:ext>
                </a:extLst>
              </p:cNvPr>
              <p:cNvSpPr txBox="1">
                <a:spLocks noChangeArrowheads="1"/>
              </p:cNvSpPr>
              <p:nvPr/>
            </p:nvSpPr>
            <p:spPr bwMode="auto">
              <a:xfrm>
                <a:off x="2362"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23" name="Text Box 188">
                <a:extLst>
                  <a:ext uri="{FF2B5EF4-FFF2-40B4-BE49-F238E27FC236}">
                    <a16:creationId xmlns:a16="http://schemas.microsoft.com/office/drawing/2014/main" id="{F3B667E6-A939-4DCC-8FBD-310A42869A37}"/>
                  </a:ext>
                </a:extLst>
              </p:cNvPr>
              <p:cNvSpPr txBox="1">
                <a:spLocks noChangeArrowheads="1"/>
              </p:cNvSpPr>
              <p:nvPr/>
            </p:nvSpPr>
            <p:spPr bwMode="auto">
              <a:xfrm>
                <a:off x="2181"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24" name="Text Box 189">
                <a:extLst>
                  <a:ext uri="{FF2B5EF4-FFF2-40B4-BE49-F238E27FC236}">
                    <a16:creationId xmlns:a16="http://schemas.microsoft.com/office/drawing/2014/main" id="{63E7BF71-E416-4286-AB81-3EC59EBBBFCB}"/>
                  </a:ext>
                </a:extLst>
              </p:cNvPr>
              <p:cNvSpPr txBox="1">
                <a:spLocks noChangeArrowheads="1"/>
              </p:cNvSpPr>
              <p:nvPr/>
            </p:nvSpPr>
            <p:spPr bwMode="auto">
              <a:xfrm>
                <a:off x="2026"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878" name="Group 190">
              <a:extLst>
                <a:ext uri="{FF2B5EF4-FFF2-40B4-BE49-F238E27FC236}">
                  <a16:creationId xmlns:a16="http://schemas.microsoft.com/office/drawing/2014/main" id="{7F313BAC-FC5C-489A-9C16-03C7B870CD21}"/>
                </a:ext>
              </a:extLst>
            </p:cNvPr>
            <p:cNvGrpSpPr>
              <a:grpSpLocks/>
            </p:cNvGrpSpPr>
            <p:nvPr/>
          </p:nvGrpSpPr>
          <p:grpSpPr bwMode="auto">
            <a:xfrm>
              <a:off x="3542" y="960"/>
              <a:ext cx="538" cy="517"/>
              <a:chOff x="3542" y="960"/>
              <a:chExt cx="538" cy="517"/>
            </a:xfrm>
          </p:grpSpPr>
          <p:grpSp>
            <p:nvGrpSpPr>
              <p:cNvPr id="26902" name="Group 191">
                <a:extLst>
                  <a:ext uri="{FF2B5EF4-FFF2-40B4-BE49-F238E27FC236}">
                    <a16:creationId xmlns:a16="http://schemas.microsoft.com/office/drawing/2014/main" id="{C561DB0A-6263-4575-B66A-CD50F1EA73C1}"/>
                  </a:ext>
                </a:extLst>
              </p:cNvPr>
              <p:cNvGrpSpPr>
                <a:grpSpLocks/>
              </p:cNvGrpSpPr>
              <p:nvPr/>
            </p:nvGrpSpPr>
            <p:grpSpPr bwMode="auto">
              <a:xfrm>
                <a:off x="3542" y="960"/>
                <a:ext cx="491" cy="458"/>
                <a:chOff x="1536" y="2304"/>
                <a:chExt cx="432" cy="432"/>
              </a:xfrm>
            </p:grpSpPr>
            <p:sp>
              <p:nvSpPr>
                <p:cNvPr id="26911" name="Rectangle 192">
                  <a:extLst>
                    <a:ext uri="{FF2B5EF4-FFF2-40B4-BE49-F238E27FC236}">
                      <a16:creationId xmlns:a16="http://schemas.microsoft.com/office/drawing/2014/main" id="{8E83C79D-71CA-4686-A80D-189080D10160}"/>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912" name="Line 193">
                  <a:extLst>
                    <a:ext uri="{FF2B5EF4-FFF2-40B4-BE49-F238E27FC236}">
                      <a16:creationId xmlns:a16="http://schemas.microsoft.com/office/drawing/2014/main" id="{1BF53C80-932E-4F73-8314-418516868587}"/>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13" name="Line 194">
                  <a:extLst>
                    <a:ext uri="{FF2B5EF4-FFF2-40B4-BE49-F238E27FC236}">
                      <a16:creationId xmlns:a16="http://schemas.microsoft.com/office/drawing/2014/main" id="{A34DF219-B932-40A4-8E1D-D562B5B0A613}"/>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14" name="Line 195">
                  <a:extLst>
                    <a:ext uri="{FF2B5EF4-FFF2-40B4-BE49-F238E27FC236}">
                      <a16:creationId xmlns:a16="http://schemas.microsoft.com/office/drawing/2014/main" id="{897FAAB9-216D-40A6-8B1A-B8627FD20E84}"/>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15" name="Line 196">
                  <a:extLst>
                    <a:ext uri="{FF2B5EF4-FFF2-40B4-BE49-F238E27FC236}">
                      <a16:creationId xmlns:a16="http://schemas.microsoft.com/office/drawing/2014/main" id="{B54A40F7-36CD-42EE-BA55-A682D07C9F91}"/>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903" name="Text Box 197">
                <a:extLst>
                  <a:ext uri="{FF2B5EF4-FFF2-40B4-BE49-F238E27FC236}">
                    <a16:creationId xmlns:a16="http://schemas.microsoft.com/office/drawing/2014/main" id="{39400AB8-2851-4F03-B87A-141AADFA7C39}"/>
                  </a:ext>
                </a:extLst>
              </p:cNvPr>
              <p:cNvSpPr txBox="1">
                <a:spLocks noChangeArrowheads="1"/>
              </p:cNvSpPr>
              <p:nvPr/>
            </p:nvSpPr>
            <p:spPr bwMode="auto">
              <a:xfrm>
                <a:off x="3564"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04" name="Text Box 198">
                <a:extLst>
                  <a:ext uri="{FF2B5EF4-FFF2-40B4-BE49-F238E27FC236}">
                    <a16:creationId xmlns:a16="http://schemas.microsoft.com/office/drawing/2014/main" id="{74DA0FDD-3A7E-4867-8614-F5B1FDAC711A}"/>
                  </a:ext>
                </a:extLst>
              </p:cNvPr>
              <p:cNvSpPr txBox="1">
                <a:spLocks noChangeArrowheads="1"/>
              </p:cNvSpPr>
              <p:nvPr/>
            </p:nvSpPr>
            <p:spPr bwMode="auto">
              <a:xfrm>
                <a:off x="3564"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05" name="Text Box 199">
                <a:extLst>
                  <a:ext uri="{FF2B5EF4-FFF2-40B4-BE49-F238E27FC236}">
                    <a16:creationId xmlns:a16="http://schemas.microsoft.com/office/drawing/2014/main" id="{429C91DF-843C-4906-8A01-CDE69BDE0BC5}"/>
                  </a:ext>
                </a:extLst>
              </p:cNvPr>
              <p:cNvSpPr txBox="1">
                <a:spLocks noChangeArrowheads="1"/>
              </p:cNvSpPr>
              <p:nvPr/>
            </p:nvSpPr>
            <p:spPr bwMode="auto">
              <a:xfrm>
                <a:off x="3898"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06" name="Text Box 200">
                <a:extLst>
                  <a:ext uri="{FF2B5EF4-FFF2-40B4-BE49-F238E27FC236}">
                    <a16:creationId xmlns:a16="http://schemas.microsoft.com/office/drawing/2014/main" id="{44285AB2-2CA8-417B-9A28-EEC5B0D3D3EF}"/>
                  </a:ext>
                </a:extLst>
              </p:cNvPr>
              <p:cNvSpPr txBox="1">
                <a:spLocks noChangeArrowheads="1"/>
              </p:cNvSpPr>
              <p:nvPr/>
            </p:nvSpPr>
            <p:spPr bwMode="auto">
              <a:xfrm>
                <a:off x="3717"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07" name="Text Box 201">
                <a:extLst>
                  <a:ext uri="{FF2B5EF4-FFF2-40B4-BE49-F238E27FC236}">
                    <a16:creationId xmlns:a16="http://schemas.microsoft.com/office/drawing/2014/main" id="{02B70C26-5181-4A7F-A2CF-A0706BCC2528}"/>
                  </a:ext>
                </a:extLst>
              </p:cNvPr>
              <p:cNvSpPr txBox="1">
                <a:spLocks noChangeArrowheads="1"/>
              </p:cNvSpPr>
              <p:nvPr/>
            </p:nvSpPr>
            <p:spPr bwMode="auto">
              <a:xfrm>
                <a:off x="3900"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08" name="Text Box 202">
                <a:extLst>
                  <a:ext uri="{FF2B5EF4-FFF2-40B4-BE49-F238E27FC236}">
                    <a16:creationId xmlns:a16="http://schemas.microsoft.com/office/drawing/2014/main" id="{83DB833A-248D-497E-9B59-0D1036B3CC7C}"/>
                  </a:ext>
                </a:extLst>
              </p:cNvPr>
              <p:cNvSpPr txBox="1">
                <a:spLocks noChangeArrowheads="1"/>
              </p:cNvSpPr>
              <p:nvPr/>
            </p:nvSpPr>
            <p:spPr bwMode="auto">
              <a:xfrm>
                <a:off x="3898"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09" name="Text Box 203">
                <a:extLst>
                  <a:ext uri="{FF2B5EF4-FFF2-40B4-BE49-F238E27FC236}">
                    <a16:creationId xmlns:a16="http://schemas.microsoft.com/office/drawing/2014/main" id="{92BF2C38-AC22-4F00-8363-B9B894BFA436}"/>
                  </a:ext>
                </a:extLst>
              </p:cNvPr>
              <p:cNvSpPr txBox="1">
                <a:spLocks noChangeArrowheads="1"/>
              </p:cNvSpPr>
              <p:nvPr/>
            </p:nvSpPr>
            <p:spPr bwMode="auto">
              <a:xfrm>
                <a:off x="3717" y="1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910" name="Text Box 204">
                <a:extLst>
                  <a:ext uri="{FF2B5EF4-FFF2-40B4-BE49-F238E27FC236}">
                    <a16:creationId xmlns:a16="http://schemas.microsoft.com/office/drawing/2014/main" id="{1A76743F-00B7-4B0E-9C29-AF2A743065C4}"/>
                  </a:ext>
                </a:extLst>
              </p:cNvPr>
              <p:cNvSpPr txBox="1">
                <a:spLocks noChangeArrowheads="1"/>
              </p:cNvSpPr>
              <p:nvPr/>
            </p:nvSpPr>
            <p:spPr bwMode="auto">
              <a:xfrm>
                <a:off x="3562"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879" name="Group 205">
              <a:extLst>
                <a:ext uri="{FF2B5EF4-FFF2-40B4-BE49-F238E27FC236}">
                  <a16:creationId xmlns:a16="http://schemas.microsoft.com/office/drawing/2014/main" id="{C1BD3AC7-1137-4990-9C35-C2333D83D4BD}"/>
                </a:ext>
              </a:extLst>
            </p:cNvPr>
            <p:cNvGrpSpPr>
              <a:grpSpLocks/>
            </p:cNvGrpSpPr>
            <p:nvPr/>
          </p:nvGrpSpPr>
          <p:grpSpPr bwMode="auto">
            <a:xfrm>
              <a:off x="4934" y="960"/>
              <a:ext cx="536" cy="517"/>
              <a:chOff x="4934" y="960"/>
              <a:chExt cx="536" cy="517"/>
            </a:xfrm>
          </p:grpSpPr>
          <p:grpSp>
            <p:nvGrpSpPr>
              <p:cNvPr id="26888" name="Group 206">
                <a:extLst>
                  <a:ext uri="{FF2B5EF4-FFF2-40B4-BE49-F238E27FC236}">
                    <a16:creationId xmlns:a16="http://schemas.microsoft.com/office/drawing/2014/main" id="{52AA4CBB-8B13-4DBB-85BB-130546D30679}"/>
                  </a:ext>
                </a:extLst>
              </p:cNvPr>
              <p:cNvGrpSpPr>
                <a:grpSpLocks/>
              </p:cNvGrpSpPr>
              <p:nvPr/>
            </p:nvGrpSpPr>
            <p:grpSpPr bwMode="auto">
              <a:xfrm>
                <a:off x="4934" y="960"/>
                <a:ext cx="491" cy="458"/>
                <a:chOff x="1536" y="2304"/>
                <a:chExt cx="432" cy="432"/>
              </a:xfrm>
            </p:grpSpPr>
            <p:sp>
              <p:nvSpPr>
                <p:cNvPr id="26897" name="Rectangle 207">
                  <a:extLst>
                    <a:ext uri="{FF2B5EF4-FFF2-40B4-BE49-F238E27FC236}">
                      <a16:creationId xmlns:a16="http://schemas.microsoft.com/office/drawing/2014/main" id="{5128DDDB-3289-422E-9945-5AFA1D9CE192}"/>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98" name="Line 208">
                  <a:extLst>
                    <a:ext uri="{FF2B5EF4-FFF2-40B4-BE49-F238E27FC236}">
                      <a16:creationId xmlns:a16="http://schemas.microsoft.com/office/drawing/2014/main" id="{E5E5781A-B876-4BCB-AAF1-B2778D9BDB89}"/>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99" name="Line 209">
                  <a:extLst>
                    <a:ext uri="{FF2B5EF4-FFF2-40B4-BE49-F238E27FC236}">
                      <a16:creationId xmlns:a16="http://schemas.microsoft.com/office/drawing/2014/main" id="{47B01DD0-2EE6-491B-8485-8090043E6B76}"/>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00" name="Line 210">
                  <a:extLst>
                    <a:ext uri="{FF2B5EF4-FFF2-40B4-BE49-F238E27FC236}">
                      <a16:creationId xmlns:a16="http://schemas.microsoft.com/office/drawing/2014/main" id="{5E5B2273-714F-4362-8CA9-0DB60E691648}"/>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901" name="Line 211">
                  <a:extLst>
                    <a:ext uri="{FF2B5EF4-FFF2-40B4-BE49-F238E27FC236}">
                      <a16:creationId xmlns:a16="http://schemas.microsoft.com/office/drawing/2014/main" id="{4B268573-1CE3-4270-8323-071C255588B7}"/>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889" name="Text Box 212">
                <a:extLst>
                  <a:ext uri="{FF2B5EF4-FFF2-40B4-BE49-F238E27FC236}">
                    <a16:creationId xmlns:a16="http://schemas.microsoft.com/office/drawing/2014/main" id="{9CE41767-B3F5-4BF8-ACB1-FB0F6291566B}"/>
                  </a:ext>
                </a:extLst>
              </p:cNvPr>
              <p:cNvSpPr txBox="1">
                <a:spLocks noChangeArrowheads="1"/>
              </p:cNvSpPr>
              <p:nvPr/>
            </p:nvSpPr>
            <p:spPr bwMode="auto">
              <a:xfrm>
                <a:off x="4956"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0" name="Text Box 213">
                <a:extLst>
                  <a:ext uri="{FF2B5EF4-FFF2-40B4-BE49-F238E27FC236}">
                    <a16:creationId xmlns:a16="http://schemas.microsoft.com/office/drawing/2014/main" id="{9A000E18-37ED-491B-A27D-345AECF8AD94}"/>
                  </a:ext>
                </a:extLst>
              </p:cNvPr>
              <p:cNvSpPr txBox="1">
                <a:spLocks noChangeArrowheads="1"/>
              </p:cNvSpPr>
              <p:nvPr/>
            </p:nvSpPr>
            <p:spPr bwMode="auto">
              <a:xfrm>
                <a:off x="4956"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1" name="Text Box 214">
                <a:extLst>
                  <a:ext uri="{FF2B5EF4-FFF2-40B4-BE49-F238E27FC236}">
                    <a16:creationId xmlns:a16="http://schemas.microsoft.com/office/drawing/2014/main" id="{BFAF69C9-9861-4DC8-8D81-621C26DD5DB7}"/>
                  </a:ext>
                </a:extLst>
              </p:cNvPr>
              <p:cNvSpPr txBox="1">
                <a:spLocks noChangeArrowheads="1"/>
              </p:cNvSpPr>
              <p:nvPr/>
            </p:nvSpPr>
            <p:spPr bwMode="auto">
              <a:xfrm>
                <a:off x="5290"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2" name="Text Box 215">
                <a:extLst>
                  <a:ext uri="{FF2B5EF4-FFF2-40B4-BE49-F238E27FC236}">
                    <a16:creationId xmlns:a16="http://schemas.microsoft.com/office/drawing/2014/main" id="{69FDDA69-8225-49B8-AFC1-D97464444772}"/>
                  </a:ext>
                </a:extLst>
              </p:cNvPr>
              <p:cNvSpPr txBox="1">
                <a:spLocks noChangeArrowheads="1"/>
              </p:cNvSpPr>
              <p:nvPr/>
            </p:nvSpPr>
            <p:spPr bwMode="auto">
              <a:xfrm>
                <a:off x="5109"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3" name="Text Box 216">
                <a:extLst>
                  <a:ext uri="{FF2B5EF4-FFF2-40B4-BE49-F238E27FC236}">
                    <a16:creationId xmlns:a16="http://schemas.microsoft.com/office/drawing/2014/main" id="{F2E9AB9E-79BC-497C-A684-67FAB2613E52}"/>
                  </a:ext>
                </a:extLst>
              </p:cNvPr>
              <p:cNvSpPr txBox="1">
                <a:spLocks noChangeArrowheads="1"/>
              </p:cNvSpPr>
              <p:nvPr/>
            </p:nvSpPr>
            <p:spPr bwMode="auto">
              <a:xfrm>
                <a:off x="5088" y="111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4" name="Text Box 217">
                <a:extLst>
                  <a:ext uri="{FF2B5EF4-FFF2-40B4-BE49-F238E27FC236}">
                    <a16:creationId xmlns:a16="http://schemas.microsoft.com/office/drawing/2014/main" id="{44E3043E-F6F8-4A2F-8572-0F90A5092765}"/>
                  </a:ext>
                </a:extLst>
              </p:cNvPr>
              <p:cNvSpPr txBox="1">
                <a:spLocks noChangeArrowheads="1"/>
              </p:cNvSpPr>
              <p:nvPr/>
            </p:nvSpPr>
            <p:spPr bwMode="auto">
              <a:xfrm>
                <a:off x="5290"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5" name="Text Box 218">
                <a:extLst>
                  <a:ext uri="{FF2B5EF4-FFF2-40B4-BE49-F238E27FC236}">
                    <a16:creationId xmlns:a16="http://schemas.microsoft.com/office/drawing/2014/main" id="{ACC7DAE4-EEEF-4213-A5F5-1A8C8CF2B816}"/>
                  </a:ext>
                </a:extLst>
              </p:cNvPr>
              <p:cNvSpPr txBox="1">
                <a:spLocks noChangeArrowheads="1"/>
              </p:cNvSpPr>
              <p:nvPr/>
            </p:nvSpPr>
            <p:spPr bwMode="auto">
              <a:xfrm>
                <a:off x="5109"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96" name="Text Box 219">
                <a:extLst>
                  <a:ext uri="{FF2B5EF4-FFF2-40B4-BE49-F238E27FC236}">
                    <a16:creationId xmlns:a16="http://schemas.microsoft.com/office/drawing/2014/main" id="{06D38F97-6C07-408A-9635-6FAE63EE9881}"/>
                  </a:ext>
                </a:extLst>
              </p:cNvPr>
              <p:cNvSpPr txBox="1">
                <a:spLocks noChangeArrowheads="1"/>
              </p:cNvSpPr>
              <p:nvPr/>
            </p:nvSpPr>
            <p:spPr bwMode="auto">
              <a:xfrm>
                <a:off x="4954" y="126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880" name="Line 220">
              <a:extLst>
                <a:ext uri="{FF2B5EF4-FFF2-40B4-BE49-F238E27FC236}">
                  <a16:creationId xmlns:a16="http://schemas.microsoft.com/office/drawing/2014/main" id="{5A52ED37-5ED9-4D4C-AAC7-0379E195ECB5}"/>
                </a:ext>
              </a:extLst>
            </p:cNvPr>
            <p:cNvSpPr>
              <a:spLocks noChangeShapeType="1"/>
            </p:cNvSpPr>
            <p:nvPr/>
          </p:nvSpPr>
          <p:spPr bwMode="auto">
            <a:xfrm flipH="1">
              <a:off x="816" y="528"/>
              <a:ext cx="220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81" name="Line 221">
              <a:extLst>
                <a:ext uri="{FF2B5EF4-FFF2-40B4-BE49-F238E27FC236}">
                  <a16:creationId xmlns:a16="http://schemas.microsoft.com/office/drawing/2014/main" id="{5BF8289C-9F11-49D6-A882-3B87753C49F6}"/>
                </a:ext>
              </a:extLst>
            </p:cNvPr>
            <p:cNvSpPr>
              <a:spLocks noChangeShapeType="1"/>
            </p:cNvSpPr>
            <p:nvPr/>
          </p:nvSpPr>
          <p:spPr bwMode="auto">
            <a:xfrm flipH="1">
              <a:off x="2256" y="528"/>
              <a:ext cx="76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82" name="Line 222">
              <a:extLst>
                <a:ext uri="{FF2B5EF4-FFF2-40B4-BE49-F238E27FC236}">
                  <a16:creationId xmlns:a16="http://schemas.microsoft.com/office/drawing/2014/main" id="{9F06CE69-1AE8-4A77-9C0B-CAD49DA31F95}"/>
                </a:ext>
              </a:extLst>
            </p:cNvPr>
            <p:cNvSpPr>
              <a:spLocks noChangeShapeType="1"/>
            </p:cNvSpPr>
            <p:nvPr/>
          </p:nvSpPr>
          <p:spPr bwMode="auto">
            <a:xfrm>
              <a:off x="3024" y="528"/>
              <a:ext cx="76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83" name="Line 223">
              <a:extLst>
                <a:ext uri="{FF2B5EF4-FFF2-40B4-BE49-F238E27FC236}">
                  <a16:creationId xmlns:a16="http://schemas.microsoft.com/office/drawing/2014/main" id="{CA1386A5-989A-45DD-974B-E48D48CA0DE1}"/>
                </a:ext>
              </a:extLst>
            </p:cNvPr>
            <p:cNvSpPr>
              <a:spLocks noChangeShapeType="1"/>
            </p:cNvSpPr>
            <p:nvPr/>
          </p:nvSpPr>
          <p:spPr bwMode="auto">
            <a:xfrm>
              <a:off x="3024" y="528"/>
              <a:ext cx="216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84" name="Text Box 224">
              <a:extLst>
                <a:ext uri="{FF2B5EF4-FFF2-40B4-BE49-F238E27FC236}">
                  <a16:creationId xmlns:a16="http://schemas.microsoft.com/office/drawing/2014/main" id="{E9AC8A59-8C21-4ABC-AD11-88AE591FB5A7}"/>
                </a:ext>
              </a:extLst>
            </p:cNvPr>
            <p:cNvSpPr txBox="1">
              <a:spLocks noChangeArrowheads="1"/>
            </p:cNvSpPr>
            <p:nvPr/>
          </p:nvSpPr>
          <p:spPr bwMode="auto">
            <a:xfrm>
              <a:off x="336"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85" name="Text Box 225">
              <a:extLst>
                <a:ext uri="{FF2B5EF4-FFF2-40B4-BE49-F238E27FC236}">
                  <a16:creationId xmlns:a16="http://schemas.microsoft.com/office/drawing/2014/main" id="{360C67C1-CFF9-440A-9647-364734BE088E}"/>
                </a:ext>
              </a:extLst>
            </p:cNvPr>
            <p:cNvSpPr txBox="1">
              <a:spLocks noChangeArrowheads="1"/>
            </p:cNvSpPr>
            <p:nvPr/>
          </p:nvSpPr>
          <p:spPr bwMode="auto">
            <a:xfrm>
              <a:off x="172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86" name="Text Box 226">
              <a:extLst>
                <a:ext uri="{FF2B5EF4-FFF2-40B4-BE49-F238E27FC236}">
                  <a16:creationId xmlns:a16="http://schemas.microsoft.com/office/drawing/2014/main" id="{91D04B51-3E79-495D-B893-DEC43E3007B8}"/>
                </a:ext>
              </a:extLst>
            </p:cNvPr>
            <p:cNvSpPr txBox="1">
              <a:spLocks noChangeArrowheads="1"/>
            </p:cNvSpPr>
            <p:nvPr/>
          </p:nvSpPr>
          <p:spPr bwMode="auto">
            <a:xfrm>
              <a:off x="3264"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87" name="Text Box 227">
              <a:extLst>
                <a:ext uri="{FF2B5EF4-FFF2-40B4-BE49-F238E27FC236}">
                  <a16:creationId xmlns:a16="http://schemas.microsoft.com/office/drawing/2014/main" id="{2D915F5A-294F-4F82-8593-A2F60B19B4FF}"/>
                </a:ext>
              </a:extLst>
            </p:cNvPr>
            <p:cNvSpPr txBox="1">
              <a:spLocks noChangeArrowheads="1"/>
            </p:cNvSpPr>
            <p:nvPr/>
          </p:nvSpPr>
          <p:spPr bwMode="auto">
            <a:xfrm>
              <a:off x="4512"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630" name="Text Box 228">
            <a:extLst>
              <a:ext uri="{FF2B5EF4-FFF2-40B4-BE49-F238E27FC236}">
                <a16:creationId xmlns:a16="http://schemas.microsoft.com/office/drawing/2014/main" id="{F95DC996-CA5B-4285-9DBB-1265005A1AFB}"/>
              </a:ext>
            </a:extLst>
          </p:cNvPr>
          <p:cNvSpPr txBox="1">
            <a:spLocks noChangeArrowheads="1"/>
          </p:cNvSpPr>
          <p:nvPr/>
        </p:nvSpPr>
        <p:spPr bwMode="auto">
          <a:xfrm>
            <a:off x="4675188" y="6308730"/>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华文新魏" panose="02010800040101010101" pitchFamily="2" charset="-122"/>
                <a:ea typeface="华文新魏" panose="02010800040101010101" pitchFamily="2" charset="-122"/>
                <a:cs typeface="+mn-cs"/>
              </a:rPr>
              <a:t>八数码难题的宽度优先搜索树</a:t>
            </a:r>
          </a:p>
        </p:txBody>
      </p:sp>
      <p:grpSp>
        <p:nvGrpSpPr>
          <p:cNvPr id="133349" name="Group 229">
            <a:extLst>
              <a:ext uri="{FF2B5EF4-FFF2-40B4-BE49-F238E27FC236}">
                <a16:creationId xmlns:a16="http://schemas.microsoft.com/office/drawing/2014/main" id="{8F6E0300-71A4-403D-9B93-9F0712629819}"/>
              </a:ext>
            </a:extLst>
          </p:cNvPr>
          <p:cNvGrpSpPr>
            <a:grpSpLocks/>
          </p:cNvGrpSpPr>
          <p:nvPr/>
        </p:nvGrpSpPr>
        <p:grpSpPr bwMode="auto">
          <a:xfrm>
            <a:off x="1524005" y="4581525"/>
            <a:ext cx="5197475" cy="1676400"/>
            <a:chOff x="0" y="2880"/>
            <a:chExt cx="3274" cy="1056"/>
          </a:xfrm>
        </p:grpSpPr>
        <p:grpSp>
          <p:nvGrpSpPr>
            <p:cNvPr id="26770" name="Group 230">
              <a:extLst>
                <a:ext uri="{FF2B5EF4-FFF2-40B4-BE49-F238E27FC236}">
                  <a16:creationId xmlns:a16="http://schemas.microsoft.com/office/drawing/2014/main" id="{8A0615AF-37C1-4D44-9793-CC641911FC29}"/>
                </a:ext>
              </a:extLst>
            </p:cNvPr>
            <p:cNvGrpSpPr>
              <a:grpSpLocks/>
            </p:cNvGrpSpPr>
            <p:nvPr/>
          </p:nvGrpSpPr>
          <p:grpSpPr bwMode="auto">
            <a:xfrm>
              <a:off x="0" y="2880"/>
              <a:ext cx="3274" cy="1056"/>
              <a:chOff x="0" y="2880"/>
              <a:chExt cx="3274" cy="1056"/>
            </a:xfrm>
          </p:grpSpPr>
          <p:grpSp>
            <p:nvGrpSpPr>
              <p:cNvPr id="26772" name="Group 231">
                <a:extLst>
                  <a:ext uri="{FF2B5EF4-FFF2-40B4-BE49-F238E27FC236}">
                    <a16:creationId xmlns:a16="http://schemas.microsoft.com/office/drawing/2014/main" id="{9649281A-1A2F-4ADE-B1A3-7A8860FF0061}"/>
                  </a:ext>
                </a:extLst>
              </p:cNvPr>
              <p:cNvGrpSpPr>
                <a:grpSpLocks/>
              </p:cNvGrpSpPr>
              <p:nvPr/>
            </p:nvGrpSpPr>
            <p:grpSpPr bwMode="auto">
              <a:xfrm>
                <a:off x="0" y="2880"/>
                <a:ext cx="3274" cy="1056"/>
                <a:chOff x="0" y="2880"/>
                <a:chExt cx="3274" cy="1056"/>
              </a:xfrm>
            </p:grpSpPr>
            <p:grpSp>
              <p:nvGrpSpPr>
                <p:cNvPr id="26774" name="Group 232">
                  <a:extLst>
                    <a:ext uri="{FF2B5EF4-FFF2-40B4-BE49-F238E27FC236}">
                      <a16:creationId xmlns:a16="http://schemas.microsoft.com/office/drawing/2014/main" id="{5050F2CD-F54F-49BA-BEE0-596178562CC1}"/>
                    </a:ext>
                  </a:extLst>
                </p:cNvPr>
                <p:cNvGrpSpPr>
                  <a:grpSpLocks/>
                </p:cNvGrpSpPr>
                <p:nvPr/>
              </p:nvGrpSpPr>
              <p:grpSpPr bwMode="auto">
                <a:xfrm>
                  <a:off x="0" y="3419"/>
                  <a:ext cx="491" cy="458"/>
                  <a:chOff x="1536" y="2304"/>
                  <a:chExt cx="432" cy="432"/>
                </a:xfrm>
              </p:grpSpPr>
              <p:sp>
                <p:nvSpPr>
                  <p:cNvPr id="26871" name="Rectangle 233">
                    <a:extLst>
                      <a:ext uri="{FF2B5EF4-FFF2-40B4-BE49-F238E27FC236}">
                        <a16:creationId xmlns:a16="http://schemas.microsoft.com/office/drawing/2014/main" id="{60805BA3-5A82-4A6F-B2FD-F359B40223B4}"/>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72" name="Line 234">
                    <a:extLst>
                      <a:ext uri="{FF2B5EF4-FFF2-40B4-BE49-F238E27FC236}">
                        <a16:creationId xmlns:a16="http://schemas.microsoft.com/office/drawing/2014/main" id="{769DE98A-7FF9-42AC-9291-1B265968E6FE}"/>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73" name="Line 235">
                    <a:extLst>
                      <a:ext uri="{FF2B5EF4-FFF2-40B4-BE49-F238E27FC236}">
                        <a16:creationId xmlns:a16="http://schemas.microsoft.com/office/drawing/2014/main" id="{04910B87-8C77-4AFE-B466-F54ADCA92CF3}"/>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74" name="Line 236">
                    <a:extLst>
                      <a:ext uri="{FF2B5EF4-FFF2-40B4-BE49-F238E27FC236}">
                        <a16:creationId xmlns:a16="http://schemas.microsoft.com/office/drawing/2014/main" id="{8C3B373E-0B48-44D0-A6A8-D1A952A2028D}"/>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75" name="Line 237">
                    <a:extLst>
                      <a:ext uri="{FF2B5EF4-FFF2-40B4-BE49-F238E27FC236}">
                        <a16:creationId xmlns:a16="http://schemas.microsoft.com/office/drawing/2014/main" id="{03505F36-3AF8-4FFD-8E50-BEF867B36CFE}"/>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6775" name="Group 238">
                  <a:extLst>
                    <a:ext uri="{FF2B5EF4-FFF2-40B4-BE49-F238E27FC236}">
                      <a16:creationId xmlns:a16="http://schemas.microsoft.com/office/drawing/2014/main" id="{372ADE1F-B874-44A5-8687-6AF53B2CB7F6}"/>
                    </a:ext>
                  </a:extLst>
                </p:cNvPr>
                <p:cNvGrpSpPr>
                  <a:grpSpLocks/>
                </p:cNvGrpSpPr>
                <p:nvPr/>
              </p:nvGrpSpPr>
              <p:grpSpPr bwMode="auto">
                <a:xfrm>
                  <a:off x="20" y="2880"/>
                  <a:ext cx="3254" cy="1056"/>
                  <a:chOff x="20" y="2880"/>
                  <a:chExt cx="3254" cy="1056"/>
                </a:xfrm>
              </p:grpSpPr>
              <p:sp>
                <p:nvSpPr>
                  <p:cNvPr id="26776" name="Text Box 239">
                    <a:extLst>
                      <a:ext uri="{FF2B5EF4-FFF2-40B4-BE49-F238E27FC236}">
                        <a16:creationId xmlns:a16="http://schemas.microsoft.com/office/drawing/2014/main" id="{41F16B5A-AE89-4369-BA8E-DF1FAC9DE17D}"/>
                      </a:ext>
                    </a:extLst>
                  </p:cNvPr>
                  <p:cNvSpPr txBox="1">
                    <a:spLocks noChangeArrowheads="1"/>
                  </p:cNvSpPr>
                  <p:nvPr/>
                </p:nvSpPr>
                <p:spPr bwMode="auto">
                  <a:xfrm>
                    <a:off x="156"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77" name="Text Box 240">
                    <a:extLst>
                      <a:ext uri="{FF2B5EF4-FFF2-40B4-BE49-F238E27FC236}">
                        <a16:creationId xmlns:a16="http://schemas.microsoft.com/office/drawing/2014/main" id="{51A56098-CEC9-42BE-AAC6-89C2DFEB5976}"/>
                      </a:ext>
                    </a:extLst>
                  </p:cNvPr>
                  <p:cNvSpPr txBox="1">
                    <a:spLocks noChangeArrowheads="1"/>
                  </p:cNvSpPr>
                  <p:nvPr/>
                </p:nvSpPr>
                <p:spPr bwMode="auto">
                  <a:xfrm>
                    <a:off x="156" y="343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78" name="Text Box 241">
                    <a:extLst>
                      <a:ext uri="{FF2B5EF4-FFF2-40B4-BE49-F238E27FC236}">
                        <a16:creationId xmlns:a16="http://schemas.microsoft.com/office/drawing/2014/main" id="{1A583278-4BBA-4C68-8E61-F6F24F609F3F}"/>
                      </a:ext>
                    </a:extLst>
                  </p:cNvPr>
                  <p:cNvSpPr txBox="1">
                    <a:spLocks noChangeArrowheads="1"/>
                  </p:cNvSpPr>
                  <p:nvPr/>
                </p:nvSpPr>
                <p:spPr bwMode="auto">
                  <a:xfrm>
                    <a:off x="358"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79" name="Text Box 242">
                    <a:extLst>
                      <a:ext uri="{FF2B5EF4-FFF2-40B4-BE49-F238E27FC236}">
                        <a16:creationId xmlns:a16="http://schemas.microsoft.com/office/drawing/2014/main" id="{979029F6-92A7-4C0D-A94A-06255F61CE09}"/>
                      </a:ext>
                    </a:extLst>
                  </p:cNvPr>
                  <p:cNvSpPr txBox="1">
                    <a:spLocks noChangeArrowheads="1"/>
                  </p:cNvSpPr>
                  <p:nvPr/>
                </p:nvSpPr>
                <p:spPr bwMode="auto">
                  <a:xfrm>
                    <a:off x="356"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0" name="Text Box 243">
                    <a:extLst>
                      <a:ext uri="{FF2B5EF4-FFF2-40B4-BE49-F238E27FC236}">
                        <a16:creationId xmlns:a16="http://schemas.microsoft.com/office/drawing/2014/main" id="{8631516B-5C56-4515-A5CA-A83A38D978F1}"/>
                      </a:ext>
                    </a:extLst>
                  </p:cNvPr>
                  <p:cNvSpPr txBox="1">
                    <a:spLocks noChangeArrowheads="1"/>
                  </p:cNvSpPr>
                  <p:nvPr/>
                </p:nvSpPr>
                <p:spPr bwMode="auto">
                  <a:xfrm>
                    <a:off x="175"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6781" name="Group 244">
                    <a:extLst>
                      <a:ext uri="{FF2B5EF4-FFF2-40B4-BE49-F238E27FC236}">
                        <a16:creationId xmlns:a16="http://schemas.microsoft.com/office/drawing/2014/main" id="{14C12EF3-02A9-4026-A571-85DE3E063441}"/>
                      </a:ext>
                    </a:extLst>
                  </p:cNvPr>
                  <p:cNvGrpSpPr>
                    <a:grpSpLocks/>
                  </p:cNvGrpSpPr>
                  <p:nvPr/>
                </p:nvGrpSpPr>
                <p:grpSpPr bwMode="auto">
                  <a:xfrm>
                    <a:off x="528" y="3419"/>
                    <a:ext cx="491" cy="458"/>
                    <a:chOff x="1536" y="2304"/>
                    <a:chExt cx="432" cy="432"/>
                  </a:xfrm>
                </p:grpSpPr>
                <p:sp>
                  <p:nvSpPr>
                    <p:cNvPr id="26866" name="Rectangle 245">
                      <a:extLst>
                        <a:ext uri="{FF2B5EF4-FFF2-40B4-BE49-F238E27FC236}">
                          <a16:creationId xmlns:a16="http://schemas.microsoft.com/office/drawing/2014/main" id="{F5928084-FA58-4B61-93F3-C377755486F6}"/>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67" name="Line 246">
                      <a:extLst>
                        <a:ext uri="{FF2B5EF4-FFF2-40B4-BE49-F238E27FC236}">
                          <a16:creationId xmlns:a16="http://schemas.microsoft.com/office/drawing/2014/main" id="{796EA8DA-B124-4446-AFAC-D87844C0A650}"/>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68" name="Line 247">
                      <a:extLst>
                        <a:ext uri="{FF2B5EF4-FFF2-40B4-BE49-F238E27FC236}">
                          <a16:creationId xmlns:a16="http://schemas.microsoft.com/office/drawing/2014/main" id="{029DBD69-5322-4691-B571-8358D1138EB6}"/>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69" name="Line 248">
                      <a:extLst>
                        <a:ext uri="{FF2B5EF4-FFF2-40B4-BE49-F238E27FC236}">
                          <a16:creationId xmlns:a16="http://schemas.microsoft.com/office/drawing/2014/main" id="{F1FE709C-6BBD-428B-8925-7FBD683CB6ED}"/>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70" name="Line 249">
                      <a:extLst>
                        <a:ext uri="{FF2B5EF4-FFF2-40B4-BE49-F238E27FC236}">
                          <a16:creationId xmlns:a16="http://schemas.microsoft.com/office/drawing/2014/main" id="{F52A6A7F-82F2-4DDF-BD99-61D57F4F7662}"/>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782" name="Text Box 250">
                    <a:extLst>
                      <a:ext uri="{FF2B5EF4-FFF2-40B4-BE49-F238E27FC236}">
                        <a16:creationId xmlns:a16="http://schemas.microsoft.com/office/drawing/2014/main" id="{9DF4618F-9B38-4D45-8DE9-2A9FBF148E5A}"/>
                      </a:ext>
                    </a:extLst>
                  </p:cNvPr>
                  <p:cNvSpPr txBox="1">
                    <a:spLocks noChangeArrowheads="1"/>
                  </p:cNvSpPr>
                  <p:nvPr/>
                </p:nvSpPr>
                <p:spPr bwMode="auto">
                  <a:xfrm>
                    <a:off x="684" y="343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3" name="Text Box 251">
                    <a:extLst>
                      <a:ext uri="{FF2B5EF4-FFF2-40B4-BE49-F238E27FC236}">
                        <a16:creationId xmlns:a16="http://schemas.microsoft.com/office/drawing/2014/main" id="{4AA39154-AEDC-4573-9699-8259DBA59557}"/>
                      </a:ext>
                    </a:extLst>
                  </p:cNvPr>
                  <p:cNvSpPr txBox="1">
                    <a:spLocks noChangeArrowheads="1"/>
                  </p:cNvSpPr>
                  <p:nvPr/>
                </p:nvSpPr>
                <p:spPr bwMode="auto">
                  <a:xfrm>
                    <a:off x="550" y="35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4" name="Text Box 252">
                    <a:extLst>
                      <a:ext uri="{FF2B5EF4-FFF2-40B4-BE49-F238E27FC236}">
                        <a16:creationId xmlns:a16="http://schemas.microsoft.com/office/drawing/2014/main" id="{653E0D5F-D12B-40DA-AFD1-AD287C6AA8D7}"/>
                      </a:ext>
                    </a:extLst>
                  </p:cNvPr>
                  <p:cNvSpPr txBox="1">
                    <a:spLocks noChangeArrowheads="1"/>
                  </p:cNvSpPr>
                  <p:nvPr/>
                </p:nvSpPr>
                <p:spPr bwMode="auto">
                  <a:xfrm>
                    <a:off x="884"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5" name="Text Box 253">
                    <a:extLst>
                      <a:ext uri="{FF2B5EF4-FFF2-40B4-BE49-F238E27FC236}">
                        <a16:creationId xmlns:a16="http://schemas.microsoft.com/office/drawing/2014/main" id="{7CEF4D9C-CD8F-4765-80AF-EA0875F9EEF5}"/>
                      </a:ext>
                    </a:extLst>
                  </p:cNvPr>
                  <p:cNvSpPr txBox="1">
                    <a:spLocks noChangeArrowheads="1"/>
                  </p:cNvSpPr>
                  <p:nvPr/>
                </p:nvSpPr>
                <p:spPr bwMode="auto">
                  <a:xfrm>
                    <a:off x="528"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6" name="Text Box 254">
                    <a:extLst>
                      <a:ext uri="{FF2B5EF4-FFF2-40B4-BE49-F238E27FC236}">
                        <a16:creationId xmlns:a16="http://schemas.microsoft.com/office/drawing/2014/main" id="{6F3EDB41-B1E7-457F-901B-1CB635D85BCE}"/>
                      </a:ext>
                    </a:extLst>
                  </p:cNvPr>
                  <p:cNvSpPr txBox="1">
                    <a:spLocks noChangeArrowheads="1"/>
                  </p:cNvSpPr>
                  <p:nvPr/>
                </p:nvSpPr>
                <p:spPr bwMode="auto">
                  <a:xfrm>
                    <a:off x="886"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7" name="Text Box 255">
                    <a:extLst>
                      <a:ext uri="{FF2B5EF4-FFF2-40B4-BE49-F238E27FC236}">
                        <a16:creationId xmlns:a16="http://schemas.microsoft.com/office/drawing/2014/main" id="{EB9D8E02-2150-4271-ADAB-EFBEFD95A283}"/>
                      </a:ext>
                    </a:extLst>
                  </p:cNvPr>
                  <p:cNvSpPr txBox="1">
                    <a:spLocks noChangeArrowheads="1"/>
                  </p:cNvSpPr>
                  <p:nvPr/>
                </p:nvSpPr>
                <p:spPr bwMode="auto">
                  <a:xfrm>
                    <a:off x="884"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8" name="Text Box 256">
                    <a:extLst>
                      <a:ext uri="{FF2B5EF4-FFF2-40B4-BE49-F238E27FC236}">
                        <a16:creationId xmlns:a16="http://schemas.microsoft.com/office/drawing/2014/main" id="{F5FCBFFC-7072-4A43-8904-CBFE0B63998A}"/>
                      </a:ext>
                    </a:extLst>
                  </p:cNvPr>
                  <p:cNvSpPr txBox="1">
                    <a:spLocks noChangeArrowheads="1"/>
                  </p:cNvSpPr>
                  <p:nvPr/>
                </p:nvSpPr>
                <p:spPr bwMode="auto">
                  <a:xfrm>
                    <a:off x="703"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89" name="Text Box 257">
                    <a:extLst>
                      <a:ext uri="{FF2B5EF4-FFF2-40B4-BE49-F238E27FC236}">
                        <a16:creationId xmlns:a16="http://schemas.microsoft.com/office/drawing/2014/main" id="{3DB4E074-12C0-4DB1-A58F-7D0DEF13279F}"/>
                      </a:ext>
                    </a:extLst>
                  </p:cNvPr>
                  <p:cNvSpPr txBox="1">
                    <a:spLocks noChangeArrowheads="1"/>
                  </p:cNvSpPr>
                  <p:nvPr/>
                </p:nvSpPr>
                <p:spPr bwMode="auto">
                  <a:xfrm>
                    <a:off x="548"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6790" name="Group 258">
                    <a:extLst>
                      <a:ext uri="{FF2B5EF4-FFF2-40B4-BE49-F238E27FC236}">
                        <a16:creationId xmlns:a16="http://schemas.microsoft.com/office/drawing/2014/main" id="{19A5D4A9-4D9D-44AE-8812-45AEAC0E92C3}"/>
                      </a:ext>
                    </a:extLst>
                  </p:cNvPr>
                  <p:cNvGrpSpPr>
                    <a:grpSpLocks/>
                  </p:cNvGrpSpPr>
                  <p:nvPr/>
                </p:nvGrpSpPr>
                <p:grpSpPr bwMode="auto">
                  <a:xfrm>
                    <a:off x="1104" y="3419"/>
                    <a:ext cx="538" cy="517"/>
                    <a:chOff x="1104" y="3419"/>
                    <a:chExt cx="538" cy="517"/>
                  </a:xfrm>
                </p:grpSpPr>
                <p:grpSp>
                  <p:nvGrpSpPr>
                    <p:cNvPr id="26852" name="Group 259">
                      <a:extLst>
                        <a:ext uri="{FF2B5EF4-FFF2-40B4-BE49-F238E27FC236}">
                          <a16:creationId xmlns:a16="http://schemas.microsoft.com/office/drawing/2014/main" id="{AF1ECA79-28A2-41CE-8158-4F5F11680772}"/>
                        </a:ext>
                      </a:extLst>
                    </p:cNvPr>
                    <p:cNvGrpSpPr>
                      <a:grpSpLocks/>
                    </p:cNvGrpSpPr>
                    <p:nvPr/>
                  </p:nvGrpSpPr>
                  <p:grpSpPr bwMode="auto">
                    <a:xfrm>
                      <a:off x="1104" y="3419"/>
                      <a:ext cx="491" cy="458"/>
                      <a:chOff x="1536" y="2304"/>
                      <a:chExt cx="432" cy="432"/>
                    </a:xfrm>
                  </p:grpSpPr>
                  <p:sp>
                    <p:nvSpPr>
                      <p:cNvPr id="26861" name="Rectangle 260">
                        <a:extLst>
                          <a:ext uri="{FF2B5EF4-FFF2-40B4-BE49-F238E27FC236}">
                            <a16:creationId xmlns:a16="http://schemas.microsoft.com/office/drawing/2014/main" id="{1CED46A8-A120-497F-852A-CE61E6CC0D4C}"/>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62" name="Line 261">
                        <a:extLst>
                          <a:ext uri="{FF2B5EF4-FFF2-40B4-BE49-F238E27FC236}">
                            <a16:creationId xmlns:a16="http://schemas.microsoft.com/office/drawing/2014/main" id="{E590BCD0-E474-456E-8CF2-F2ADD94D3576}"/>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63" name="Line 262">
                        <a:extLst>
                          <a:ext uri="{FF2B5EF4-FFF2-40B4-BE49-F238E27FC236}">
                            <a16:creationId xmlns:a16="http://schemas.microsoft.com/office/drawing/2014/main" id="{C1060BF6-04F6-4F96-B7EC-80A0B5B3C2FD}"/>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64" name="Line 263">
                        <a:extLst>
                          <a:ext uri="{FF2B5EF4-FFF2-40B4-BE49-F238E27FC236}">
                            <a16:creationId xmlns:a16="http://schemas.microsoft.com/office/drawing/2014/main" id="{EDC9DFC4-8CF9-4EBC-96C8-DD7AEE6785D7}"/>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65" name="Line 264">
                        <a:extLst>
                          <a:ext uri="{FF2B5EF4-FFF2-40B4-BE49-F238E27FC236}">
                            <a16:creationId xmlns:a16="http://schemas.microsoft.com/office/drawing/2014/main" id="{FC021D6C-2EA0-4177-81E6-6151F7C7C7B7}"/>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853" name="Text Box 265">
                      <a:extLst>
                        <a:ext uri="{FF2B5EF4-FFF2-40B4-BE49-F238E27FC236}">
                          <a16:creationId xmlns:a16="http://schemas.microsoft.com/office/drawing/2014/main" id="{50F4FDBD-FF92-4EF9-A511-82800AAE713E}"/>
                        </a:ext>
                      </a:extLst>
                    </p:cNvPr>
                    <p:cNvSpPr txBox="1">
                      <a:spLocks noChangeArrowheads="1"/>
                    </p:cNvSpPr>
                    <p:nvPr/>
                  </p:nvSpPr>
                  <p:spPr bwMode="auto">
                    <a:xfrm>
                      <a:off x="1260"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54" name="Text Box 266">
                      <a:extLst>
                        <a:ext uri="{FF2B5EF4-FFF2-40B4-BE49-F238E27FC236}">
                          <a16:creationId xmlns:a16="http://schemas.microsoft.com/office/drawing/2014/main" id="{E05ED067-E647-4148-BA64-B4C1C20FFA78}"/>
                        </a:ext>
                      </a:extLst>
                    </p:cNvPr>
                    <p:cNvSpPr txBox="1">
                      <a:spLocks noChangeArrowheads="1"/>
                    </p:cNvSpPr>
                    <p:nvPr/>
                  </p:nvSpPr>
                  <p:spPr bwMode="auto">
                    <a:xfrm>
                      <a:off x="1126"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55" name="Text Box 267">
                      <a:extLst>
                        <a:ext uri="{FF2B5EF4-FFF2-40B4-BE49-F238E27FC236}">
                          <a16:creationId xmlns:a16="http://schemas.microsoft.com/office/drawing/2014/main" id="{C1F928CA-614F-4AB3-969D-F362B4A14862}"/>
                        </a:ext>
                      </a:extLst>
                    </p:cNvPr>
                    <p:cNvSpPr txBox="1">
                      <a:spLocks noChangeArrowheads="1"/>
                    </p:cNvSpPr>
                    <p:nvPr/>
                  </p:nvSpPr>
                  <p:spPr bwMode="auto">
                    <a:xfrm>
                      <a:off x="1460"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56" name="Text Box 268">
                      <a:extLst>
                        <a:ext uri="{FF2B5EF4-FFF2-40B4-BE49-F238E27FC236}">
                          <a16:creationId xmlns:a16="http://schemas.microsoft.com/office/drawing/2014/main" id="{E0F47DDD-0F89-4FB4-86CB-DA620B1F77E2}"/>
                        </a:ext>
                      </a:extLst>
                    </p:cNvPr>
                    <p:cNvSpPr txBox="1">
                      <a:spLocks noChangeArrowheads="1"/>
                    </p:cNvSpPr>
                    <p:nvPr/>
                  </p:nvSpPr>
                  <p:spPr bwMode="auto">
                    <a:xfrm>
                      <a:off x="1279"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57" name="Text Box 269">
                      <a:extLst>
                        <a:ext uri="{FF2B5EF4-FFF2-40B4-BE49-F238E27FC236}">
                          <a16:creationId xmlns:a16="http://schemas.microsoft.com/office/drawing/2014/main" id="{5DA847C8-CDF8-4BA3-9EE9-92392843610E}"/>
                        </a:ext>
                      </a:extLst>
                    </p:cNvPr>
                    <p:cNvSpPr txBox="1">
                      <a:spLocks noChangeArrowheads="1"/>
                    </p:cNvSpPr>
                    <p:nvPr/>
                  </p:nvSpPr>
                  <p:spPr bwMode="auto">
                    <a:xfrm>
                      <a:off x="1462"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58" name="Text Box 270">
                      <a:extLst>
                        <a:ext uri="{FF2B5EF4-FFF2-40B4-BE49-F238E27FC236}">
                          <a16:creationId xmlns:a16="http://schemas.microsoft.com/office/drawing/2014/main" id="{CDBF69C0-6B27-4608-8ED0-90B1C11A48DD}"/>
                        </a:ext>
                      </a:extLst>
                    </p:cNvPr>
                    <p:cNvSpPr txBox="1">
                      <a:spLocks noChangeArrowheads="1"/>
                    </p:cNvSpPr>
                    <p:nvPr/>
                  </p:nvSpPr>
                  <p:spPr bwMode="auto">
                    <a:xfrm>
                      <a:off x="1460"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59" name="Text Box 271">
                      <a:extLst>
                        <a:ext uri="{FF2B5EF4-FFF2-40B4-BE49-F238E27FC236}">
                          <a16:creationId xmlns:a16="http://schemas.microsoft.com/office/drawing/2014/main" id="{8AA8DED5-CCD0-49D2-9AC5-2C887061EFD8}"/>
                        </a:ext>
                      </a:extLst>
                    </p:cNvPr>
                    <p:cNvSpPr txBox="1">
                      <a:spLocks noChangeArrowheads="1"/>
                    </p:cNvSpPr>
                    <p:nvPr/>
                  </p:nvSpPr>
                  <p:spPr bwMode="auto">
                    <a:xfrm>
                      <a:off x="1104"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60" name="Text Box 272">
                      <a:extLst>
                        <a:ext uri="{FF2B5EF4-FFF2-40B4-BE49-F238E27FC236}">
                          <a16:creationId xmlns:a16="http://schemas.microsoft.com/office/drawing/2014/main" id="{276FB537-66FD-434F-BAC6-A8D4E834DB08}"/>
                        </a:ext>
                      </a:extLst>
                    </p:cNvPr>
                    <p:cNvSpPr txBox="1">
                      <a:spLocks noChangeArrowheads="1"/>
                    </p:cNvSpPr>
                    <p:nvPr/>
                  </p:nvSpPr>
                  <p:spPr bwMode="auto">
                    <a:xfrm>
                      <a:off x="1124" y="35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791" name="Group 273">
                    <a:extLst>
                      <a:ext uri="{FF2B5EF4-FFF2-40B4-BE49-F238E27FC236}">
                        <a16:creationId xmlns:a16="http://schemas.microsoft.com/office/drawing/2014/main" id="{D787E60F-5C55-47FA-AF32-2B857D7DF7F4}"/>
                      </a:ext>
                    </a:extLst>
                  </p:cNvPr>
                  <p:cNvGrpSpPr>
                    <a:grpSpLocks/>
                  </p:cNvGrpSpPr>
                  <p:nvPr/>
                </p:nvGrpSpPr>
                <p:grpSpPr bwMode="auto">
                  <a:xfrm>
                    <a:off x="1632" y="3419"/>
                    <a:ext cx="538" cy="517"/>
                    <a:chOff x="1632" y="3419"/>
                    <a:chExt cx="538" cy="517"/>
                  </a:xfrm>
                </p:grpSpPr>
                <p:grpSp>
                  <p:nvGrpSpPr>
                    <p:cNvPr id="26838" name="Group 274">
                      <a:extLst>
                        <a:ext uri="{FF2B5EF4-FFF2-40B4-BE49-F238E27FC236}">
                          <a16:creationId xmlns:a16="http://schemas.microsoft.com/office/drawing/2014/main" id="{2320CEA0-0C73-48ED-8A58-6571CEC94CBE}"/>
                        </a:ext>
                      </a:extLst>
                    </p:cNvPr>
                    <p:cNvGrpSpPr>
                      <a:grpSpLocks/>
                    </p:cNvGrpSpPr>
                    <p:nvPr/>
                  </p:nvGrpSpPr>
                  <p:grpSpPr bwMode="auto">
                    <a:xfrm>
                      <a:off x="1632" y="3419"/>
                      <a:ext cx="491" cy="458"/>
                      <a:chOff x="1536" y="2304"/>
                      <a:chExt cx="432" cy="432"/>
                    </a:xfrm>
                  </p:grpSpPr>
                  <p:sp>
                    <p:nvSpPr>
                      <p:cNvPr id="26847" name="Rectangle 275">
                        <a:extLst>
                          <a:ext uri="{FF2B5EF4-FFF2-40B4-BE49-F238E27FC236}">
                            <a16:creationId xmlns:a16="http://schemas.microsoft.com/office/drawing/2014/main" id="{CD6C789D-EE1A-4959-A150-AB47B0B0A23F}"/>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48" name="Line 276">
                        <a:extLst>
                          <a:ext uri="{FF2B5EF4-FFF2-40B4-BE49-F238E27FC236}">
                            <a16:creationId xmlns:a16="http://schemas.microsoft.com/office/drawing/2014/main" id="{4715C00E-0DD3-4EFC-9D51-EB86AF888AA6}"/>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49" name="Line 277">
                        <a:extLst>
                          <a:ext uri="{FF2B5EF4-FFF2-40B4-BE49-F238E27FC236}">
                            <a16:creationId xmlns:a16="http://schemas.microsoft.com/office/drawing/2014/main" id="{7C629EC2-B828-447A-AC56-FB327602CA42}"/>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50" name="Line 278">
                        <a:extLst>
                          <a:ext uri="{FF2B5EF4-FFF2-40B4-BE49-F238E27FC236}">
                            <a16:creationId xmlns:a16="http://schemas.microsoft.com/office/drawing/2014/main" id="{779DB439-E9AF-4676-8AD3-A386A90CCDC7}"/>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51" name="Line 279">
                        <a:extLst>
                          <a:ext uri="{FF2B5EF4-FFF2-40B4-BE49-F238E27FC236}">
                            <a16:creationId xmlns:a16="http://schemas.microsoft.com/office/drawing/2014/main" id="{1D14EB28-08B9-4761-B622-525FA8C9727F}"/>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839" name="Text Box 280">
                      <a:extLst>
                        <a:ext uri="{FF2B5EF4-FFF2-40B4-BE49-F238E27FC236}">
                          <a16:creationId xmlns:a16="http://schemas.microsoft.com/office/drawing/2014/main" id="{EB8B01EA-2365-47F8-A672-4E2705FE267E}"/>
                        </a:ext>
                      </a:extLst>
                    </p:cNvPr>
                    <p:cNvSpPr txBox="1">
                      <a:spLocks noChangeArrowheads="1"/>
                    </p:cNvSpPr>
                    <p:nvPr/>
                  </p:nvSpPr>
                  <p:spPr bwMode="auto">
                    <a:xfrm>
                      <a:off x="1824"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0" name="Text Box 281">
                      <a:extLst>
                        <a:ext uri="{FF2B5EF4-FFF2-40B4-BE49-F238E27FC236}">
                          <a16:creationId xmlns:a16="http://schemas.microsoft.com/office/drawing/2014/main" id="{C01CD2E2-F2C0-4E5B-9D98-AA2B800778C7}"/>
                        </a:ext>
                      </a:extLst>
                    </p:cNvPr>
                    <p:cNvSpPr txBox="1">
                      <a:spLocks noChangeArrowheads="1"/>
                    </p:cNvSpPr>
                    <p:nvPr/>
                  </p:nvSpPr>
                  <p:spPr bwMode="auto">
                    <a:xfrm>
                      <a:off x="1654"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1" name="Text Box 282">
                      <a:extLst>
                        <a:ext uri="{FF2B5EF4-FFF2-40B4-BE49-F238E27FC236}">
                          <a16:creationId xmlns:a16="http://schemas.microsoft.com/office/drawing/2014/main" id="{E4DB79B1-564A-4EC2-96B6-9EF048F19442}"/>
                        </a:ext>
                      </a:extLst>
                    </p:cNvPr>
                    <p:cNvSpPr txBox="1">
                      <a:spLocks noChangeArrowheads="1"/>
                    </p:cNvSpPr>
                    <p:nvPr/>
                  </p:nvSpPr>
                  <p:spPr bwMode="auto">
                    <a:xfrm>
                      <a:off x="1988"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2" name="Text Box 283">
                      <a:extLst>
                        <a:ext uri="{FF2B5EF4-FFF2-40B4-BE49-F238E27FC236}">
                          <a16:creationId xmlns:a16="http://schemas.microsoft.com/office/drawing/2014/main" id="{96C5C2C0-9B53-4F98-9F42-AE1E05FE3379}"/>
                        </a:ext>
                      </a:extLst>
                    </p:cNvPr>
                    <p:cNvSpPr txBox="1">
                      <a:spLocks noChangeArrowheads="1"/>
                    </p:cNvSpPr>
                    <p:nvPr/>
                  </p:nvSpPr>
                  <p:spPr bwMode="auto">
                    <a:xfrm>
                      <a:off x="1807"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3" name="Text Box 284">
                      <a:extLst>
                        <a:ext uri="{FF2B5EF4-FFF2-40B4-BE49-F238E27FC236}">
                          <a16:creationId xmlns:a16="http://schemas.microsoft.com/office/drawing/2014/main" id="{80F14740-D3A3-438B-A608-7B2D4A0FE154}"/>
                        </a:ext>
                      </a:extLst>
                    </p:cNvPr>
                    <p:cNvSpPr txBox="1">
                      <a:spLocks noChangeArrowheads="1"/>
                    </p:cNvSpPr>
                    <p:nvPr/>
                  </p:nvSpPr>
                  <p:spPr bwMode="auto">
                    <a:xfrm>
                      <a:off x="1990"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4" name="Text Box 285">
                      <a:extLst>
                        <a:ext uri="{FF2B5EF4-FFF2-40B4-BE49-F238E27FC236}">
                          <a16:creationId xmlns:a16="http://schemas.microsoft.com/office/drawing/2014/main" id="{07E94612-2195-4943-A641-39CDFDC31BD4}"/>
                        </a:ext>
                      </a:extLst>
                    </p:cNvPr>
                    <p:cNvSpPr txBox="1">
                      <a:spLocks noChangeArrowheads="1"/>
                    </p:cNvSpPr>
                    <p:nvPr/>
                  </p:nvSpPr>
                  <p:spPr bwMode="auto">
                    <a:xfrm>
                      <a:off x="1824"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5" name="Text Box 286">
                      <a:extLst>
                        <a:ext uri="{FF2B5EF4-FFF2-40B4-BE49-F238E27FC236}">
                          <a16:creationId xmlns:a16="http://schemas.microsoft.com/office/drawing/2014/main" id="{5A6D5B40-BD0D-4AD8-8A55-CA481DE5FE00}"/>
                        </a:ext>
                      </a:extLst>
                    </p:cNvPr>
                    <p:cNvSpPr txBox="1">
                      <a:spLocks noChangeArrowheads="1"/>
                    </p:cNvSpPr>
                    <p:nvPr/>
                  </p:nvSpPr>
                  <p:spPr bwMode="auto">
                    <a:xfrm>
                      <a:off x="1644"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46" name="Text Box 287">
                      <a:extLst>
                        <a:ext uri="{FF2B5EF4-FFF2-40B4-BE49-F238E27FC236}">
                          <a16:creationId xmlns:a16="http://schemas.microsoft.com/office/drawing/2014/main" id="{0E3A93F0-80AC-49F8-8D07-BE6561144BC2}"/>
                        </a:ext>
                      </a:extLst>
                    </p:cNvPr>
                    <p:cNvSpPr txBox="1">
                      <a:spLocks noChangeArrowheads="1"/>
                    </p:cNvSpPr>
                    <p:nvPr/>
                  </p:nvSpPr>
                  <p:spPr bwMode="auto">
                    <a:xfrm>
                      <a:off x="1652" y="35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792" name="Group 288">
                    <a:extLst>
                      <a:ext uri="{FF2B5EF4-FFF2-40B4-BE49-F238E27FC236}">
                        <a16:creationId xmlns:a16="http://schemas.microsoft.com/office/drawing/2014/main" id="{7D5A7110-5AA4-488F-B5A3-CFDED96AAA51}"/>
                      </a:ext>
                    </a:extLst>
                  </p:cNvPr>
                  <p:cNvGrpSpPr>
                    <a:grpSpLocks/>
                  </p:cNvGrpSpPr>
                  <p:nvPr/>
                </p:nvGrpSpPr>
                <p:grpSpPr bwMode="auto">
                  <a:xfrm>
                    <a:off x="2198" y="3419"/>
                    <a:ext cx="538" cy="517"/>
                    <a:chOff x="2198" y="3419"/>
                    <a:chExt cx="538" cy="517"/>
                  </a:xfrm>
                </p:grpSpPr>
                <p:grpSp>
                  <p:nvGrpSpPr>
                    <p:cNvPr id="26824" name="Group 289">
                      <a:extLst>
                        <a:ext uri="{FF2B5EF4-FFF2-40B4-BE49-F238E27FC236}">
                          <a16:creationId xmlns:a16="http://schemas.microsoft.com/office/drawing/2014/main" id="{140AA342-F13F-4EEC-9617-3FB30B219AA5}"/>
                        </a:ext>
                      </a:extLst>
                    </p:cNvPr>
                    <p:cNvGrpSpPr>
                      <a:grpSpLocks/>
                    </p:cNvGrpSpPr>
                    <p:nvPr/>
                  </p:nvGrpSpPr>
                  <p:grpSpPr bwMode="auto">
                    <a:xfrm>
                      <a:off x="2198" y="3419"/>
                      <a:ext cx="491" cy="458"/>
                      <a:chOff x="1536" y="2304"/>
                      <a:chExt cx="432" cy="432"/>
                    </a:xfrm>
                  </p:grpSpPr>
                  <p:sp>
                    <p:nvSpPr>
                      <p:cNvPr id="26833" name="Rectangle 290">
                        <a:extLst>
                          <a:ext uri="{FF2B5EF4-FFF2-40B4-BE49-F238E27FC236}">
                            <a16:creationId xmlns:a16="http://schemas.microsoft.com/office/drawing/2014/main" id="{006FDA1A-A834-4F16-9464-48A324A7B7F1}"/>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34" name="Line 291">
                        <a:extLst>
                          <a:ext uri="{FF2B5EF4-FFF2-40B4-BE49-F238E27FC236}">
                            <a16:creationId xmlns:a16="http://schemas.microsoft.com/office/drawing/2014/main" id="{4EFF36EB-81D8-48C2-8EC2-FF1FC55E083E}"/>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35" name="Line 292">
                        <a:extLst>
                          <a:ext uri="{FF2B5EF4-FFF2-40B4-BE49-F238E27FC236}">
                            <a16:creationId xmlns:a16="http://schemas.microsoft.com/office/drawing/2014/main" id="{11C27B7D-3DCF-45D6-BA0C-A5F125877305}"/>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36" name="Line 293">
                        <a:extLst>
                          <a:ext uri="{FF2B5EF4-FFF2-40B4-BE49-F238E27FC236}">
                            <a16:creationId xmlns:a16="http://schemas.microsoft.com/office/drawing/2014/main" id="{3E419DF3-5981-43D5-8458-67A70B4A3B83}"/>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37" name="Line 294">
                        <a:extLst>
                          <a:ext uri="{FF2B5EF4-FFF2-40B4-BE49-F238E27FC236}">
                            <a16:creationId xmlns:a16="http://schemas.microsoft.com/office/drawing/2014/main" id="{B0287B64-BB5A-4DD0-9AD2-BEFBD6575CAE}"/>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825" name="Text Box 295">
                      <a:extLst>
                        <a:ext uri="{FF2B5EF4-FFF2-40B4-BE49-F238E27FC236}">
                          <a16:creationId xmlns:a16="http://schemas.microsoft.com/office/drawing/2014/main" id="{587A5C87-8F0E-4D91-90E9-6BCEB3C8C096}"/>
                        </a:ext>
                      </a:extLst>
                    </p:cNvPr>
                    <p:cNvSpPr txBox="1">
                      <a:spLocks noChangeArrowheads="1"/>
                    </p:cNvSpPr>
                    <p:nvPr/>
                  </p:nvSpPr>
                  <p:spPr bwMode="auto">
                    <a:xfrm>
                      <a:off x="2220" y="343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26" name="Text Box 296">
                      <a:extLst>
                        <a:ext uri="{FF2B5EF4-FFF2-40B4-BE49-F238E27FC236}">
                          <a16:creationId xmlns:a16="http://schemas.microsoft.com/office/drawing/2014/main" id="{776AB7E3-556F-4B3F-869F-00FA3C2106D3}"/>
                        </a:ext>
                      </a:extLst>
                    </p:cNvPr>
                    <p:cNvSpPr txBox="1">
                      <a:spLocks noChangeArrowheads="1"/>
                    </p:cNvSpPr>
                    <p:nvPr/>
                  </p:nvSpPr>
                  <p:spPr bwMode="auto">
                    <a:xfrm>
                      <a:off x="2364"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27" name="Text Box 297">
                      <a:extLst>
                        <a:ext uri="{FF2B5EF4-FFF2-40B4-BE49-F238E27FC236}">
                          <a16:creationId xmlns:a16="http://schemas.microsoft.com/office/drawing/2014/main" id="{39185E6B-096F-4B73-9E86-17997BF3EBD3}"/>
                        </a:ext>
                      </a:extLst>
                    </p:cNvPr>
                    <p:cNvSpPr txBox="1">
                      <a:spLocks noChangeArrowheads="1"/>
                    </p:cNvSpPr>
                    <p:nvPr/>
                  </p:nvSpPr>
                  <p:spPr bwMode="auto">
                    <a:xfrm>
                      <a:off x="2554"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28" name="Text Box 298">
                      <a:extLst>
                        <a:ext uri="{FF2B5EF4-FFF2-40B4-BE49-F238E27FC236}">
                          <a16:creationId xmlns:a16="http://schemas.microsoft.com/office/drawing/2014/main" id="{19375206-44BD-4A42-AA33-C906F988BBDA}"/>
                        </a:ext>
                      </a:extLst>
                    </p:cNvPr>
                    <p:cNvSpPr txBox="1">
                      <a:spLocks noChangeArrowheads="1"/>
                    </p:cNvSpPr>
                    <p:nvPr/>
                  </p:nvSpPr>
                  <p:spPr bwMode="auto">
                    <a:xfrm>
                      <a:off x="2373" y="3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29" name="Text Box 299">
                      <a:extLst>
                        <a:ext uri="{FF2B5EF4-FFF2-40B4-BE49-F238E27FC236}">
                          <a16:creationId xmlns:a16="http://schemas.microsoft.com/office/drawing/2014/main" id="{7686FA60-A062-4F98-8E42-196C35F686D1}"/>
                        </a:ext>
                      </a:extLst>
                    </p:cNvPr>
                    <p:cNvSpPr txBox="1">
                      <a:spLocks noChangeArrowheads="1"/>
                    </p:cNvSpPr>
                    <p:nvPr/>
                  </p:nvSpPr>
                  <p:spPr bwMode="auto">
                    <a:xfrm>
                      <a:off x="2556"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30" name="Text Box 300">
                      <a:extLst>
                        <a:ext uri="{FF2B5EF4-FFF2-40B4-BE49-F238E27FC236}">
                          <a16:creationId xmlns:a16="http://schemas.microsoft.com/office/drawing/2014/main" id="{65394DAF-9C12-4085-901D-5D31A46448D9}"/>
                        </a:ext>
                      </a:extLst>
                    </p:cNvPr>
                    <p:cNvSpPr txBox="1">
                      <a:spLocks noChangeArrowheads="1"/>
                    </p:cNvSpPr>
                    <p:nvPr/>
                  </p:nvSpPr>
                  <p:spPr bwMode="auto">
                    <a:xfrm>
                      <a:off x="2554"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31" name="Text Box 301">
                      <a:extLst>
                        <a:ext uri="{FF2B5EF4-FFF2-40B4-BE49-F238E27FC236}">
                          <a16:creationId xmlns:a16="http://schemas.microsoft.com/office/drawing/2014/main" id="{C5625B8D-DD85-48DA-9DA9-458A63E21B0D}"/>
                        </a:ext>
                      </a:extLst>
                    </p:cNvPr>
                    <p:cNvSpPr txBox="1">
                      <a:spLocks noChangeArrowheads="1"/>
                    </p:cNvSpPr>
                    <p:nvPr/>
                  </p:nvSpPr>
                  <p:spPr bwMode="auto">
                    <a:xfrm>
                      <a:off x="2373"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32" name="Text Box 302">
                      <a:extLst>
                        <a:ext uri="{FF2B5EF4-FFF2-40B4-BE49-F238E27FC236}">
                          <a16:creationId xmlns:a16="http://schemas.microsoft.com/office/drawing/2014/main" id="{A4EEA17C-6877-4691-B749-423CBD708632}"/>
                        </a:ext>
                      </a:extLst>
                    </p:cNvPr>
                    <p:cNvSpPr txBox="1">
                      <a:spLocks noChangeArrowheads="1"/>
                    </p:cNvSpPr>
                    <p:nvPr/>
                  </p:nvSpPr>
                  <p:spPr bwMode="auto">
                    <a:xfrm>
                      <a:off x="2218" y="35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793" name="Group 303">
                    <a:extLst>
                      <a:ext uri="{FF2B5EF4-FFF2-40B4-BE49-F238E27FC236}">
                        <a16:creationId xmlns:a16="http://schemas.microsoft.com/office/drawing/2014/main" id="{ACC82693-FC84-4CCD-B91A-1E39D5BCC794}"/>
                      </a:ext>
                    </a:extLst>
                  </p:cNvPr>
                  <p:cNvGrpSpPr>
                    <a:grpSpLocks/>
                  </p:cNvGrpSpPr>
                  <p:nvPr/>
                </p:nvGrpSpPr>
                <p:grpSpPr bwMode="auto">
                  <a:xfrm>
                    <a:off x="2736" y="3408"/>
                    <a:ext cx="538" cy="528"/>
                    <a:chOff x="2736" y="3408"/>
                    <a:chExt cx="538" cy="528"/>
                  </a:xfrm>
                </p:grpSpPr>
                <p:grpSp>
                  <p:nvGrpSpPr>
                    <p:cNvPr id="26810" name="Group 304">
                      <a:extLst>
                        <a:ext uri="{FF2B5EF4-FFF2-40B4-BE49-F238E27FC236}">
                          <a16:creationId xmlns:a16="http://schemas.microsoft.com/office/drawing/2014/main" id="{39E5E80D-29E5-4C0C-85FD-A4EE0C35C691}"/>
                        </a:ext>
                      </a:extLst>
                    </p:cNvPr>
                    <p:cNvGrpSpPr>
                      <a:grpSpLocks/>
                    </p:cNvGrpSpPr>
                    <p:nvPr/>
                  </p:nvGrpSpPr>
                  <p:grpSpPr bwMode="auto">
                    <a:xfrm>
                      <a:off x="2736" y="3419"/>
                      <a:ext cx="491" cy="458"/>
                      <a:chOff x="1536" y="2304"/>
                      <a:chExt cx="432" cy="432"/>
                    </a:xfrm>
                  </p:grpSpPr>
                  <p:sp>
                    <p:nvSpPr>
                      <p:cNvPr id="26819" name="Rectangle 305">
                        <a:extLst>
                          <a:ext uri="{FF2B5EF4-FFF2-40B4-BE49-F238E27FC236}">
                            <a16:creationId xmlns:a16="http://schemas.microsoft.com/office/drawing/2014/main" id="{AC441284-71F7-4935-AD86-3125A4529452}"/>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820" name="Line 306">
                        <a:extLst>
                          <a:ext uri="{FF2B5EF4-FFF2-40B4-BE49-F238E27FC236}">
                            <a16:creationId xmlns:a16="http://schemas.microsoft.com/office/drawing/2014/main" id="{9519E93D-7AF0-478D-9A55-658A01C3428C}"/>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21" name="Line 307">
                        <a:extLst>
                          <a:ext uri="{FF2B5EF4-FFF2-40B4-BE49-F238E27FC236}">
                            <a16:creationId xmlns:a16="http://schemas.microsoft.com/office/drawing/2014/main" id="{2F54D341-0FB8-451F-A4EC-23117ECAFEBC}"/>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22" name="Line 308">
                        <a:extLst>
                          <a:ext uri="{FF2B5EF4-FFF2-40B4-BE49-F238E27FC236}">
                            <a16:creationId xmlns:a16="http://schemas.microsoft.com/office/drawing/2014/main" id="{6DF8AD5C-BE59-4CB9-A167-840678C5C94E}"/>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23" name="Line 309">
                        <a:extLst>
                          <a:ext uri="{FF2B5EF4-FFF2-40B4-BE49-F238E27FC236}">
                            <a16:creationId xmlns:a16="http://schemas.microsoft.com/office/drawing/2014/main" id="{13B595FA-E688-4E42-97A0-95FB39037D3B}"/>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811" name="Text Box 310">
                      <a:extLst>
                        <a:ext uri="{FF2B5EF4-FFF2-40B4-BE49-F238E27FC236}">
                          <a16:creationId xmlns:a16="http://schemas.microsoft.com/office/drawing/2014/main" id="{FC07BF15-1EE2-4A08-BC4C-4DB453464336}"/>
                        </a:ext>
                      </a:extLst>
                    </p:cNvPr>
                    <p:cNvSpPr txBox="1">
                      <a:spLocks noChangeArrowheads="1"/>
                    </p:cNvSpPr>
                    <p:nvPr/>
                  </p:nvSpPr>
                  <p:spPr bwMode="auto">
                    <a:xfrm>
                      <a:off x="2758" y="34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2" name="Text Box 311">
                      <a:extLst>
                        <a:ext uri="{FF2B5EF4-FFF2-40B4-BE49-F238E27FC236}">
                          <a16:creationId xmlns:a16="http://schemas.microsoft.com/office/drawing/2014/main" id="{EDAB4223-1451-48D0-81B0-0DC5C6873401}"/>
                        </a:ext>
                      </a:extLst>
                    </p:cNvPr>
                    <p:cNvSpPr txBox="1">
                      <a:spLocks noChangeArrowheads="1"/>
                    </p:cNvSpPr>
                    <p:nvPr/>
                  </p:nvSpPr>
                  <p:spPr bwMode="auto">
                    <a:xfrm>
                      <a:off x="2892"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3" name="Text Box 312">
                      <a:extLst>
                        <a:ext uri="{FF2B5EF4-FFF2-40B4-BE49-F238E27FC236}">
                          <a16:creationId xmlns:a16="http://schemas.microsoft.com/office/drawing/2014/main" id="{847F5F0A-46C3-4356-85FC-CA234A4617E3}"/>
                        </a:ext>
                      </a:extLst>
                    </p:cNvPr>
                    <p:cNvSpPr txBox="1">
                      <a:spLocks noChangeArrowheads="1"/>
                    </p:cNvSpPr>
                    <p:nvPr/>
                  </p:nvSpPr>
                  <p:spPr bwMode="auto">
                    <a:xfrm>
                      <a:off x="3092"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4" name="Text Box 313">
                      <a:extLst>
                        <a:ext uri="{FF2B5EF4-FFF2-40B4-BE49-F238E27FC236}">
                          <a16:creationId xmlns:a16="http://schemas.microsoft.com/office/drawing/2014/main" id="{83EFF653-6AFF-4B90-AB9C-78F30FF9B7BC}"/>
                        </a:ext>
                      </a:extLst>
                    </p:cNvPr>
                    <p:cNvSpPr txBox="1">
                      <a:spLocks noChangeArrowheads="1"/>
                    </p:cNvSpPr>
                    <p:nvPr/>
                  </p:nvSpPr>
                  <p:spPr bwMode="auto">
                    <a:xfrm>
                      <a:off x="2748" y="3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5" name="Text Box 314">
                      <a:extLst>
                        <a:ext uri="{FF2B5EF4-FFF2-40B4-BE49-F238E27FC236}">
                          <a16:creationId xmlns:a16="http://schemas.microsoft.com/office/drawing/2014/main" id="{879400E5-79E6-4D45-86E9-A80198102CC6}"/>
                        </a:ext>
                      </a:extLst>
                    </p:cNvPr>
                    <p:cNvSpPr txBox="1">
                      <a:spLocks noChangeArrowheads="1"/>
                    </p:cNvSpPr>
                    <p:nvPr/>
                  </p:nvSpPr>
                  <p:spPr bwMode="auto">
                    <a:xfrm>
                      <a:off x="3094"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6" name="Text Box 315">
                      <a:extLst>
                        <a:ext uri="{FF2B5EF4-FFF2-40B4-BE49-F238E27FC236}">
                          <a16:creationId xmlns:a16="http://schemas.microsoft.com/office/drawing/2014/main" id="{1B4FBC93-49AC-4F35-8F7A-015846320B57}"/>
                        </a:ext>
                      </a:extLst>
                    </p:cNvPr>
                    <p:cNvSpPr txBox="1">
                      <a:spLocks noChangeArrowheads="1"/>
                    </p:cNvSpPr>
                    <p:nvPr/>
                  </p:nvSpPr>
                  <p:spPr bwMode="auto">
                    <a:xfrm>
                      <a:off x="3092"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7" name="Text Box 316">
                      <a:extLst>
                        <a:ext uri="{FF2B5EF4-FFF2-40B4-BE49-F238E27FC236}">
                          <a16:creationId xmlns:a16="http://schemas.microsoft.com/office/drawing/2014/main" id="{82FB7712-5B9E-4F32-99F0-7306E9FF88F4}"/>
                        </a:ext>
                      </a:extLst>
                    </p:cNvPr>
                    <p:cNvSpPr txBox="1">
                      <a:spLocks noChangeArrowheads="1"/>
                    </p:cNvSpPr>
                    <p:nvPr/>
                  </p:nvSpPr>
                  <p:spPr bwMode="auto">
                    <a:xfrm>
                      <a:off x="2911"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18" name="Text Box 317">
                      <a:extLst>
                        <a:ext uri="{FF2B5EF4-FFF2-40B4-BE49-F238E27FC236}">
                          <a16:creationId xmlns:a16="http://schemas.microsoft.com/office/drawing/2014/main" id="{3FF29349-8FFE-46E9-BF50-A72A3CFE1C8D}"/>
                        </a:ext>
                      </a:extLst>
                    </p:cNvPr>
                    <p:cNvSpPr txBox="1">
                      <a:spLocks noChangeArrowheads="1"/>
                    </p:cNvSpPr>
                    <p:nvPr/>
                  </p:nvSpPr>
                  <p:spPr bwMode="auto">
                    <a:xfrm>
                      <a:off x="2756"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794" name="Line 318">
                    <a:extLst>
                      <a:ext uri="{FF2B5EF4-FFF2-40B4-BE49-F238E27FC236}">
                        <a16:creationId xmlns:a16="http://schemas.microsoft.com/office/drawing/2014/main" id="{07C5790D-F41A-4B5F-8EF0-6E8A4FC629EA}"/>
                      </a:ext>
                    </a:extLst>
                  </p:cNvPr>
                  <p:cNvSpPr>
                    <a:spLocks noChangeShapeType="1"/>
                  </p:cNvSpPr>
                  <p:nvPr/>
                </p:nvSpPr>
                <p:spPr bwMode="auto">
                  <a:xfrm flipH="1">
                    <a:off x="192" y="2880"/>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95" name="Line 319">
                    <a:extLst>
                      <a:ext uri="{FF2B5EF4-FFF2-40B4-BE49-F238E27FC236}">
                        <a16:creationId xmlns:a16="http://schemas.microsoft.com/office/drawing/2014/main" id="{4439B690-08D9-4BBC-97C9-6F39FFCEFDCE}"/>
                      </a:ext>
                    </a:extLst>
                  </p:cNvPr>
                  <p:cNvSpPr>
                    <a:spLocks noChangeShapeType="1"/>
                  </p:cNvSpPr>
                  <p:nvPr/>
                </p:nvSpPr>
                <p:spPr bwMode="auto">
                  <a:xfrm>
                    <a:off x="528" y="2880"/>
                    <a:ext cx="24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96" name="Line 320">
                    <a:extLst>
                      <a:ext uri="{FF2B5EF4-FFF2-40B4-BE49-F238E27FC236}">
                        <a16:creationId xmlns:a16="http://schemas.microsoft.com/office/drawing/2014/main" id="{652DB681-BEF2-47FE-A368-A01902B33E2B}"/>
                      </a:ext>
                    </a:extLst>
                  </p:cNvPr>
                  <p:cNvSpPr>
                    <a:spLocks noChangeShapeType="1"/>
                  </p:cNvSpPr>
                  <p:nvPr/>
                </p:nvSpPr>
                <p:spPr bwMode="auto">
                  <a:xfrm>
                    <a:off x="1152" y="2880"/>
                    <a:ext cx="192"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97" name="Line 321">
                    <a:extLst>
                      <a:ext uri="{FF2B5EF4-FFF2-40B4-BE49-F238E27FC236}">
                        <a16:creationId xmlns:a16="http://schemas.microsoft.com/office/drawing/2014/main" id="{B6BC245F-B789-4462-A101-F6F832B1D9A3}"/>
                      </a:ext>
                    </a:extLst>
                  </p:cNvPr>
                  <p:cNvSpPr>
                    <a:spLocks noChangeShapeType="1"/>
                  </p:cNvSpPr>
                  <p:nvPr/>
                </p:nvSpPr>
                <p:spPr bwMode="auto">
                  <a:xfrm>
                    <a:off x="1152" y="2880"/>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98" name="Line 322">
                    <a:extLst>
                      <a:ext uri="{FF2B5EF4-FFF2-40B4-BE49-F238E27FC236}">
                        <a16:creationId xmlns:a16="http://schemas.microsoft.com/office/drawing/2014/main" id="{FF0383ED-D61B-43BA-B1BE-23D3373C527E}"/>
                      </a:ext>
                    </a:extLst>
                  </p:cNvPr>
                  <p:cNvSpPr>
                    <a:spLocks noChangeShapeType="1"/>
                  </p:cNvSpPr>
                  <p:nvPr/>
                </p:nvSpPr>
                <p:spPr bwMode="auto">
                  <a:xfrm>
                    <a:off x="1920" y="2880"/>
                    <a:ext cx="52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99" name="Line 323">
                    <a:extLst>
                      <a:ext uri="{FF2B5EF4-FFF2-40B4-BE49-F238E27FC236}">
                        <a16:creationId xmlns:a16="http://schemas.microsoft.com/office/drawing/2014/main" id="{D03AD14A-A905-40EC-B80A-8E73A78077F6}"/>
                      </a:ext>
                    </a:extLst>
                  </p:cNvPr>
                  <p:cNvSpPr>
                    <a:spLocks noChangeShapeType="1"/>
                  </p:cNvSpPr>
                  <p:nvPr/>
                </p:nvSpPr>
                <p:spPr bwMode="auto">
                  <a:xfrm>
                    <a:off x="1920" y="2880"/>
                    <a:ext cx="105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800" name="Text Box 324">
                    <a:extLst>
                      <a:ext uri="{FF2B5EF4-FFF2-40B4-BE49-F238E27FC236}">
                        <a16:creationId xmlns:a16="http://schemas.microsoft.com/office/drawing/2014/main" id="{F2A3954A-7863-4B55-8777-86D41F66AFEF}"/>
                      </a:ext>
                    </a:extLst>
                  </p:cNvPr>
                  <p:cNvSpPr txBox="1">
                    <a:spLocks noChangeArrowheads="1"/>
                  </p:cNvSpPr>
                  <p:nvPr/>
                </p:nvSpPr>
                <p:spPr bwMode="auto">
                  <a:xfrm>
                    <a:off x="732" y="297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1" name="Text Box 325">
                    <a:extLst>
                      <a:ext uri="{FF2B5EF4-FFF2-40B4-BE49-F238E27FC236}">
                        <a16:creationId xmlns:a16="http://schemas.microsoft.com/office/drawing/2014/main" id="{526CE2C1-1F6A-429A-922A-8B039B603795}"/>
                      </a:ext>
                    </a:extLst>
                  </p:cNvPr>
                  <p:cNvSpPr txBox="1">
                    <a:spLocks noChangeArrowheads="1"/>
                  </p:cNvSpPr>
                  <p:nvPr/>
                </p:nvSpPr>
                <p:spPr bwMode="auto">
                  <a:xfrm>
                    <a:off x="1020" y="3062"/>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2" name="Text Box 326">
                    <a:extLst>
                      <a:ext uri="{FF2B5EF4-FFF2-40B4-BE49-F238E27FC236}">
                        <a16:creationId xmlns:a16="http://schemas.microsoft.com/office/drawing/2014/main" id="{8E4F81B5-971D-49CB-AD2B-EC0F8670F731}"/>
                      </a:ext>
                    </a:extLst>
                  </p:cNvPr>
                  <p:cNvSpPr txBox="1">
                    <a:spLocks noChangeArrowheads="1"/>
                  </p:cNvSpPr>
                  <p:nvPr/>
                </p:nvSpPr>
                <p:spPr bwMode="auto">
                  <a:xfrm>
                    <a:off x="1644" y="3072"/>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3" name="Text Box 327">
                    <a:extLst>
                      <a:ext uri="{FF2B5EF4-FFF2-40B4-BE49-F238E27FC236}">
                        <a16:creationId xmlns:a16="http://schemas.microsoft.com/office/drawing/2014/main" id="{5B879FA0-53D0-4BD0-B29F-6F3542A83474}"/>
                      </a:ext>
                    </a:extLst>
                  </p:cNvPr>
                  <p:cNvSpPr txBox="1">
                    <a:spLocks noChangeArrowheads="1"/>
                  </p:cNvSpPr>
                  <p:nvPr/>
                </p:nvSpPr>
                <p:spPr bwMode="auto">
                  <a:xfrm>
                    <a:off x="1980" y="315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4" name="Text Box 328">
                    <a:extLst>
                      <a:ext uri="{FF2B5EF4-FFF2-40B4-BE49-F238E27FC236}">
                        <a16:creationId xmlns:a16="http://schemas.microsoft.com/office/drawing/2014/main" id="{9F32A629-29B6-492C-9C07-0F0EFAD77405}"/>
                      </a:ext>
                    </a:extLst>
                  </p:cNvPr>
                  <p:cNvSpPr txBox="1">
                    <a:spLocks noChangeArrowheads="1"/>
                  </p:cNvSpPr>
                  <p:nvPr/>
                </p:nvSpPr>
                <p:spPr bwMode="auto">
                  <a:xfrm>
                    <a:off x="2700" y="3024"/>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5" name="Text Box 329">
                    <a:extLst>
                      <a:ext uri="{FF2B5EF4-FFF2-40B4-BE49-F238E27FC236}">
                        <a16:creationId xmlns:a16="http://schemas.microsoft.com/office/drawing/2014/main" id="{F4916BC5-F433-46D5-9B31-085B0D0E5333}"/>
                      </a:ext>
                    </a:extLst>
                  </p:cNvPr>
                  <p:cNvSpPr txBox="1">
                    <a:spLocks noChangeArrowheads="1"/>
                  </p:cNvSpPr>
                  <p:nvPr/>
                </p:nvSpPr>
                <p:spPr bwMode="auto">
                  <a:xfrm>
                    <a:off x="156" y="35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6" name="Text Box 330">
                    <a:extLst>
                      <a:ext uri="{FF2B5EF4-FFF2-40B4-BE49-F238E27FC236}">
                        <a16:creationId xmlns:a16="http://schemas.microsoft.com/office/drawing/2014/main" id="{3D892935-6A8B-4F57-875F-9163F15276A1}"/>
                      </a:ext>
                    </a:extLst>
                  </p:cNvPr>
                  <p:cNvSpPr txBox="1">
                    <a:spLocks noChangeArrowheads="1"/>
                  </p:cNvSpPr>
                  <p:nvPr/>
                </p:nvSpPr>
                <p:spPr bwMode="auto">
                  <a:xfrm>
                    <a:off x="22" y="3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7" name="Text Box 331">
                    <a:extLst>
                      <a:ext uri="{FF2B5EF4-FFF2-40B4-BE49-F238E27FC236}">
                        <a16:creationId xmlns:a16="http://schemas.microsoft.com/office/drawing/2014/main" id="{BE976713-C354-4580-A38B-2B39F12F31A5}"/>
                      </a:ext>
                    </a:extLst>
                  </p:cNvPr>
                  <p:cNvSpPr txBox="1">
                    <a:spLocks noChangeArrowheads="1"/>
                  </p:cNvSpPr>
                  <p:nvPr/>
                </p:nvSpPr>
                <p:spPr bwMode="auto">
                  <a:xfrm>
                    <a:off x="156" y="34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8" name="Text Box 332">
                    <a:extLst>
                      <a:ext uri="{FF2B5EF4-FFF2-40B4-BE49-F238E27FC236}">
                        <a16:creationId xmlns:a16="http://schemas.microsoft.com/office/drawing/2014/main" id="{43944778-4B4E-4EB8-942A-B77DD8643585}"/>
                      </a:ext>
                    </a:extLst>
                  </p:cNvPr>
                  <p:cNvSpPr txBox="1">
                    <a:spLocks noChangeArrowheads="1"/>
                  </p:cNvSpPr>
                  <p:nvPr/>
                </p:nvSpPr>
                <p:spPr bwMode="auto">
                  <a:xfrm>
                    <a:off x="175"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809" name="Text Box 333">
                    <a:extLst>
                      <a:ext uri="{FF2B5EF4-FFF2-40B4-BE49-F238E27FC236}">
                        <a16:creationId xmlns:a16="http://schemas.microsoft.com/office/drawing/2014/main" id="{8D807498-7524-4CED-A1FE-1BC7B63E2BDF}"/>
                      </a:ext>
                    </a:extLst>
                  </p:cNvPr>
                  <p:cNvSpPr txBox="1">
                    <a:spLocks noChangeArrowheads="1"/>
                  </p:cNvSpPr>
                  <p:nvPr/>
                </p:nvSpPr>
                <p:spPr bwMode="auto">
                  <a:xfrm>
                    <a:off x="20" y="372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sp>
            <p:nvSpPr>
              <p:cNvPr id="26773" name="Text Box 334">
                <a:extLst>
                  <a:ext uri="{FF2B5EF4-FFF2-40B4-BE49-F238E27FC236}">
                    <a16:creationId xmlns:a16="http://schemas.microsoft.com/office/drawing/2014/main" id="{7F01BA63-A3FC-4BED-9842-5F748723C8FF}"/>
                  </a:ext>
                </a:extLst>
              </p:cNvPr>
              <p:cNvSpPr txBox="1">
                <a:spLocks noChangeArrowheads="1"/>
              </p:cNvSpPr>
              <p:nvPr/>
            </p:nvSpPr>
            <p:spPr bwMode="auto">
              <a:xfrm>
                <a:off x="0" y="341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771" name="Text Box 335">
              <a:extLst>
                <a:ext uri="{FF2B5EF4-FFF2-40B4-BE49-F238E27FC236}">
                  <a16:creationId xmlns:a16="http://schemas.microsoft.com/office/drawing/2014/main" id="{233A4165-9F60-40B7-8B89-590E72E4E09F}"/>
                </a:ext>
              </a:extLst>
            </p:cNvPr>
            <p:cNvSpPr txBox="1">
              <a:spLocks noChangeArrowheads="1"/>
            </p:cNvSpPr>
            <p:nvPr/>
          </p:nvSpPr>
          <p:spPr bwMode="auto">
            <a:xfrm>
              <a:off x="0" y="297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133456" name="Group 336">
            <a:extLst>
              <a:ext uri="{FF2B5EF4-FFF2-40B4-BE49-F238E27FC236}">
                <a16:creationId xmlns:a16="http://schemas.microsoft.com/office/drawing/2014/main" id="{24EBDEF6-1F13-415E-97EF-4504D1A99899}"/>
              </a:ext>
            </a:extLst>
          </p:cNvPr>
          <p:cNvGrpSpPr>
            <a:grpSpLocks/>
          </p:cNvGrpSpPr>
          <p:nvPr/>
        </p:nvGrpSpPr>
        <p:grpSpPr bwMode="auto">
          <a:xfrm>
            <a:off x="1752600" y="3429000"/>
            <a:ext cx="8915400" cy="1219200"/>
            <a:chOff x="144" y="2160"/>
            <a:chExt cx="5616" cy="768"/>
          </a:xfrm>
        </p:grpSpPr>
        <p:grpSp>
          <p:nvGrpSpPr>
            <p:cNvPr id="26633" name="Group 337">
              <a:extLst>
                <a:ext uri="{FF2B5EF4-FFF2-40B4-BE49-F238E27FC236}">
                  <a16:creationId xmlns:a16="http://schemas.microsoft.com/office/drawing/2014/main" id="{188C7CDE-4BE5-47F9-B2A1-FF8C74AA098B}"/>
                </a:ext>
              </a:extLst>
            </p:cNvPr>
            <p:cNvGrpSpPr>
              <a:grpSpLocks/>
            </p:cNvGrpSpPr>
            <p:nvPr/>
          </p:nvGrpSpPr>
          <p:grpSpPr bwMode="auto">
            <a:xfrm>
              <a:off x="144" y="2160"/>
              <a:ext cx="5328" cy="768"/>
              <a:chOff x="144" y="2160"/>
              <a:chExt cx="5328" cy="768"/>
            </a:xfrm>
          </p:grpSpPr>
          <p:sp>
            <p:nvSpPr>
              <p:cNvPr id="26649" name="Line 338">
                <a:extLst>
                  <a:ext uri="{FF2B5EF4-FFF2-40B4-BE49-F238E27FC236}">
                    <a16:creationId xmlns:a16="http://schemas.microsoft.com/office/drawing/2014/main" id="{A7D274C6-E761-4A7B-AC9D-B076D9670110}"/>
                  </a:ext>
                </a:extLst>
              </p:cNvPr>
              <p:cNvSpPr>
                <a:spLocks noChangeShapeType="1"/>
              </p:cNvSpPr>
              <p:nvPr/>
            </p:nvSpPr>
            <p:spPr bwMode="auto">
              <a:xfrm>
                <a:off x="528"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50" name="Line 339">
                <a:extLst>
                  <a:ext uri="{FF2B5EF4-FFF2-40B4-BE49-F238E27FC236}">
                    <a16:creationId xmlns:a16="http://schemas.microsoft.com/office/drawing/2014/main" id="{01BA3D01-07DC-428E-8405-01572CF6D65D}"/>
                  </a:ext>
                </a:extLst>
              </p:cNvPr>
              <p:cNvSpPr>
                <a:spLocks noChangeShapeType="1"/>
              </p:cNvSpPr>
              <p:nvPr/>
            </p:nvSpPr>
            <p:spPr bwMode="auto">
              <a:xfrm>
                <a:off x="1152"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6651" name="Group 340">
                <a:extLst>
                  <a:ext uri="{FF2B5EF4-FFF2-40B4-BE49-F238E27FC236}">
                    <a16:creationId xmlns:a16="http://schemas.microsoft.com/office/drawing/2014/main" id="{967241E5-906C-4348-B1C8-666BE10E4B21}"/>
                  </a:ext>
                </a:extLst>
              </p:cNvPr>
              <p:cNvGrpSpPr>
                <a:grpSpLocks/>
              </p:cNvGrpSpPr>
              <p:nvPr/>
            </p:nvGrpSpPr>
            <p:grpSpPr bwMode="auto">
              <a:xfrm>
                <a:off x="288" y="2400"/>
                <a:ext cx="538" cy="517"/>
                <a:chOff x="288" y="2400"/>
                <a:chExt cx="538" cy="517"/>
              </a:xfrm>
            </p:grpSpPr>
            <p:grpSp>
              <p:nvGrpSpPr>
                <p:cNvPr id="26756" name="Group 341">
                  <a:extLst>
                    <a:ext uri="{FF2B5EF4-FFF2-40B4-BE49-F238E27FC236}">
                      <a16:creationId xmlns:a16="http://schemas.microsoft.com/office/drawing/2014/main" id="{44251F08-B435-4F3A-967D-F4BC5F1BB29F}"/>
                    </a:ext>
                  </a:extLst>
                </p:cNvPr>
                <p:cNvGrpSpPr>
                  <a:grpSpLocks/>
                </p:cNvGrpSpPr>
                <p:nvPr/>
              </p:nvGrpSpPr>
              <p:grpSpPr bwMode="auto">
                <a:xfrm>
                  <a:off x="288" y="2400"/>
                  <a:ext cx="491" cy="458"/>
                  <a:chOff x="1536" y="2304"/>
                  <a:chExt cx="432" cy="432"/>
                </a:xfrm>
              </p:grpSpPr>
              <p:sp>
                <p:nvSpPr>
                  <p:cNvPr id="26765" name="Rectangle 342">
                    <a:extLst>
                      <a:ext uri="{FF2B5EF4-FFF2-40B4-BE49-F238E27FC236}">
                        <a16:creationId xmlns:a16="http://schemas.microsoft.com/office/drawing/2014/main" id="{78CD3BC4-337A-4D05-8DB4-0D48F5AC896C}"/>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766" name="Line 343">
                    <a:extLst>
                      <a:ext uri="{FF2B5EF4-FFF2-40B4-BE49-F238E27FC236}">
                        <a16:creationId xmlns:a16="http://schemas.microsoft.com/office/drawing/2014/main" id="{B4E5D660-A851-4C8D-ADC9-65AC5A3AAD9D}"/>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67" name="Line 344">
                    <a:extLst>
                      <a:ext uri="{FF2B5EF4-FFF2-40B4-BE49-F238E27FC236}">
                        <a16:creationId xmlns:a16="http://schemas.microsoft.com/office/drawing/2014/main" id="{1530E7DF-F34B-45E3-A408-4FF912484E6A}"/>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68" name="Line 345">
                    <a:extLst>
                      <a:ext uri="{FF2B5EF4-FFF2-40B4-BE49-F238E27FC236}">
                        <a16:creationId xmlns:a16="http://schemas.microsoft.com/office/drawing/2014/main" id="{672BD666-D821-4707-9292-DAC66CE6B9D5}"/>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69" name="Line 346">
                    <a:extLst>
                      <a:ext uri="{FF2B5EF4-FFF2-40B4-BE49-F238E27FC236}">
                        <a16:creationId xmlns:a16="http://schemas.microsoft.com/office/drawing/2014/main" id="{018DB6CD-5F24-4D17-ABF6-602B5DABA971}"/>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757" name="Text Box 347">
                  <a:extLst>
                    <a:ext uri="{FF2B5EF4-FFF2-40B4-BE49-F238E27FC236}">
                      <a16:creationId xmlns:a16="http://schemas.microsoft.com/office/drawing/2014/main" id="{BA8418F0-6940-4CA1-94D2-007213D75AE1}"/>
                    </a:ext>
                  </a:extLst>
                </p:cNvPr>
                <p:cNvSpPr txBox="1">
                  <a:spLocks noChangeArrowheads="1"/>
                </p:cNvSpPr>
                <p:nvPr/>
              </p:nvSpPr>
              <p:spPr bwMode="auto">
                <a:xfrm>
                  <a:off x="444" y="2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58" name="Text Box 348">
                  <a:extLst>
                    <a:ext uri="{FF2B5EF4-FFF2-40B4-BE49-F238E27FC236}">
                      <a16:creationId xmlns:a16="http://schemas.microsoft.com/office/drawing/2014/main" id="{E6344E85-07DF-4D9C-B22D-18F0CF67FEF0}"/>
                    </a:ext>
                  </a:extLst>
                </p:cNvPr>
                <p:cNvSpPr txBox="1">
                  <a:spLocks noChangeArrowheads="1"/>
                </p:cNvSpPr>
                <p:nvPr/>
              </p:nvSpPr>
              <p:spPr bwMode="auto">
                <a:xfrm>
                  <a:off x="310" y="25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59" name="Text Box 349">
                  <a:extLst>
                    <a:ext uri="{FF2B5EF4-FFF2-40B4-BE49-F238E27FC236}">
                      <a16:creationId xmlns:a16="http://schemas.microsoft.com/office/drawing/2014/main" id="{B2B7208C-FA76-44DF-9524-11A884D429DC}"/>
                    </a:ext>
                  </a:extLst>
                </p:cNvPr>
                <p:cNvSpPr txBox="1">
                  <a:spLocks noChangeArrowheads="1"/>
                </p:cNvSpPr>
                <p:nvPr/>
              </p:nvSpPr>
              <p:spPr bwMode="auto">
                <a:xfrm>
                  <a:off x="644"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60" name="Text Box 350">
                  <a:extLst>
                    <a:ext uri="{FF2B5EF4-FFF2-40B4-BE49-F238E27FC236}">
                      <a16:creationId xmlns:a16="http://schemas.microsoft.com/office/drawing/2014/main" id="{5511CFB7-888C-4DDD-BBFE-77EFE8AF77AF}"/>
                    </a:ext>
                  </a:extLst>
                </p:cNvPr>
                <p:cNvSpPr txBox="1">
                  <a:spLocks noChangeArrowheads="1"/>
                </p:cNvSpPr>
                <p:nvPr/>
              </p:nvSpPr>
              <p:spPr bwMode="auto">
                <a:xfrm>
                  <a:off x="288"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61" name="Text Box 351">
                  <a:extLst>
                    <a:ext uri="{FF2B5EF4-FFF2-40B4-BE49-F238E27FC236}">
                      <a16:creationId xmlns:a16="http://schemas.microsoft.com/office/drawing/2014/main" id="{9B2A39E4-7081-418A-BC8B-174CB038BA3B}"/>
                    </a:ext>
                  </a:extLst>
                </p:cNvPr>
                <p:cNvSpPr txBox="1">
                  <a:spLocks noChangeArrowheads="1"/>
                </p:cNvSpPr>
                <p:nvPr/>
              </p:nvSpPr>
              <p:spPr bwMode="auto">
                <a:xfrm>
                  <a:off x="646" y="2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62" name="Text Box 352">
                  <a:extLst>
                    <a:ext uri="{FF2B5EF4-FFF2-40B4-BE49-F238E27FC236}">
                      <a16:creationId xmlns:a16="http://schemas.microsoft.com/office/drawing/2014/main" id="{652E8A33-2A58-4107-B186-F71B97B1ACA4}"/>
                    </a:ext>
                  </a:extLst>
                </p:cNvPr>
                <p:cNvSpPr txBox="1">
                  <a:spLocks noChangeArrowheads="1"/>
                </p:cNvSpPr>
                <p:nvPr/>
              </p:nvSpPr>
              <p:spPr bwMode="auto">
                <a:xfrm>
                  <a:off x="644"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63" name="Text Box 353">
                  <a:extLst>
                    <a:ext uri="{FF2B5EF4-FFF2-40B4-BE49-F238E27FC236}">
                      <a16:creationId xmlns:a16="http://schemas.microsoft.com/office/drawing/2014/main" id="{88B43BB6-E604-490C-B203-5E09BDDAB324}"/>
                    </a:ext>
                  </a:extLst>
                </p:cNvPr>
                <p:cNvSpPr txBox="1">
                  <a:spLocks noChangeArrowheads="1"/>
                </p:cNvSpPr>
                <p:nvPr/>
              </p:nvSpPr>
              <p:spPr bwMode="auto">
                <a:xfrm>
                  <a:off x="463"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64" name="Text Box 354">
                  <a:extLst>
                    <a:ext uri="{FF2B5EF4-FFF2-40B4-BE49-F238E27FC236}">
                      <a16:creationId xmlns:a16="http://schemas.microsoft.com/office/drawing/2014/main" id="{35C6693E-3D12-4D0B-A377-176A9F55F530}"/>
                    </a:ext>
                  </a:extLst>
                </p:cNvPr>
                <p:cNvSpPr txBox="1">
                  <a:spLocks noChangeArrowheads="1"/>
                </p:cNvSpPr>
                <p:nvPr/>
              </p:nvSpPr>
              <p:spPr bwMode="auto">
                <a:xfrm>
                  <a:off x="308"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652" name="Group 355">
                <a:extLst>
                  <a:ext uri="{FF2B5EF4-FFF2-40B4-BE49-F238E27FC236}">
                    <a16:creationId xmlns:a16="http://schemas.microsoft.com/office/drawing/2014/main" id="{9B54FEEA-543F-4CDB-9714-A9453305B253}"/>
                  </a:ext>
                </a:extLst>
              </p:cNvPr>
              <p:cNvGrpSpPr>
                <a:grpSpLocks/>
              </p:cNvGrpSpPr>
              <p:nvPr/>
            </p:nvGrpSpPr>
            <p:grpSpPr bwMode="auto">
              <a:xfrm>
                <a:off x="902" y="2411"/>
                <a:ext cx="538" cy="517"/>
                <a:chOff x="902" y="2411"/>
                <a:chExt cx="538" cy="517"/>
              </a:xfrm>
            </p:grpSpPr>
            <p:grpSp>
              <p:nvGrpSpPr>
                <p:cNvPr id="26742" name="Group 356">
                  <a:extLst>
                    <a:ext uri="{FF2B5EF4-FFF2-40B4-BE49-F238E27FC236}">
                      <a16:creationId xmlns:a16="http://schemas.microsoft.com/office/drawing/2014/main" id="{42866711-67F4-4D49-B9E7-217F1387745E}"/>
                    </a:ext>
                  </a:extLst>
                </p:cNvPr>
                <p:cNvGrpSpPr>
                  <a:grpSpLocks/>
                </p:cNvGrpSpPr>
                <p:nvPr/>
              </p:nvGrpSpPr>
              <p:grpSpPr bwMode="auto">
                <a:xfrm>
                  <a:off x="902" y="2411"/>
                  <a:ext cx="491" cy="458"/>
                  <a:chOff x="1536" y="2304"/>
                  <a:chExt cx="432" cy="432"/>
                </a:xfrm>
              </p:grpSpPr>
              <p:sp>
                <p:nvSpPr>
                  <p:cNvPr id="26751" name="Rectangle 357">
                    <a:extLst>
                      <a:ext uri="{FF2B5EF4-FFF2-40B4-BE49-F238E27FC236}">
                        <a16:creationId xmlns:a16="http://schemas.microsoft.com/office/drawing/2014/main" id="{623C14D6-0B2F-4508-8C09-366B21983542}"/>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752" name="Line 358">
                    <a:extLst>
                      <a:ext uri="{FF2B5EF4-FFF2-40B4-BE49-F238E27FC236}">
                        <a16:creationId xmlns:a16="http://schemas.microsoft.com/office/drawing/2014/main" id="{C66047B6-9B4F-4845-826F-4E9183F7DA96}"/>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53" name="Line 359">
                    <a:extLst>
                      <a:ext uri="{FF2B5EF4-FFF2-40B4-BE49-F238E27FC236}">
                        <a16:creationId xmlns:a16="http://schemas.microsoft.com/office/drawing/2014/main" id="{70172883-4007-4CFD-96FF-74F67E5B848E}"/>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54" name="Line 360">
                    <a:extLst>
                      <a:ext uri="{FF2B5EF4-FFF2-40B4-BE49-F238E27FC236}">
                        <a16:creationId xmlns:a16="http://schemas.microsoft.com/office/drawing/2014/main" id="{A4C8F554-AB70-44B4-912F-A0CD6A827F11}"/>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55" name="Line 361">
                    <a:extLst>
                      <a:ext uri="{FF2B5EF4-FFF2-40B4-BE49-F238E27FC236}">
                        <a16:creationId xmlns:a16="http://schemas.microsoft.com/office/drawing/2014/main" id="{3DCF66B8-3101-4C67-B1E9-81062E521E61}"/>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743" name="Text Box 362">
                  <a:extLst>
                    <a:ext uri="{FF2B5EF4-FFF2-40B4-BE49-F238E27FC236}">
                      <a16:creationId xmlns:a16="http://schemas.microsoft.com/office/drawing/2014/main" id="{32B99C38-B444-4D33-9240-D1875EA0D830}"/>
                    </a:ext>
                  </a:extLst>
                </p:cNvPr>
                <p:cNvSpPr txBox="1">
                  <a:spLocks noChangeArrowheads="1"/>
                </p:cNvSpPr>
                <p:nvPr/>
              </p:nvSpPr>
              <p:spPr bwMode="auto">
                <a:xfrm>
                  <a:off x="1068" y="25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44" name="Text Box 363">
                  <a:extLst>
                    <a:ext uri="{FF2B5EF4-FFF2-40B4-BE49-F238E27FC236}">
                      <a16:creationId xmlns:a16="http://schemas.microsoft.com/office/drawing/2014/main" id="{25B7B9D0-A142-4D3A-82F5-145ABF37C74C}"/>
                    </a:ext>
                  </a:extLst>
                </p:cNvPr>
                <p:cNvSpPr txBox="1">
                  <a:spLocks noChangeArrowheads="1"/>
                </p:cNvSpPr>
                <p:nvPr/>
              </p:nvSpPr>
              <p:spPr bwMode="auto">
                <a:xfrm>
                  <a:off x="924"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45" name="Text Box 364">
                  <a:extLst>
                    <a:ext uri="{FF2B5EF4-FFF2-40B4-BE49-F238E27FC236}">
                      <a16:creationId xmlns:a16="http://schemas.microsoft.com/office/drawing/2014/main" id="{0E813433-28E4-426F-8E38-ADAA764AD997}"/>
                    </a:ext>
                  </a:extLst>
                </p:cNvPr>
                <p:cNvSpPr txBox="1">
                  <a:spLocks noChangeArrowheads="1"/>
                </p:cNvSpPr>
                <p:nvPr/>
              </p:nvSpPr>
              <p:spPr bwMode="auto">
                <a:xfrm>
                  <a:off x="1258"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46" name="Text Box 365">
                  <a:extLst>
                    <a:ext uri="{FF2B5EF4-FFF2-40B4-BE49-F238E27FC236}">
                      <a16:creationId xmlns:a16="http://schemas.microsoft.com/office/drawing/2014/main" id="{B1CE24B5-329F-40CF-88D5-DB82CD97C8BA}"/>
                    </a:ext>
                  </a:extLst>
                </p:cNvPr>
                <p:cNvSpPr txBox="1">
                  <a:spLocks noChangeArrowheads="1"/>
                </p:cNvSpPr>
                <p:nvPr/>
              </p:nvSpPr>
              <p:spPr bwMode="auto">
                <a:xfrm>
                  <a:off x="1077"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47" name="Text Box 366">
                  <a:extLst>
                    <a:ext uri="{FF2B5EF4-FFF2-40B4-BE49-F238E27FC236}">
                      <a16:creationId xmlns:a16="http://schemas.microsoft.com/office/drawing/2014/main" id="{EAE02F8B-9422-4C54-8493-4F3818061D93}"/>
                    </a:ext>
                  </a:extLst>
                </p:cNvPr>
                <p:cNvSpPr txBox="1">
                  <a:spLocks noChangeArrowheads="1"/>
                </p:cNvSpPr>
                <p:nvPr/>
              </p:nvSpPr>
              <p:spPr bwMode="auto">
                <a:xfrm>
                  <a:off x="1260" y="25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48" name="Text Box 367">
                  <a:extLst>
                    <a:ext uri="{FF2B5EF4-FFF2-40B4-BE49-F238E27FC236}">
                      <a16:creationId xmlns:a16="http://schemas.microsoft.com/office/drawing/2014/main" id="{0FF3A386-4881-43E1-BAF9-2B0BB4A22E2A}"/>
                    </a:ext>
                  </a:extLst>
                </p:cNvPr>
                <p:cNvSpPr txBox="1">
                  <a:spLocks noChangeArrowheads="1"/>
                </p:cNvSpPr>
                <p:nvPr/>
              </p:nvSpPr>
              <p:spPr bwMode="auto">
                <a:xfrm>
                  <a:off x="1258"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49" name="Text Box 368">
                  <a:extLst>
                    <a:ext uri="{FF2B5EF4-FFF2-40B4-BE49-F238E27FC236}">
                      <a16:creationId xmlns:a16="http://schemas.microsoft.com/office/drawing/2014/main" id="{4B1EE7E3-3F51-4AEB-8102-CC716492C4DE}"/>
                    </a:ext>
                  </a:extLst>
                </p:cNvPr>
                <p:cNvSpPr txBox="1">
                  <a:spLocks noChangeArrowheads="1"/>
                </p:cNvSpPr>
                <p:nvPr/>
              </p:nvSpPr>
              <p:spPr bwMode="auto">
                <a:xfrm>
                  <a:off x="1077"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50" name="Text Box 369">
                  <a:extLst>
                    <a:ext uri="{FF2B5EF4-FFF2-40B4-BE49-F238E27FC236}">
                      <a16:creationId xmlns:a16="http://schemas.microsoft.com/office/drawing/2014/main" id="{D04C118B-C8FA-42B1-9CCC-F1C09AD0E378}"/>
                    </a:ext>
                  </a:extLst>
                </p:cNvPr>
                <p:cNvSpPr txBox="1">
                  <a:spLocks noChangeArrowheads="1"/>
                </p:cNvSpPr>
                <p:nvPr/>
              </p:nvSpPr>
              <p:spPr bwMode="auto">
                <a:xfrm>
                  <a:off x="922" y="25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653" name="Line 370">
                <a:extLst>
                  <a:ext uri="{FF2B5EF4-FFF2-40B4-BE49-F238E27FC236}">
                    <a16:creationId xmlns:a16="http://schemas.microsoft.com/office/drawing/2014/main" id="{CD7FFF34-1DE8-4647-80FD-0DAAE0154626}"/>
                  </a:ext>
                </a:extLst>
              </p:cNvPr>
              <p:cNvSpPr>
                <a:spLocks noChangeShapeType="1"/>
              </p:cNvSpPr>
              <p:nvPr/>
            </p:nvSpPr>
            <p:spPr bwMode="auto">
              <a:xfrm>
                <a:off x="1920"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54" name="Line 371">
                <a:extLst>
                  <a:ext uri="{FF2B5EF4-FFF2-40B4-BE49-F238E27FC236}">
                    <a16:creationId xmlns:a16="http://schemas.microsoft.com/office/drawing/2014/main" id="{92FA81C7-F75A-4322-AB7A-EA5B168347E4}"/>
                  </a:ext>
                </a:extLst>
              </p:cNvPr>
              <p:cNvSpPr>
                <a:spLocks noChangeShapeType="1"/>
              </p:cNvSpPr>
              <p:nvPr/>
            </p:nvSpPr>
            <p:spPr bwMode="auto">
              <a:xfrm>
                <a:off x="2544"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6655" name="Group 372">
                <a:extLst>
                  <a:ext uri="{FF2B5EF4-FFF2-40B4-BE49-F238E27FC236}">
                    <a16:creationId xmlns:a16="http://schemas.microsoft.com/office/drawing/2014/main" id="{345EB0B6-E07E-4A79-B943-05319D2DA884}"/>
                  </a:ext>
                </a:extLst>
              </p:cNvPr>
              <p:cNvGrpSpPr>
                <a:grpSpLocks/>
              </p:cNvGrpSpPr>
              <p:nvPr/>
            </p:nvGrpSpPr>
            <p:grpSpPr bwMode="auto">
              <a:xfrm>
                <a:off x="1680" y="2400"/>
                <a:ext cx="538" cy="517"/>
                <a:chOff x="1680" y="2400"/>
                <a:chExt cx="538" cy="517"/>
              </a:xfrm>
            </p:grpSpPr>
            <p:grpSp>
              <p:nvGrpSpPr>
                <p:cNvPr id="26728" name="Group 373">
                  <a:extLst>
                    <a:ext uri="{FF2B5EF4-FFF2-40B4-BE49-F238E27FC236}">
                      <a16:creationId xmlns:a16="http://schemas.microsoft.com/office/drawing/2014/main" id="{7DDD254E-923F-4F51-A62A-D9820EA8E0E2}"/>
                    </a:ext>
                  </a:extLst>
                </p:cNvPr>
                <p:cNvGrpSpPr>
                  <a:grpSpLocks/>
                </p:cNvGrpSpPr>
                <p:nvPr/>
              </p:nvGrpSpPr>
              <p:grpSpPr bwMode="auto">
                <a:xfrm>
                  <a:off x="1680" y="2400"/>
                  <a:ext cx="491" cy="458"/>
                  <a:chOff x="1536" y="2304"/>
                  <a:chExt cx="432" cy="432"/>
                </a:xfrm>
              </p:grpSpPr>
              <p:sp>
                <p:nvSpPr>
                  <p:cNvPr id="26737" name="Rectangle 374">
                    <a:extLst>
                      <a:ext uri="{FF2B5EF4-FFF2-40B4-BE49-F238E27FC236}">
                        <a16:creationId xmlns:a16="http://schemas.microsoft.com/office/drawing/2014/main" id="{6BFD5B48-AA90-4EC4-A2FA-714D69F54477}"/>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738" name="Line 375">
                    <a:extLst>
                      <a:ext uri="{FF2B5EF4-FFF2-40B4-BE49-F238E27FC236}">
                        <a16:creationId xmlns:a16="http://schemas.microsoft.com/office/drawing/2014/main" id="{53E4BF60-991C-40BD-9105-277CB7219D51}"/>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39" name="Line 376">
                    <a:extLst>
                      <a:ext uri="{FF2B5EF4-FFF2-40B4-BE49-F238E27FC236}">
                        <a16:creationId xmlns:a16="http://schemas.microsoft.com/office/drawing/2014/main" id="{B43F9692-F3A0-4B3A-86DC-C9A84BA9591C}"/>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40" name="Line 377">
                    <a:extLst>
                      <a:ext uri="{FF2B5EF4-FFF2-40B4-BE49-F238E27FC236}">
                        <a16:creationId xmlns:a16="http://schemas.microsoft.com/office/drawing/2014/main" id="{5A21461B-A0EA-41D1-9E6B-2BF884B89E8E}"/>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41" name="Line 378">
                    <a:extLst>
                      <a:ext uri="{FF2B5EF4-FFF2-40B4-BE49-F238E27FC236}">
                        <a16:creationId xmlns:a16="http://schemas.microsoft.com/office/drawing/2014/main" id="{765A0F6E-EF00-4A6D-B761-023B0725C1B7}"/>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729" name="Text Box 379">
                  <a:extLst>
                    <a:ext uri="{FF2B5EF4-FFF2-40B4-BE49-F238E27FC236}">
                      <a16:creationId xmlns:a16="http://schemas.microsoft.com/office/drawing/2014/main" id="{CDA5B6A3-7E23-4334-9CDB-8D41D7AC370F}"/>
                    </a:ext>
                  </a:extLst>
                </p:cNvPr>
                <p:cNvSpPr txBox="1">
                  <a:spLocks noChangeArrowheads="1"/>
                </p:cNvSpPr>
                <p:nvPr/>
              </p:nvSpPr>
              <p:spPr bwMode="auto">
                <a:xfrm>
                  <a:off x="1702"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0" name="Text Box 380">
                  <a:extLst>
                    <a:ext uri="{FF2B5EF4-FFF2-40B4-BE49-F238E27FC236}">
                      <a16:creationId xmlns:a16="http://schemas.microsoft.com/office/drawing/2014/main" id="{32D9FDDD-2F05-4BCB-90C7-A8A9E30003C7}"/>
                    </a:ext>
                  </a:extLst>
                </p:cNvPr>
                <p:cNvSpPr txBox="1">
                  <a:spLocks noChangeArrowheads="1"/>
                </p:cNvSpPr>
                <p:nvPr/>
              </p:nvSpPr>
              <p:spPr bwMode="auto">
                <a:xfrm>
                  <a:off x="1836"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1" name="Text Box 381">
                  <a:extLst>
                    <a:ext uri="{FF2B5EF4-FFF2-40B4-BE49-F238E27FC236}">
                      <a16:creationId xmlns:a16="http://schemas.microsoft.com/office/drawing/2014/main" id="{182ADA6B-34E1-45A8-A465-EA55580BD40C}"/>
                    </a:ext>
                  </a:extLst>
                </p:cNvPr>
                <p:cNvSpPr txBox="1">
                  <a:spLocks noChangeArrowheads="1"/>
                </p:cNvSpPr>
                <p:nvPr/>
              </p:nvSpPr>
              <p:spPr bwMode="auto">
                <a:xfrm>
                  <a:off x="2036"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2" name="Text Box 382">
                  <a:extLst>
                    <a:ext uri="{FF2B5EF4-FFF2-40B4-BE49-F238E27FC236}">
                      <a16:creationId xmlns:a16="http://schemas.microsoft.com/office/drawing/2014/main" id="{A7872DFE-C1F8-4D1E-99D0-234C83F5DBCE}"/>
                    </a:ext>
                  </a:extLst>
                </p:cNvPr>
                <p:cNvSpPr txBox="1">
                  <a:spLocks noChangeArrowheads="1"/>
                </p:cNvSpPr>
                <p:nvPr/>
              </p:nvSpPr>
              <p:spPr bwMode="auto">
                <a:xfrm>
                  <a:off x="1855" y="25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3" name="Text Box 383">
                  <a:extLst>
                    <a:ext uri="{FF2B5EF4-FFF2-40B4-BE49-F238E27FC236}">
                      <a16:creationId xmlns:a16="http://schemas.microsoft.com/office/drawing/2014/main" id="{CF6557CB-A689-40B3-9747-19EF63A41252}"/>
                    </a:ext>
                  </a:extLst>
                </p:cNvPr>
                <p:cNvSpPr txBox="1">
                  <a:spLocks noChangeArrowheads="1"/>
                </p:cNvSpPr>
                <p:nvPr/>
              </p:nvSpPr>
              <p:spPr bwMode="auto">
                <a:xfrm>
                  <a:off x="2038" y="2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4" name="Text Box 384">
                  <a:extLst>
                    <a:ext uri="{FF2B5EF4-FFF2-40B4-BE49-F238E27FC236}">
                      <a16:creationId xmlns:a16="http://schemas.microsoft.com/office/drawing/2014/main" id="{074AD85F-E87C-4571-B344-4CC9F373458E}"/>
                    </a:ext>
                  </a:extLst>
                </p:cNvPr>
                <p:cNvSpPr txBox="1">
                  <a:spLocks noChangeArrowheads="1"/>
                </p:cNvSpPr>
                <p:nvPr/>
              </p:nvSpPr>
              <p:spPr bwMode="auto">
                <a:xfrm>
                  <a:off x="2036"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5" name="Text Box 385">
                  <a:extLst>
                    <a:ext uri="{FF2B5EF4-FFF2-40B4-BE49-F238E27FC236}">
                      <a16:creationId xmlns:a16="http://schemas.microsoft.com/office/drawing/2014/main" id="{6F067CFC-4472-4DD1-AB93-5472017EAAD9}"/>
                    </a:ext>
                  </a:extLst>
                </p:cNvPr>
                <p:cNvSpPr txBox="1">
                  <a:spLocks noChangeArrowheads="1"/>
                </p:cNvSpPr>
                <p:nvPr/>
              </p:nvSpPr>
              <p:spPr bwMode="auto">
                <a:xfrm>
                  <a:off x="1855"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36" name="Text Box 386">
                  <a:extLst>
                    <a:ext uri="{FF2B5EF4-FFF2-40B4-BE49-F238E27FC236}">
                      <a16:creationId xmlns:a16="http://schemas.microsoft.com/office/drawing/2014/main" id="{7636E142-A8B4-4B7E-9531-3B885A397B71}"/>
                    </a:ext>
                  </a:extLst>
                </p:cNvPr>
                <p:cNvSpPr txBox="1">
                  <a:spLocks noChangeArrowheads="1"/>
                </p:cNvSpPr>
                <p:nvPr/>
              </p:nvSpPr>
              <p:spPr bwMode="auto">
                <a:xfrm>
                  <a:off x="1700"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656" name="Group 387">
                <a:extLst>
                  <a:ext uri="{FF2B5EF4-FFF2-40B4-BE49-F238E27FC236}">
                    <a16:creationId xmlns:a16="http://schemas.microsoft.com/office/drawing/2014/main" id="{A3389B95-D8FA-4F69-957C-C8F09C055374}"/>
                  </a:ext>
                </a:extLst>
              </p:cNvPr>
              <p:cNvGrpSpPr>
                <a:grpSpLocks/>
              </p:cNvGrpSpPr>
              <p:nvPr/>
            </p:nvGrpSpPr>
            <p:grpSpPr bwMode="auto">
              <a:xfrm>
                <a:off x="2294" y="2411"/>
                <a:ext cx="536" cy="517"/>
                <a:chOff x="2294" y="2411"/>
                <a:chExt cx="536" cy="517"/>
              </a:xfrm>
            </p:grpSpPr>
            <p:grpSp>
              <p:nvGrpSpPr>
                <p:cNvPr id="26714" name="Group 388">
                  <a:extLst>
                    <a:ext uri="{FF2B5EF4-FFF2-40B4-BE49-F238E27FC236}">
                      <a16:creationId xmlns:a16="http://schemas.microsoft.com/office/drawing/2014/main" id="{030D164E-CDF5-4609-83EB-C35AE6C37283}"/>
                    </a:ext>
                  </a:extLst>
                </p:cNvPr>
                <p:cNvGrpSpPr>
                  <a:grpSpLocks/>
                </p:cNvGrpSpPr>
                <p:nvPr/>
              </p:nvGrpSpPr>
              <p:grpSpPr bwMode="auto">
                <a:xfrm>
                  <a:off x="2294" y="2411"/>
                  <a:ext cx="491" cy="458"/>
                  <a:chOff x="1536" y="2304"/>
                  <a:chExt cx="432" cy="432"/>
                </a:xfrm>
              </p:grpSpPr>
              <p:sp>
                <p:nvSpPr>
                  <p:cNvPr id="26723" name="Rectangle 389">
                    <a:extLst>
                      <a:ext uri="{FF2B5EF4-FFF2-40B4-BE49-F238E27FC236}">
                        <a16:creationId xmlns:a16="http://schemas.microsoft.com/office/drawing/2014/main" id="{F5B2E596-47C2-4638-BC34-74C89CC284A7}"/>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724" name="Line 390">
                    <a:extLst>
                      <a:ext uri="{FF2B5EF4-FFF2-40B4-BE49-F238E27FC236}">
                        <a16:creationId xmlns:a16="http://schemas.microsoft.com/office/drawing/2014/main" id="{15BE46D1-FC4A-4714-9F94-B4E694F791AC}"/>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25" name="Line 391">
                    <a:extLst>
                      <a:ext uri="{FF2B5EF4-FFF2-40B4-BE49-F238E27FC236}">
                        <a16:creationId xmlns:a16="http://schemas.microsoft.com/office/drawing/2014/main" id="{C3686932-7E71-48BF-8DD3-F626B84968D8}"/>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26" name="Line 392">
                    <a:extLst>
                      <a:ext uri="{FF2B5EF4-FFF2-40B4-BE49-F238E27FC236}">
                        <a16:creationId xmlns:a16="http://schemas.microsoft.com/office/drawing/2014/main" id="{ED9302EE-5E02-4949-867D-BBA481FCD088}"/>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27" name="Line 393">
                    <a:extLst>
                      <a:ext uri="{FF2B5EF4-FFF2-40B4-BE49-F238E27FC236}">
                        <a16:creationId xmlns:a16="http://schemas.microsoft.com/office/drawing/2014/main" id="{EB3E998A-9D89-4120-80AC-C946A872EACA}"/>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715" name="Text Box 394">
                  <a:extLst>
                    <a:ext uri="{FF2B5EF4-FFF2-40B4-BE49-F238E27FC236}">
                      <a16:creationId xmlns:a16="http://schemas.microsoft.com/office/drawing/2014/main" id="{6ED8100A-52F9-4208-86DE-16559EA59A02}"/>
                    </a:ext>
                  </a:extLst>
                </p:cNvPr>
                <p:cNvSpPr txBox="1">
                  <a:spLocks noChangeArrowheads="1"/>
                </p:cNvSpPr>
                <p:nvPr/>
              </p:nvSpPr>
              <p:spPr bwMode="auto">
                <a:xfrm>
                  <a:off x="2316" y="25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16" name="Text Box 395">
                  <a:extLst>
                    <a:ext uri="{FF2B5EF4-FFF2-40B4-BE49-F238E27FC236}">
                      <a16:creationId xmlns:a16="http://schemas.microsoft.com/office/drawing/2014/main" id="{8ADB3827-90DE-4D16-A890-D869CBC0985A}"/>
                    </a:ext>
                  </a:extLst>
                </p:cNvPr>
                <p:cNvSpPr txBox="1">
                  <a:spLocks noChangeArrowheads="1"/>
                </p:cNvSpPr>
                <p:nvPr/>
              </p:nvSpPr>
              <p:spPr bwMode="auto">
                <a:xfrm>
                  <a:off x="2316"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17" name="Text Box 396">
                  <a:extLst>
                    <a:ext uri="{FF2B5EF4-FFF2-40B4-BE49-F238E27FC236}">
                      <a16:creationId xmlns:a16="http://schemas.microsoft.com/office/drawing/2014/main" id="{CCA1C2D5-7FD8-4A75-9C1C-21C86FDFD9A1}"/>
                    </a:ext>
                  </a:extLst>
                </p:cNvPr>
                <p:cNvSpPr txBox="1">
                  <a:spLocks noChangeArrowheads="1"/>
                </p:cNvSpPr>
                <p:nvPr/>
              </p:nvSpPr>
              <p:spPr bwMode="auto">
                <a:xfrm>
                  <a:off x="2448"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18" name="Text Box 397">
                  <a:extLst>
                    <a:ext uri="{FF2B5EF4-FFF2-40B4-BE49-F238E27FC236}">
                      <a16:creationId xmlns:a16="http://schemas.microsoft.com/office/drawing/2014/main" id="{1F08FF79-15A1-44B8-8257-E23181D585A6}"/>
                    </a:ext>
                  </a:extLst>
                </p:cNvPr>
                <p:cNvSpPr txBox="1">
                  <a:spLocks noChangeArrowheads="1"/>
                </p:cNvSpPr>
                <p:nvPr/>
              </p:nvSpPr>
              <p:spPr bwMode="auto">
                <a:xfrm>
                  <a:off x="2469" y="25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19" name="Text Box 398">
                  <a:extLst>
                    <a:ext uri="{FF2B5EF4-FFF2-40B4-BE49-F238E27FC236}">
                      <a16:creationId xmlns:a16="http://schemas.microsoft.com/office/drawing/2014/main" id="{0C6BFFA3-67A6-41C2-A026-13F63AB2FA93}"/>
                    </a:ext>
                  </a:extLst>
                </p:cNvPr>
                <p:cNvSpPr txBox="1">
                  <a:spLocks noChangeArrowheads="1"/>
                </p:cNvSpPr>
                <p:nvPr/>
              </p:nvSpPr>
              <p:spPr bwMode="auto">
                <a:xfrm>
                  <a:off x="2640" y="242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20" name="Text Box 399">
                  <a:extLst>
                    <a:ext uri="{FF2B5EF4-FFF2-40B4-BE49-F238E27FC236}">
                      <a16:creationId xmlns:a16="http://schemas.microsoft.com/office/drawing/2014/main" id="{D0A42950-3CD0-4CE0-AFB6-C3DDB81DBA12}"/>
                    </a:ext>
                  </a:extLst>
                </p:cNvPr>
                <p:cNvSpPr txBox="1">
                  <a:spLocks noChangeArrowheads="1"/>
                </p:cNvSpPr>
                <p:nvPr/>
              </p:nvSpPr>
              <p:spPr bwMode="auto">
                <a:xfrm>
                  <a:off x="2650"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21" name="Text Box 400">
                  <a:extLst>
                    <a:ext uri="{FF2B5EF4-FFF2-40B4-BE49-F238E27FC236}">
                      <a16:creationId xmlns:a16="http://schemas.microsoft.com/office/drawing/2014/main" id="{FADC3B83-32F4-4082-AA11-8302F8F4D41B}"/>
                    </a:ext>
                  </a:extLst>
                </p:cNvPr>
                <p:cNvSpPr txBox="1">
                  <a:spLocks noChangeArrowheads="1"/>
                </p:cNvSpPr>
                <p:nvPr/>
              </p:nvSpPr>
              <p:spPr bwMode="auto">
                <a:xfrm>
                  <a:off x="2469"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22" name="Text Box 401">
                  <a:extLst>
                    <a:ext uri="{FF2B5EF4-FFF2-40B4-BE49-F238E27FC236}">
                      <a16:creationId xmlns:a16="http://schemas.microsoft.com/office/drawing/2014/main" id="{5C9D416D-B1C5-4C88-B240-BBF96263ABAC}"/>
                    </a:ext>
                  </a:extLst>
                </p:cNvPr>
                <p:cNvSpPr txBox="1">
                  <a:spLocks noChangeArrowheads="1"/>
                </p:cNvSpPr>
                <p:nvPr/>
              </p:nvSpPr>
              <p:spPr bwMode="auto">
                <a:xfrm>
                  <a:off x="2314"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657" name="Line 402">
                <a:extLst>
                  <a:ext uri="{FF2B5EF4-FFF2-40B4-BE49-F238E27FC236}">
                    <a16:creationId xmlns:a16="http://schemas.microsoft.com/office/drawing/2014/main" id="{FF878D4A-AC92-4731-BC9E-B6658CFFF446}"/>
                  </a:ext>
                </a:extLst>
              </p:cNvPr>
              <p:cNvSpPr>
                <a:spLocks noChangeShapeType="1"/>
              </p:cNvSpPr>
              <p:nvPr/>
            </p:nvSpPr>
            <p:spPr bwMode="auto">
              <a:xfrm>
                <a:off x="3456"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58" name="Line 403">
                <a:extLst>
                  <a:ext uri="{FF2B5EF4-FFF2-40B4-BE49-F238E27FC236}">
                    <a16:creationId xmlns:a16="http://schemas.microsoft.com/office/drawing/2014/main" id="{DD286DAA-CFE1-4EA6-9E23-23B2EA59E106}"/>
                  </a:ext>
                </a:extLst>
              </p:cNvPr>
              <p:cNvSpPr>
                <a:spLocks noChangeShapeType="1"/>
              </p:cNvSpPr>
              <p:nvPr/>
            </p:nvSpPr>
            <p:spPr bwMode="auto">
              <a:xfrm>
                <a:off x="4080"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6659" name="Group 404">
                <a:extLst>
                  <a:ext uri="{FF2B5EF4-FFF2-40B4-BE49-F238E27FC236}">
                    <a16:creationId xmlns:a16="http://schemas.microsoft.com/office/drawing/2014/main" id="{01A0D9D8-34E4-4C1A-96E1-C6BD257C52F6}"/>
                  </a:ext>
                </a:extLst>
              </p:cNvPr>
              <p:cNvGrpSpPr>
                <a:grpSpLocks/>
              </p:cNvGrpSpPr>
              <p:nvPr/>
            </p:nvGrpSpPr>
            <p:grpSpPr bwMode="auto">
              <a:xfrm>
                <a:off x="3216" y="2400"/>
                <a:ext cx="538" cy="528"/>
                <a:chOff x="3216" y="2400"/>
                <a:chExt cx="538" cy="528"/>
              </a:xfrm>
            </p:grpSpPr>
            <p:grpSp>
              <p:nvGrpSpPr>
                <p:cNvPr id="26700" name="Group 405">
                  <a:extLst>
                    <a:ext uri="{FF2B5EF4-FFF2-40B4-BE49-F238E27FC236}">
                      <a16:creationId xmlns:a16="http://schemas.microsoft.com/office/drawing/2014/main" id="{470245E9-F200-48F5-8D8E-437CB1149DF8}"/>
                    </a:ext>
                  </a:extLst>
                </p:cNvPr>
                <p:cNvGrpSpPr>
                  <a:grpSpLocks/>
                </p:cNvGrpSpPr>
                <p:nvPr/>
              </p:nvGrpSpPr>
              <p:grpSpPr bwMode="auto">
                <a:xfrm>
                  <a:off x="3216" y="2400"/>
                  <a:ext cx="491" cy="458"/>
                  <a:chOff x="1536" y="2304"/>
                  <a:chExt cx="432" cy="432"/>
                </a:xfrm>
              </p:grpSpPr>
              <p:sp>
                <p:nvSpPr>
                  <p:cNvPr id="26709" name="Rectangle 406">
                    <a:extLst>
                      <a:ext uri="{FF2B5EF4-FFF2-40B4-BE49-F238E27FC236}">
                        <a16:creationId xmlns:a16="http://schemas.microsoft.com/office/drawing/2014/main" id="{8979F406-1E6F-434A-B2AB-A6395DED8741}"/>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710" name="Line 407">
                    <a:extLst>
                      <a:ext uri="{FF2B5EF4-FFF2-40B4-BE49-F238E27FC236}">
                        <a16:creationId xmlns:a16="http://schemas.microsoft.com/office/drawing/2014/main" id="{926BC224-F56D-44BC-9E12-A9B9E8B63FA7}"/>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11" name="Line 408">
                    <a:extLst>
                      <a:ext uri="{FF2B5EF4-FFF2-40B4-BE49-F238E27FC236}">
                        <a16:creationId xmlns:a16="http://schemas.microsoft.com/office/drawing/2014/main" id="{37F850C1-673F-4343-BD9E-9F07B6D3DE57}"/>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12" name="Line 409">
                    <a:extLst>
                      <a:ext uri="{FF2B5EF4-FFF2-40B4-BE49-F238E27FC236}">
                        <a16:creationId xmlns:a16="http://schemas.microsoft.com/office/drawing/2014/main" id="{D480A842-9A72-4980-8BB0-6839BE6F20DA}"/>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713" name="Line 410">
                    <a:extLst>
                      <a:ext uri="{FF2B5EF4-FFF2-40B4-BE49-F238E27FC236}">
                        <a16:creationId xmlns:a16="http://schemas.microsoft.com/office/drawing/2014/main" id="{D25D75BC-2E3E-4263-A389-908BFC911A3D}"/>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701" name="Text Box 411">
                  <a:extLst>
                    <a:ext uri="{FF2B5EF4-FFF2-40B4-BE49-F238E27FC236}">
                      <a16:creationId xmlns:a16="http://schemas.microsoft.com/office/drawing/2014/main" id="{A6604E1E-55B8-435B-A152-99024E69DAF3}"/>
                    </a:ext>
                  </a:extLst>
                </p:cNvPr>
                <p:cNvSpPr txBox="1">
                  <a:spLocks noChangeArrowheads="1"/>
                </p:cNvSpPr>
                <p:nvPr/>
              </p:nvSpPr>
              <p:spPr bwMode="auto">
                <a:xfrm>
                  <a:off x="3238"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2" name="Text Box 412">
                  <a:extLst>
                    <a:ext uri="{FF2B5EF4-FFF2-40B4-BE49-F238E27FC236}">
                      <a16:creationId xmlns:a16="http://schemas.microsoft.com/office/drawing/2014/main" id="{3CC4AFB9-D9AA-4652-B024-6E3D76E15C44}"/>
                    </a:ext>
                  </a:extLst>
                </p:cNvPr>
                <p:cNvSpPr txBox="1">
                  <a:spLocks noChangeArrowheads="1"/>
                </p:cNvSpPr>
                <p:nvPr/>
              </p:nvSpPr>
              <p:spPr bwMode="auto">
                <a:xfrm>
                  <a:off x="3238"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3" name="Text Box 413">
                  <a:extLst>
                    <a:ext uri="{FF2B5EF4-FFF2-40B4-BE49-F238E27FC236}">
                      <a16:creationId xmlns:a16="http://schemas.microsoft.com/office/drawing/2014/main" id="{0DDB972D-6AFB-4902-8006-444A5AFD677F}"/>
                    </a:ext>
                  </a:extLst>
                </p:cNvPr>
                <p:cNvSpPr txBox="1">
                  <a:spLocks noChangeArrowheads="1"/>
                </p:cNvSpPr>
                <p:nvPr/>
              </p:nvSpPr>
              <p:spPr bwMode="auto">
                <a:xfrm>
                  <a:off x="3572"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4" name="Text Box 414">
                  <a:extLst>
                    <a:ext uri="{FF2B5EF4-FFF2-40B4-BE49-F238E27FC236}">
                      <a16:creationId xmlns:a16="http://schemas.microsoft.com/office/drawing/2014/main" id="{CA4A2C2A-1932-4013-89F8-7D3DC990A0ED}"/>
                    </a:ext>
                  </a:extLst>
                </p:cNvPr>
                <p:cNvSpPr txBox="1">
                  <a:spLocks noChangeArrowheads="1"/>
                </p:cNvSpPr>
                <p:nvPr/>
              </p:nvSpPr>
              <p:spPr bwMode="auto">
                <a:xfrm>
                  <a:off x="3391"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5" name="Text Box 415">
                  <a:extLst>
                    <a:ext uri="{FF2B5EF4-FFF2-40B4-BE49-F238E27FC236}">
                      <a16:creationId xmlns:a16="http://schemas.microsoft.com/office/drawing/2014/main" id="{758699BA-91E9-41F2-BEE4-3D0B11DC81BF}"/>
                    </a:ext>
                  </a:extLst>
                </p:cNvPr>
                <p:cNvSpPr txBox="1">
                  <a:spLocks noChangeArrowheads="1"/>
                </p:cNvSpPr>
                <p:nvPr/>
              </p:nvSpPr>
              <p:spPr bwMode="auto">
                <a:xfrm>
                  <a:off x="3574" y="2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6" name="Text Box 416">
                  <a:extLst>
                    <a:ext uri="{FF2B5EF4-FFF2-40B4-BE49-F238E27FC236}">
                      <a16:creationId xmlns:a16="http://schemas.microsoft.com/office/drawing/2014/main" id="{78A07C6D-62F5-41A4-9DA9-36F8C88D4D45}"/>
                    </a:ext>
                  </a:extLst>
                </p:cNvPr>
                <p:cNvSpPr txBox="1">
                  <a:spLocks noChangeArrowheads="1"/>
                </p:cNvSpPr>
                <p:nvPr/>
              </p:nvSpPr>
              <p:spPr bwMode="auto">
                <a:xfrm>
                  <a:off x="3572"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7" name="Text Box 417">
                  <a:extLst>
                    <a:ext uri="{FF2B5EF4-FFF2-40B4-BE49-F238E27FC236}">
                      <a16:creationId xmlns:a16="http://schemas.microsoft.com/office/drawing/2014/main" id="{BE8A6051-FE4F-4847-AB8D-0CF6F2C9B8B0}"/>
                    </a:ext>
                  </a:extLst>
                </p:cNvPr>
                <p:cNvSpPr txBox="1">
                  <a:spLocks noChangeArrowheads="1"/>
                </p:cNvSpPr>
                <p:nvPr/>
              </p:nvSpPr>
              <p:spPr bwMode="auto">
                <a:xfrm>
                  <a:off x="3391" y="25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708" name="Text Box 418">
                  <a:extLst>
                    <a:ext uri="{FF2B5EF4-FFF2-40B4-BE49-F238E27FC236}">
                      <a16:creationId xmlns:a16="http://schemas.microsoft.com/office/drawing/2014/main" id="{E4A1A3D5-36D2-4F00-A2C0-F8F79933AC41}"/>
                    </a:ext>
                  </a:extLst>
                </p:cNvPr>
                <p:cNvSpPr txBox="1">
                  <a:spLocks noChangeArrowheads="1"/>
                </p:cNvSpPr>
                <p:nvPr/>
              </p:nvSpPr>
              <p:spPr bwMode="auto">
                <a:xfrm>
                  <a:off x="3372"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660" name="Group 419">
                <a:extLst>
                  <a:ext uri="{FF2B5EF4-FFF2-40B4-BE49-F238E27FC236}">
                    <a16:creationId xmlns:a16="http://schemas.microsoft.com/office/drawing/2014/main" id="{CDDAB541-D3BC-42DA-8934-C42B3D394A60}"/>
                  </a:ext>
                </a:extLst>
              </p:cNvPr>
              <p:cNvGrpSpPr>
                <a:grpSpLocks/>
              </p:cNvGrpSpPr>
              <p:nvPr/>
            </p:nvGrpSpPr>
            <p:grpSpPr bwMode="auto">
              <a:xfrm>
                <a:off x="3830" y="2411"/>
                <a:ext cx="538" cy="517"/>
                <a:chOff x="3830" y="2411"/>
                <a:chExt cx="538" cy="517"/>
              </a:xfrm>
            </p:grpSpPr>
            <p:grpSp>
              <p:nvGrpSpPr>
                <p:cNvPr id="26686" name="Group 420">
                  <a:extLst>
                    <a:ext uri="{FF2B5EF4-FFF2-40B4-BE49-F238E27FC236}">
                      <a16:creationId xmlns:a16="http://schemas.microsoft.com/office/drawing/2014/main" id="{23A71A45-1377-4CD0-A7D8-EA8CC357E520}"/>
                    </a:ext>
                  </a:extLst>
                </p:cNvPr>
                <p:cNvGrpSpPr>
                  <a:grpSpLocks/>
                </p:cNvGrpSpPr>
                <p:nvPr/>
              </p:nvGrpSpPr>
              <p:grpSpPr bwMode="auto">
                <a:xfrm>
                  <a:off x="3830" y="2411"/>
                  <a:ext cx="491" cy="458"/>
                  <a:chOff x="1536" y="2304"/>
                  <a:chExt cx="432" cy="432"/>
                </a:xfrm>
              </p:grpSpPr>
              <p:sp>
                <p:nvSpPr>
                  <p:cNvPr id="26695" name="Rectangle 421">
                    <a:extLst>
                      <a:ext uri="{FF2B5EF4-FFF2-40B4-BE49-F238E27FC236}">
                        <a16:creationId xmlns:a16="http://schemas.microsoft.com/office/drawing/2014/main" id="{4B934480-0FE4-4659-BF6B-5335A3560737}"/>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696" name="Line 422">
                    <a:extLst>
                      <a:ext uri="{FF2B5EF4-FFF2-40B4-BE49-F238E27FC236}">
                        <a16:creationId xmlns:a16="http://schemas.microsoft.com/office/drawing/2014/main" id="{8C267E67-7781-4E44-A64B-2F739776D6B0}"/>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97" name="Line 423">
                    <a:extLst>
                      <a:ext uri="{FF2B5EF4-FFF2-40B4-BE49-F238E27FC236}">
                        <a16:creationId xmlns:a16="http://schemas.microsoft.com/office/drawing/2014/main" id="{CBDE1636-9580-4EE2-BF89-00C4BFF294A5}"/>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98" name="Line 424">
                    <a:extLst>
                      <a:ext uri="{FF2B5EF4-FFF2-40B4-BE49-F238E27FC236}">
                        <a16:creationId xmlns:a16="http://schemas.microsoft.com/office/drawing/2014/main" id="{1F9E3ABA-2BE4-4C7D-B450-F2BF5909766A}"/>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99" name="Line 425">
                    <a:extLst>
                      <a:ext uri="{FF2B5EF4-FFF2-40B4-BE49-F238E27FC236}">
                        <a16:creationId xmlns:a16="http://schemas.microsoft.com/office/drawing/2014/main" id="{76CE864C-70B4-4C8F-B749-E3EB6B7D62E5}"/>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687" name="Text Box 426">
                  <a:extLst>
                    <a:ext uri="{FF2B5EF4-FFF2-40B4-BE49-F238E27FC236}">
                      <a16:creationId xmlns:a16="http://schemas.microsoft.com/office/drawing/2014/main" id="{EE1F692A-27A2-4458-96D1-6D48C5040A6F}"/>
                    </a:ext>
                  </a:extLst>
                </p:cNvPr>
                <p:cNvSpPr txBox="1">
                  <a:spLocks noChangeArrowheads="1"/>
                </p:cNvSpPr>
                <p:nvPr/>
              </p:nvSpPr>
              <p:spPr bwMode="auto">
                <a:xfrm>
                  <a:off x="3852" y="25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88" name="Text Box 427">
                  <a:extLst>
                    <a:ext uri="{FF2B5EF4-FFF2-40B4-BE49-F238E27FC236}">
                      <a16:creationId xmlns:a16="http://schemas.microsoft.com/office/drawing/2014/main" id="{06C3EB1B-4928-4F59-8C0C-0745AEFE6B64}"/>
                    </a:ext>
                  </a:extLst>
                </p:cNvPr>
                <p:cNvSpPr txBox="1">
                  <a:spLocks noChangeArrowheads="1"/>
                </p:cNvSpPr>
                <p:nvPr/>
              </p:nvSpPr>
              <p:spPr bwMode="auto">
                <a:xfrm>
                  <a:off x="3852"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89" name="Text Box 428">
                  <a:extLst>
                    <a:ext uri="{FF2B5EF4-FFF2-40B4-BE49-F238E27FC236}">
                      <a16:creationId xmlns:a16="http://schemas.microsoft.com/office/drawing/2014/main" id="{93C42ACD-3CBA-4BAF-A25E-91D95F02F73C}"/>
                    </a:ext>
                  </a:extLst>
                </p:cNvPr>
                <p:cNvSpPr txBox="1">
                  <a:spLocks noChangeArrowheads="1"/>
                </p:cNvSpPr>
                <p:nvPr/>
              </p:nvSpPr>
              <p:spPr bwMode="auto">
                <a:xfrm>
                  <a:off x="4186"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90" name="Text Box 429">
                  <a:extLst>
                    <a:ext uri="{FF2B5EF4-FFF2-40B4-BE49-F238E27FC236}">
                      <a16:creationId xmlns:a16="http://schemas.microsoft.com/office/drawing/2014/main" id="{0DAD8281-4912-454A-A20F-1C7D78DFD746}"/>
                    </a:ext>
                  </a:extLst>
                </p:cNvPr>
                <p:cNvSpPr txBox="1">
                  <a:spLocks noChangeArrowheads="1"/>
                </p:cNvSpPr>
                <p:nvPr/>
              </p:nvSpPr>
              <p:spPr bwMode="auto">
                <a:xfrm>
                  <a:off x="4005"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91" name="Text Box 430">
                  <a:extLst>
                    <a:ext uri="{FF2B5EF4-FFF2-40B4-BE49-F238E27FC236}">
                      <a16:creationId xmlns:a16="http://schemas.microsoft.com/office/drawing/2014/main" id="{7F484E33-F4FA-4B3D-B75C-755EA65D315B}"/>
                    </a:ext>
                  </a:extLst>
                </p:cNvPr>
                <p:cNvSpPr txBox="1">
                  <a:spLocks noChangeArrowheads="1"/>
                </p:cNvSpPr>
                <p:nvPr/>
              </p:nvSpPr>
              <p:spPr bwMode="auto">
                <a:xfrm>
                  <a:off x="4188"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92" name="Text Box 431">
                  <a:extLst>
                    <a:ext uri="{FF2B5EF4-FFF2-40B4-BE49-F238E27FC236}">
                      <a16:creationId xmlns:a16="http://schemas.microsoft.com/office/drawing/2014/main" id="{D9BB9D71-971A-4DE5-B6A8-0F6A41AA035D}"/>
                    </a:ext>
                  </a:extLst>
                </p:cNvPr>
                <p:cNvSpPr txBox="1">
                  <a:spLocks noChangeArrowheads="1"/>
                </p:cNvSpPr>
                <p:nvPr/>
              </p:nvSpPr>
              <p:spPr bwMode="auto">
                <a:xfrm>
                  <a:off x="3996"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93" name="Text Box 432">
                  <a:extLst>
                    <a:ext uri="{FF2B5EF4-FFF2-40B4-BE49-F238E27FC236}">
                      <a16:creationId xmlns:a16="http://schemas.microsoft.com/office/drawing/2014/main" id="{4F53FD5E-FC51-43F3-A3D6-66A60B1B9F41}"/>
                    </a:ext>
                  </a:extLst>
                </p:cNvPr>
                <p:cNvSpPr txBox="1">
                  <a:spLocks noChangeArrowheads="1"/>
                </p:cNvSpPr>
                <p:nvPr/>
              </p:nvSpPr>
              <p:spPr bwMode="auto">
                <a:xfrm>
                  <a:off x="4005" y="25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94" name="Text Box 433">
                  <a:extLst>
                    <a:ext uri="{FF2B5EF4-FFF2-40B4-BE49-F238E27FC236}">
                      <a16:creationId xmlns:a16="http://schemas.microsoft.com/office/drawing/2014/main" id="{FF923B2C-8F73-4E78-AE58-14DD64D54049}"/>
                    </a:ext>
                  </a:extLst>
                </p:cNvPr>
                <p:cNvSpPr txBox="1">
                  <a:spLocks noChangeArrowheads="1"/>
                </p:cNvSpPr>
                <p:nvPr/>
              </p:nvSpPr>
              <p:spPr bwMode="auto">
                <a:xfrm>
                  <a:off x="3850"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661" name="Line 434">
                <a:extLst>
                  <a:ext uri="{FF2B5EF4-FFF2-40B4-BE49-F238E27FC236}">
                    <a16:creationId xmlns:a16="http://schemas.microsoft.com/office/drawing/2014/main" id="{510AC4C4-F225-4654-ABB0-62589BC79E58}"/>
                  </a:ext>
                </a:extLst>
              </p:cNvPr>
              <p:cNvSpPr>
                <a:spLocks noChangeShapeType="1"/>
              </p:cNvSpPr>
              <p:nvPr/>
            </p:nvSpPr>
            <p:spPr bwMode="auto">
              <a:xfrm>
                <a:off x="4848"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62" name="Line 435">
                <a:extLst>
                  <a:ext uri="{FF2B5EF4-FFF2-40B4-BE49-F238E27FC236}">
                    <a16:creationId xmlns:a16="http://schemas.microsoft.com/office/drawing/2014/main" id="{FD4C14D4-9BAF-49C8-A41F-DC2B6EBD9C40}"/>
                  </a:ext>
                </a:extLst>
              </p:cNvPr>
              <p:cNvSpPr>
                <a:spLocks noChangeShapeType="1"/>
              </p:cNvSpPr>
              <p:nvPr/>
            </p:nvSpPr>
            <p:spPr bwMode="auto">
              <a:xfrm>
                <a:off x="5472" y="220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6663" name="Group 436">
                <a:extLst>
                  <a:ext uri="{FF2B5EF4-FFF2-40B4-BE49-F238E27FC236}">
                    <a16:creationId xmlns:a16="http://schemas.microsoft.com/office/drawing/2014/main" id="{798F63B9-C4E3-4E66-8A72-50C8304CB641}"/>
                  </a:ext>
                </a:extLst>
              </p:cNvPr>
              <p:cNvGrpSpPr>
                <a:grpSpLocks/>
              </p:cNvGrpSpPr>
              <p:nvPr/>
            </p:nvGrpSpPr>
            <p:grpSpPr bwMode="auto">
              <a:xfrm>
                <a:off x="4608" y="2400"/>
                <a:ext cx="536" cy="517"/>
                <a:chOff x="4608" y="2400"/>
                <a:chExt cx="536" cy="517"/>
              </a:xfrm>
            </p:grpSpPr>
            <p:grpSp>
              <p:nvGrpSpPr>
                <p:cNvPr id="26672" name="Group 437">
                  <a:extLst>
                    <a:ext uri="{FF2B5EF4-FFF2-40B4-BE49-F238E27FC236}">
                      <a16:creationId xmlns:a16="http://schemas.microsoft.com/office/drawing/2014/main" id="{E507BC0C-DA3C-4A66-A2FE-F23475EAF432}"/>
                    </a:ext>
                  </a:extLst>
                </p:cNvPr>
                <p:cNvGrpSpPr>
                  <a:grpSpLocks/>
                </p:cNvGrpSpPr>
                <p:nvPr/>
              </p:nvGrpSpPr>
              <p:grpSpPr bwMode="auto">
                <a:xfrm>
                  <a:off x="4608" y="2400"/>
                  <a:ext cx="491" cy="458"/>
                  <a:chOff x="1536" y="2304"/>
                  <a:chExt cx="432" cy="432"/>
                </a:xfrm>
              </p:grpSpPr>
              <p:sp>
                <p:nvSpPr>
                  <p:cNvPr id="26681" name="Rectangle 438">
                    <a:extLst>
                      <a:ext uri="{FF2B5EF4-FFF2-40B4-BE49-F238E27FC236}">
                        <a16:creationId xmlns:a16="http://schemas.microsoft.com/office/drawing/2014/main" id="{DE0CE214-62AE-4EF3-AEFD-38CE619859F8}"/>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682" name="Line 439">
                    <a:extLst>
                      <a:ext uri="{FF2B5EF4-FFF2-40B4-BE49-F238E27FC236}">
                        <a16:creationId xmlns:a16="http://schemas.microsoft.com/office/drawing/2014/main" id="{A90CE344-EFBD-497D-AF4D-E9FF0CC6A80E}"/>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83" name="Line 440">
                    <a:extLst>
                      <a:ext uri="{FF2B5EF4-FFF2-40B4-BE49-F238E27FC236}">
                        <a16:creationId xmlns:a16="http://schemas.microsoft.com/office/drawing/2014/main" id="{1FBAF589-66ED-4DFF-A45A-A2048DE4BCC6}"/>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84" name="Line 441">
                    <a:extLst>
                      <a:ext uri="{FF2B5EF4-FFF2-40B4-BE49-F238E27FC236}">
                        <a16:creationId xmlns:a16="http://schemas.microsoft.com/office/drawing/2014/main" id="{1FAEC760-2F60-4E58-B6D5-4B1BB9035EF2}"/>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85" name="Line 442">
                    <a:extLst>
                      <a:ext uri="{FF2B5EF4-FFF2-40B4-BE49-F238E27FC236}">
                        <a16:creationId xmlns:a16="http://schemas.microsoft.com/office/drawing/2014/main" id="{8083FB97-80AE-49AB-8079-5D6F10047A81}"/>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673" name="Text Box 443">
                  <a:extLst>
                    <a:ext uri="{FF2B5EF4-FFF2-40B4-BE49-F238E27FC236}">
                      <a16:creationId xmlns:a16="http://schemas.microsoft.com/office/drawing/2014/main" id="{086AE320-BA8E-4E41-A9CA-2505B72E0D90}"/>
                    </a:ext>
                  </a:extLst>
                </p:cNvPr>
                <p:cNvSpPr txBox="1">
                  <a:spLocks noChangeArrowheads="1"/>
                </p:cNvSpPr>
                <p:nvPr/>
              </p:nvSpPr>
              <p:spPr bwMode="auto">
                <a:xfrm>
                  <a:off x="4630" y="2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4" name="Text Box 444">
                  <a:extLst>
                    <a:ext uri="{FF2B5EF4-FFF2-40B4-BE49-F238E27FC236}">
                      <a16:creationId xmlns:a16="http://schemas.microsoft.com/office/drawing/2014/main" id="{5A781708-7511-452A-924B-AB78D64BA00E}"/>
                    </a:ext>
                  </a:extLst>
                </p:cNvPr>
                <p:cNvSpPr txBox="1">
                  <a:spLocks noChangeArrowheads="1"/>
                </p:cNvSpPr>
                <p:nvPr/>
              </p:nvSpPr>
              <p:spPr bwMode="auto">
                <a:xfrm>
                  <a:off x="4630"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5" name="Text Box 445">
                  <a:extLst>
                    <a:ext uri="{FF2B5EF4-FFF2-40B4-BE49-F238E27FC236}">
                      <a16:creationId xmlns:a16="http://schemas.microsoft.com/office/drawing/2014/main" id="{13B4228C-95CA-491C-AA9B-8892CD7705C9}"/>
                    </a:ext>
                  </a:extLst>
                </p:cNvPr>
                <p:cNvSpPr txBox="1">
                  <a:spLocks noChangeArrowheads="1"/>
                </p:cNvSpPr>
                <p:nvPr/>
              </p:nvSpPr>
              <p:spPr bwMode="auto">
                <a:xfrm>
                  <a:off x="4964" y="25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6" name="Text Box 446">
                  <a:extLst>
                    <a:ext uri="{FF2B5EF4-FFF2-40B4-BE49-F238E27FC236}">
                      <a16:creationId xmlns:a16="http://schemas.microsoft.com/office/drawing/2014/main" id="{B31F14FE-9240-4240-AC41-5BF677AB82BD}"/>
                    </a:ext>
                  </a:extLst>
                </p:cNvPr>
                <p:cNvSpPr txBox="1">
                  <a:spLocks noChangeArrowheads="1"/>
                </p:cNvSpPr>
                <p:nvPr/>
              </p:nvSpPr>
              <p:spPr bwMode="auto">
                <a:xfrm>
                  <a:off x="4783" y="240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7" name="Text Box 447">
                  <a:extLst>
                    <a:ext uri="{FF2B5EF4-FFF2-40B4-BE49-F238E27FC236}">
                      <a16:creationId xmlns:a16="http://schemas.microsoft.com/office/drawing/2014/main" id="{F77D04B9-A7A8-41B1-A809-9D4A0F676A7F}"/>
                    </a:ext>
                  </a:extLst>
                </p:cNvPr>
                <p:cNvSpPr txBox="1">
                  <a:spLocks noChangeArrowheads="1"/>
                </p:cNvSpPr>
                <p:nvPr/>
              </p:nvSpPr>
              <p:spPr bwMode="auto">
                <a:xfrm>
                  <a:off x="4764" y="255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8" name="Text Box 448">
                  <a:extLst>
                    <a:ext uri="{FF2B5EF4-FFF2-40B4-BE49-F238E27FC236}">
                      <a16:creationId xmlns:a16="http://schemas.microsoft.com/office/drawing/2014/main" id="{142AF1EC-C439-4150-9308-236EF0F8D370}"/>
                    </a:ext>
                  </a:extLst>
                </p:cNvPr>
                <p:cNvSpPr txBox="1">
                  <a:spLocks noChangeArrowheads="1"/>
                </p:cNvSpPr>
                <p:nvPr/>
              </p:nvSpPr>
              <p:spPr bwMode="auto">
                <a:xfrm>
                  <a:off x="4964"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9" name="Text Box 449">
                  <a:extLst>
                    <a:ext uri="{FF2B5EF4-FFF2-40B4-BE49-F238E27FC236}">
                      <a16:creationId xmlns:a16="http://schemas.microsoft.com/office/drawing/2014/main" id="{E2F65477-F994-43B7-B444-18EA9204CF20}"/>
                    </a:ext>
                  </a:extLst>
                </p:cNvPr>
                <p:cNvSpPr txBox="1">
                  <a:spLocks noChangeArrowheads="1"/>
                </p:cNvSpPr>
                <p:nvPr/>
              </p:nvSpPr>
              <p:spPr bwMode="auto">
                <a:xfrm>
                  <a:off x="4783"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80" name="Text Box 450">
                  <a:extLst>
                    <a:ext uri="{FF2B5EF4-FFF2-40B4-BE49-F238E27FC236}">
                      <a16:creationId xmlns:a16="http://schemas.microsoft.com/office/drawing/2014/main" id="{F356AAF5-1DE9-4674-8561-03779FD7C532}"/>
                    </a:ext>
                  </a:extLst>
                </p:cNvPr>
                <p:cNvSpPr txBox="1">
                  <a:spLocks noChangeArrowheads="1"/>
                </p:cNvSpPr>
                <p:nvPr/>
              </p:nvSpPr>
              <p:spPr bwMode="auto">
                <a:xfrm>
                  <a:off x="4628" y="27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6664" name="Text Box 451">
                <a:extLst>
                  <a:ext uri="{FF2B5EF4-FFF2-40B4-BE49-F238E27FC236}">
                    <a16:creationId xmlns:a16="http://schemas.microsoft.com/office/drawing/2014/main" id="{710E9648-2767-42FD-9A11-ABB775309BC7}"/>
                  </a:ext>
                </a:extLst>
              </p:cNvPr>
              <p:cNvSpPr txBox="1">
                <a:spLocks noChangeArrowheads="1"/>
              </p:cNvSpPr>
              <p:nvPr/>
            </p:nvSpPr>
            <p:spPr bwMode="auto">
              <a:xfrm>
                <a:off x="144" y="219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65" name="Text Box 452">
                <a:extLst>
                  <a:ext uri="{FF2B5EF4-FFF2-40B4-BE49-F238E27FC236}">
                    <a16:creationId xmlns:a16="http://schemas.microsoft.com/office/drawing/2014/main" id="{CA1602F3-5EF2-476F-8AC2-805AC2D1BECB}"/>
                  </a:ext>
                </a:extLst>
              </p:cNvPr>
              <p:cNvSpPr txBox="1">
                <a:spLocks noChangeArrowheads="1"/>
              </p:cNvSpPr>
              <p:nvPr/>
            </p:nvSpPr>
            <p:spPr bwMode="auto">
              <a:xfrm>
                <a:off x="768" y="220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66" name="Text Box 453">
                <a:extLst>
                  <a:ext uri="{FF2B5EF4-FFF2-40B4-BE49-F238E27FC236}">
                    <a16:creationId xmlns:a16="http://schemas.microsoft.com/office/drawing/2014/main" id="{01F65D1C-D100-4148-BA65-C2C20D928BB3}"/>
                  </a:ext>
                </a:extLst>
              </p:cNvPr>
              <p:cNvSpPr txBox="1">
                <a:spLocks noChangeArrowheads="1"/>
              </p:cNvSpPr>
              <p:nvPr/>
            </p:nvSpPr>
            <p:spPr bwMode="auto">
              <a:xfrm>
                <a:off x="1536" y="220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67" name="Text Box 454">
                <a:extLst>
                  <a:ext uri="{FF2B5EF4-FFF2-40B4-BE49-F238E27FC236}">
                    <a16:creationId xmlns:a16="http://schemas.microsoft.com/office/drawing/2014/main" id="{AADEC1AC-BA12-4239-88B8-D919592BBFC3}"/>
                  </a:ext>
                </a:extLst>
              </p:cNvPr>
              <p:cNvSpPr txBox="1">
                <a:spLocks noChangeArrowheads="1"/>
              </p:cNvSpPr>
              <p:nvPr/>
            </p:nvSpPr>
            <p:spPr bwMode="auto">
              <a:xfrm>
                <a:off x="2112" y="220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68" name="Text Box 455">
                <a:extLst>
                  <a:ext uri="{FF2B5EF4-FFF2-40B4-BE49-F238E27FC236}">
                    <a16:creationId xmlns:a16="http://schemas.microsoft.com/office/drawing/2014/main" id="{8B39940B-3FDE-4FB5-B4BF-8A871EBC1ABD}"/>
                  </a:ext>
                </a:extLst>
              </p:cNvPr>
              <p:cNvSpPr txBox="1">
                <a:spLocks noChangeArrowheads="1"/>
              </p:cNvSpPr>
              <p:nvPr/>
            </p:nvSpPr>
            <p:spPr bwMode="auto">
              <a:xfrm>
                <a:off x="2976" y="21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69" name="Text Box 456">
                <a:extLst>
                  <a:ext uri="{FF2B5EF4-FFF2-40B4-BE49-F238E27FC236}">
                    <a16:creationId xmlns:a16="http://schemas.microsoft.com/office/drawing/2014/main" id="{C68D1CA9-A17C-48FA-A2E6-6D774355350D}"/>
                  </a:ext>
                </a:extLst>
              </p:cNvPr>
              <p:cNvSpPr txBox="1">
                <a:spLocks noChangeArrowheads="1"/>
              </p:cNvSpPr>
              <p:nvPr/>
            </p:nvSpPr>
            <p:spPr bwMode="auto">
              <a:xfrm>
                <a:off x="3696" y="220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19</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0" name="Text Box 457">
                <a:extLst>
                  <a:ext uri="{FF2B5EF4-FFF2-40B4-BE49-F238E27FC236}">
                    <a16:creationId xmlns:a16="http://schemas.microsoft.com/office/drawing/2014/main" id="{3949DEF6-26A9-4376-AB0E-617EA0C164EB}"/>
                  </a:ext>
                </a:extLst>
              </p:cNvPr>
              <p:cNvSpPr txBox="1">
                <a:spLocks noChangeArrowheads="1"/>
              </p:cNvSpPr>
              <p:nvPr/>
            </p:nvSpPr>
            <p:spPr bwMode="auto">
              <a:xfrm>
                <a:off x="4416" y="21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20</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71" name="Text Box 458">
                <a:extLst>
                  <a:ext uri="{FF2B5EF4-FFF2-40B4-BE49-F238E27FC236}">
                    <a16:creationId xmlns:a16="http://schemas.microsoft.com/office/drawing/2014/main" id="{F41AD7F8-173C-471E-83C7-6B9CD645012C}"/>
                  </a:ext>
                </a:extLst>
              </p:cNvPr>
              <p:cNvSpPr txBox="1">
                <a:spLocks noChangeArrowheads="1"/>
              </p:cNvSpPr>
              <p:nvPr/>
            </p:nvSpPr>
            <p:spPr bwMode="auto">
              <a:xfrm>
                <a:off x="5148" y="219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9900"/>
                    </a:solidFill>
                    <a:effectLst/>
                    <a:uLnTx/>
                    <a:uFillTx/>
                    <a:latin typeface="Times New Roman" panose="02020603050405020304" pitchFamily="18" charset="0"/>
                    <a:ea typeface="宋体" panose="02010600030101010101" pitchFamily="2" charset="-122"/>
                    <a:cs typeface="+mn-cs"/>
                  </a:rPr>
                  <a:t>21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634" name="Group 459">
              <a:extLst>
                <a:ext uri="{FF2B5EF4-FFF2-40B4-BE49-F238E27FC236}">
                  <a16:creationId xmlns:a16="http://schemas.microsoft.com/office/drawing/2014/main" id="{4070771D-0B68-4230-A84C-8C3D22E21154}"/>
                </a:ext>
              </a:extLst>
            </p:cNvPr>
            <p:cNvGrpSpPr>
              <a:grpSpLocks/>
            </p:cNvGrpSpPr>
            <p:nvPr/>
          </p:nvGrpSpPr>
          <p:grpSpPr bwMode="auto">
            <a:xfrm>
              <a:off x="5222" y="2411"/>
              <a:ext cx="538" cy="517"/>
              <a:chOff x="5222" y="2411"/>
              <a:chExt cx="538" cy="517"/>
            </a:xfrm>
          </p:grpSpPr>
          <p:grpSp>
            <p:nvGrpSpPr>
              <p:cNvPr id="26635" name="Group 460">
                <a:extLst>
                  <a:ext uri="{FF2B5EF4-FFF2-40B4-BE49-F238E27FC236}">
                    <a16:creationId xmlns:a16="http://schemas.microsoft.com/office/drawing/2014/main" id="{9A7A19B4-04BB-420F-8E96-BB4640680350}"/>
                  </a:ext>
                </a:extLst>
              </p:cNvPr>
              <p:cNvGrpSpPr>
                <a:grpSpLocks/>
              </p:cNvGrpSpPr>
              <p:nvPr/>
            </p:nvGrpSpPr>
            <p:grpSpPr bwMode="auto">
              <a:xfrm>
                <a:off x="5222" y="2411"/>
                <a:ext cx="491" cy="458"/>
                <a:chOff x="1536" y="2304"/>
                <a:chExt cx="432" cy="432"/>
              </a:xfrm>
            </p:grpSpPr>
            <p:sp>
              <p:nvSpPr>
                <p:cNvPr id="26644" name="Rectangle 461">
                  <a:extLst>
                    <a:ext uri="{FF2B5EF4-FFF2-40B4-BE49-F238E27FC236}">
                      <a16:creationId xmlns:a16="http://schemas.microsoft.com/office/drawing/2014/main" id="{E9D6C591-2A1D-460E-B5B7-0A953B9E62F4}"/>
                    </a:ext>
                  </a:extLst>
                </p:cNvPr>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26645" name="Line 462">
                  <a:extLst>
                    <a:ext uri="{FF2B5EF4-FFF2-40B4-BE49-F238E27FC236}">
                      <a16:creationId xmlns:a16="http://schemas.microsoft.com/office/drawing/2014/main" id="{F0B4D500-9432-42EA-9D7D-7E0ACFEDB3B4}"/>
                    </a:ext>
                  </a:extLst>
                </p:cNvPr>
                <p:cNvSpPr>
                  <a:spLocks noChangeShapeType="1"/>
                </p:cNvSpPr>
                <p:nvPr/>
              </p:nvSpPr>
              <p:spPr bwMode="auto">
                <a:xfrm>
                  <a:off x="1536" y="2448"/>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46" name="Line 463">
                  <a:extLst>
                    <a:ext uri="{FF2B5EF4-FFF2-40B4-BE49-F238E27FC236}">
                      <a16:creationId xmlns:a16="http://schemas.microsoft.com/office/drawing/2014/main" id="{2B9720C6-10DC-4110-B79C-CDD839F0929B}"/>
                    </a:ext>
                  </a:extLst>
                </p:cNvPr>
                <p:cNvSpPr>
                  <a:spLocks noChangeShapeType="1"/>
                </p:cNvSpPr>
                <p:nvPr/>
              </p:nvSpPr>
              <p:spPr bwMode="auto">
                <a:xfrm>
                  <a:off x="1536" y="2592"/>
                  <a:ext cx="432" cy="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47" name="Line 464">
                  <a:extLst>
                    <a:ext uri="{FF2B5EF4-FFF2-40B4-BE49-F238E27FC236}">
                      <a16:creationId xmlns:a16="http://schemas.microsoft.com/office/drawing/2014/main" id="{189EF382-5C32-4409-9B60-9DCEC6F3D0E0}"/>
                    </a:ext>
                  </a:extLst>
                </p:cNvPr>
                <p:cNvSpPr>
                  <a:spLocks noChangeShapeType="1"/>
                </p:cNvSpPr>
                <p:nvPr/>
              </p:nvSpPr>
              <p:spPr bwMode="auto">
                <a:xfrm>
                  <a:off x="1680"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648" name="Line 465">
                  <a:extLst>
                    <a:ext uri="{FF2B5EF4-FFF2-40B4-BE49-F238E27FC236}">
                      <a16:creationId xmlns:a16="http://schemas.microsoft.com/office/drawing/2014/main" id="{82D80B25-D98D-4FCC-B999-3C3AB9FF1D27}"/>
                    </a:ext>
                  </a:extLst>
                </p:cNvPr>
                <p:cNvSpPr>
                  <a:spLocks noChangeShapeType="1"/>
                </p:cNvSpPr>
                <p:nvPr/>
              </p:nvSpPr>
              <p:spPr bwMode="auto">
                <a:xfrm>
                  <a:off x="1824" y="2304"/>
                  <a:ext cx="0" cy="432"/>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6636" name="Text Box 466">
                <a:extLst>
                  <a:ext uri="{FF2B5EF4-FFF2-40B4-BE49-F238E27FC236}">
                    <a16:creationId xmlns:a16="http://schemas.microsoft.com/office/drawing/2014/main" id="{60AD6E53-7C01-4B19-B509-43CD46F4C9F8}"/>
                  </a:ext>
                </a:extLst>
              </p:cNvPr>
              <p:cNvSpPr txBox="1">
                <a:spLocks noChangeArrowheads="1"/>
              </p:cNvSpPr>
              <p:nvPr/>
            </p:nvSpPr>
            <p:spPr bwMode="auto">
              <a:xfrm>
                <a:off x="5244" y="25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37" name="Text Box 467">
                <a:extLst>
                  <a:ext uri="{FF2B5EF4-FFF2-40B4-BE49-F238E27FC236}">
                    <a16:creationId xmlns:a16="http://schemas.microsoft.com/office/drawing/2014/main" id="{9D724691-043C-4A60-B9CC-5050F60FA0C7}"/>
                  </a:ext>
                </a:extLst>
              </p:cNvPr>
              <p:cNvSpPr txBox="1">
                <a:spLocks noChangeArrowheads="1"/>
              </p:cNvSpPr>
              <p:nvPr/>
            </p:nvSpPr>
            <p:spPr bwMode="auto">
              <a:xfrm>
                <a:off x="5244"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38" name="Text Box 468">
                <a:extLst>
                  <a:ext uri="{FF2B5EF4-FFF2-40B4-BE49-F238E27FC236}">
                    <a16:creationId xmlns:a16="http://schemas.microsoft.com/office/drawing/2014/main" id="{040C76AA-D828-41D4-9310-52C84392BA43}"/>
                  </a:ext>
                </a:extLst>
              </p:cNvPr>
              <p:cNvSpPr txBox="1">
                <a:spLocks noChangeArrowheads="1"/>
              </p:cNvSpPr>
              <p:nvPr/>
            </p:nvSpPr>
            <p:spPr bwMode="auto">
              <a:xfrm>
                <a:off x="5578"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39" name="Text Box 469">
                <a:extLst>
                  <a:ext uri="{FF2B5EF4-FFF2-40B4-BE49-F238E27FC236}">
                    <a16:creationId xmlns:a16="http://schemas.microsoft.com/office/drawing/2014/main" id="{37E53047-CB82-405A-974D-A4ADF8035BDD}"/>
                  </a:ext>
                </a:extLst>
              </p:cNvPr>
              <p:cNvSpPr txBox="1">
                <a:spLocks noChangeArrowheads="1"/>
              </p:cNvSpPr>
              <p:nvPr/>
            </p:nvSpPr>
            <p:spPr bwMode="auto">
              <a:xfrm>
                <a:off x="5397" y="24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8</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40" name="Text Box 470">
                <a:extLst>
                  <a:ext uri="{FF2B5EF4-FFF2-40B4-BE49-F238E27FC236}">
                    <a16:creationId xmlns:a16="http://schemas.microsoft.com/office/drawing/2014/main" id="{CAD35640-7582-43BC-8CF6-B3D5B1122BA2}"/>
                  </a:ext>
                </a:extLst>
              </p:cNvPr>
              <p:cNvSpPr txBox="1">
                <a:spLocks noChangeArrowheads="1"/>
              </p:cNvSpPr>
              <p:nvPr/>
            </p:nvSpPr>
            <p:spPr bwMode="auto">
              <a:xfrm>
                <a:off x="5376" y="25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41" name="Text Box 471">
                <a:extLst>
                  <a:ext uri="{FF2B5EF4-FFF2-40B4-BE49-F238E27FC236}">
                    <a16:creationId xmlns:a16="http://schemas.microsoft.com/office/drawing/2014/main" id="{7CF8FA7C-EB87-4296-9EF0-83AC8F7B446A}"/>
                  </a:ext>
                </a:extLst>
              </p:cNvPr>
              <p:cNvSpPr txBox="1">
                <a:spLocks noChangeArrowheads="1"/>
              </p:cNvSpPr>
              <p:nvPr/>
            </p:nvSpPr>
            <p:spPr bwMode="auto">
              <a:xfrm>
                <a:off x="5578" y="25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5</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42" name="Text Box 472">
                <a:extLst>
                  <a:ext uri="{FF2B5EF4-FFF2-40B4-BE49-F238E27FC236}">
                    <a16:creationId xmlns:a16="http://schemas.microsoft.com/office/drawing/2014/main" id="{8D19085D-2041-4D49-A9D3-EA22FEC22CCD}"/>
                  </a:ext>
                </a:extLst>
              </p:cNvPr>
              <p:cNvSpPr txBox="1">
                <a:spLocks noChangeArrowheads="1"/>
              </p:cNvSpPr>
              <p:nvPr/>
            </p:nvSpPr>
            <p:spPr bwMode="auto">
              <a:xfrm>
                <a:off x="5580"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6</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43" name="Text Box 473">
                <a:extLst>
                  <a:ext uri="{FF2B5EF4-FFF2-40B4-BE49-F238E27FC236}">
                    <a16:creationId xmlns:a16="http://schemas.microsoft.com/office/drawing/2014/main" id="{95F1C309-2677-4A80-9379-C0D8F7EA9191}"/>
                  </a:ext>
                </a:extLst>
              </p:cNvPr>
              <p:cNvSpPr txBox="1">
                <a:spLocks noChangeArrowheads="1"/>
              </p:cNvSpPr>
              <p:nvPr/>
            </p:nvSpPr>
            <p:spPr bwMode="auto">
              <a:xfrm>
                <a:off x="5242" y="27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rPr>
                  <a:t>7</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33280"/>
                                        </p:tgtEl>
                                        <p:attrNameLst>
                                          <p:attrName>style.visibility</p:attrName>
                                        </p:attrNameLst>
                                      </p:cBhvr>
                                      <p:to>
                                        <p:strVal val="visible"/>
                                      </p:to>
                                    </p:set>
                                    <p:animEffect transition="in" filter="checkerboard(across)">
                                      <p:cBhvr>
                                        <p:cTn id="7" dur="500"/>
                                        <p:tgtEl>
                                          <p:spTgt spid="133280"/>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133137"/>
                                        </p:tgtEl>
                                        <p:attrNameLst>
                                          <p:attrName>style.visibility</p:attrName>
                                        </p:attrNameLst>
                                      </p:cBhvr>
                                      <p:to>
                                        <p:strVal val="visible"/>
                                      </p:to>
                                    </p:set>
                                    <p:anim calcmode="lin" valueType="num">
                                      <p:cBhvr additive="base">
                                        <p:cTn id="11" dur="500" fill="hold"/>
                                        <p:tgtEl>
                                          <p:spTgt spid="133137"/>
                                        </p:tgtEl>
                                        <p:attrNameLst>
                                          <p:attrName>ppt_x</p:attrName>
                                        </p:attrNameLst>
                                      </p:cBhvr>
                                      <p:tavLst>
                                        <p:tav tm="0">
                                          <p:val>
                                            <p:strVal val="0-#ppt_w/2"/>
                                          </p:val>
                                        </p:tav>
                                        <p:tav tm="100000">
                                          <p:val>
                                            <p:strVal val="#ppt_x"/>
                                          </p:val>
                                        </p:tav>
                                      </p:tavLst>
                                    </p:anim>
                                    <p:anim calcmode="lin" valueType="num">
                                      <p:cBhvr additive="base">
                                        <p:cTn id="12" dur="500" fill="hold"/>
                                        <p:tgtEl>
                                          <p:spTgt spid="13313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5" presetClass="entr" presetSubtype="10" fill="hold" nodeType="afterEffect">
                                  <p:stCondLst>
                                    <p:cond delay="0"/>
                                  </p:stCondLst>
                                  <p:childTnLst>
                                    <p:set>
                                      <p:cBhvr>
                                        <p:cTn id="15" dur="1" fill="hold">
                                          <p:stCondLst>
                                            <p:cond delay="0"/>
                                          </p:stCondLst>
                                        </p:cTn>
                                        <p:tgtEl>
                                          <p:spTgt spid="133456"/>
                                        </p:tgtEl>
                                        <p:attrNameLst>
                                          <p:attrName>style.visibility</p:attrName>
                                        </p:attrNameLst>
                                      </p:cBhvr>
                                      <p:to>
                                        <p:strVal val="visible"/>
                                      </p:to>
                                    </p:set>
                                    <p:animEffect transition="in" filter="checkerboard(across)">
                                      <p:cBhvr>
                                        <p:cTn id="16" dur="500"/>
                                        <p:tgtEl>
                                          <p:spTgt spid="133456"/>
                                        </p:tgtEl>
                                      </p:cBhvr>
                                    </p:animEffect>
                                  </p:childTnLst>
                                </p:cTn>
                              </p:par>
                            </p:childTnLst>
                          </p:cTn>
                        </p:par>
                        <p:par>
                          <p:cTn id="17" fill="hold" nodeType="afterGroup">
                            <p:stCondLst>
                              <p:cond delay="1500"/>
                            </p:stCondLst>
                            <p:childTnLst>
                              <p:par>
                                <p:cTn id="18" presetID="5" presetClass="entr" presetSubtype="10" fill="hold" nodeType="afterEffect">
                                  <p:stCondLst>
                                    <p:cond delay="0"/>
                                  </p:stCondLst>
                                  <p:childTnLst>
                                    <p:set>
                                      <p:cBhvr>
                                        <p:cTn id="19" dur="1" fill="hold">
                                          <p:stCondLst>
                                            <p:cond delay="0"/>
                                          </p:stCondLst>
                                        </p:cTn>
                                        <p:tgtEl>
                                          <p:spTgt spid="133349"/>
                                        </p:tgtEl>
                                        <p:attrNameLst>
                                          <p:attrName>style.visibility</p:attrName>
                                        </p:attrNameLst>
                                      </p:cBhvr>
                                      <p:to>
                                        <p:strVal val="visible"/>
                                      </p:to>
                                    </p:set>
                                    <p:animEffect transition="in" filter="checkerboard(across)">
                                      <p:cBhvr>
                                        <p:cTn id="20" dur="500"/>
                                        <p:tgtEl>
                                          <p:spTgt spid="133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BAFC226-3A26-49FC-AC0E-ABB63E6B037B}"/>
              </a:ext>
            </a:extLst>
          </p:cNvPr>
          <p:cNvSpPr>
            <a:spLocks noGrp="1" noChangeArrowheads="1"/>
          </p:cNvSpPr>
          <p:nvPr>
            <p:ph type="title"/>
          </p:nvPr>
        </p:nvSpPr>
        <p:spPr>
          <a:xfrm>
            <a:off x="2552700" y="476672"/>
            <a:ext cx="7086600" cy="914400"/>
          </a:xfrm>
        </p:spPr>
        <p:txBody>
          <a:bodyPr/>
          <a:lstStyle/>
          <a:p>
            <a:pPr algn="ctr" eaLnBrk="1" hangingPunct="1"/>
            <a:r>
              <a:rPr lang="zh-CN" altLang="en-US" b="1" dirty="0">
                <a:latin typeface="微软雅黑" panose="020B0503020204020204" pitchFamily="34" charset="-122"/>
                <a:ea typeface="微软雅黑" panose="020B0503020204020204" pitchFamily="34" charset="-122"/>
              </a:rPr>
              <a:t>图搜索策略  </a:t>
            </a:r>
          </a:p>
        </p:txBody>
      </p:sp>
      <p:sp>
        <p:nvSpPr>
          <p:cNvPr id="172035" name="Rectangle 3">
            <a:extLst>
              <a:ext uri="{FF2B5EF4-FFF2-40B4-BE49-F238E27FC236}">
                <a16:creationId xmlns:a16="http://schemas.microsoft.com/office/drawing/2014/main" id="{09CD338A-DCCF-4311-9176-78C2836E6A96}"/>
              </a:ext>
            </a:extLst>
          </p:cNvPr>
          <p:cNvSpPr>
            <a:spLocks noGrp="1" noChangeArrowheads="1"/>
          </p:cNvSpPr>
          <p:nvPr>
            <p:ph idx="1"/>
          </p:nvPr>
        </p:nvSpPr>
        <p:spPr>
          <a:xfrm>
            <a:off x="1631505" y="1981200"/>
            <a:ext cx="9289032" cy="4400128"/>
          </a:xfrm>
        </p:spPr>
        <p:txBody>
          <a:bodyPr>
            <a:normAutofit/>
          </a:bodyPr>
          <a:lstStyle/>
          <a:p>
            <a:pPr eaLnBrk="1" hangingPunct="1">
              <a:lnSpc>
                <a:spcPct val="120000"/>
              </a:lnSpc>
              <a:buSzPct val="50000"/>
            </a:pPr>
            <a:r>
              <a:rPr lang="zh-CN" altLang="en-US" sz="3200" b="1" dirty="0">
                <a:latin typeface="微软雅黑" panose="020B0503020204020204" pitchFamily="34" charset="-122"/>
                <a:ea typeface="微软雅黑" panose="020B0503020204020204" pitchFamily="34" charset="-122"/>
              </a:rPr>
              <a:t>图搜索控制策略</a:t>
            </a:r>
            <a:endParaRPr lang="en-US" altLang="zh-CN" sz="3200" b="1" dirty="0">
              <a:latin typeface="微软雅黑" panose="020B0503020204020204" pitchFamily="34" charset="-122"/>
              <a:ea typeface="微软雅黑" panose="020B0503020204020204" pitchFamily="34" charset="-122"/>
            </a:endParaRPr>
          </a:p>
          <a:p>
            <a:pPr lvl="1">
              <a:lnSpc>
                <a:spcPct val="120000"/>
              </a:lnSpc>
              <a:buSzPct val="500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一种在状态图中寻找路径的方法。</a:t>
            </a:r>
            <a:endParaRPr lang="en-US" altLang="zh-CN" sz="2800" b="1" dirty="0">
              <a:latin typeface="微软雅黑" panose="020B0503020204020204" pitchFamily="34" charset="-122"/>
              <a:ea typeface="微软雅黑" panose="020B0503020204020204" pitchFamily="34" charset="-122"/>
            </a:endParaRPr>
          </a:p>
          <a:p>
            <a:pPr lvl="1">
              <a:lnSpc>
                <a:spcPct val="120000"/>
              </a:lnSpc>
              <a:buSzPct val="500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图中每个节点对应一个状态，每条连线对应一个操作符。</a:t>
            </a:r>
          </a:p>
          <a:p>
            <a:pPr eaLnBrk="1" hangingPunct="1">
              <a:lnSpc>
                <a:spcPct val="120000"/>
              </a:lnSpc>
              <a:buSzPct val="50000"/>
            </a:pPr>
            <a:r>
              <a:rPr lang="zh-CN" altLang="en-US" sz="3200" b="1" dirty="0">
                <a:latin typeface="微软雅黑" panose="020B0503020204020204" pitchFamily="34" charset="-122"/>
                <a:ea typeface="微软雅黑" panose="020B0503020204020204" pitchFamily="34" charset="-122"/>
              </a:rPr>
              <a:t>图搜索涉及两个主要数据结构：</a:t>
            </a:r>
          </a:p>
          <a:p>
            <a:pPr lvl="1" eaLnBrk="1" hangingPunct="1">
              <a:lnSpc>
                <a:spcPct val="120000"/>
              </a:lnSpc>
              <a:buClr>
                <a:schemeClr val="folHlink"/>
              </a:buClr>
              <a:buSzPct val="50000"/>
              <a:buFont typeface="Wingdings" panose="05000000000000000000" pitchFamily="2" charset="2"/>
              <a:buChar char="p"/>
            </a:pPr>
            <a:r>
              <a:rPr kumimoji="0" lang="en-US" altLang="zh-CN" sz="2800" b="1" dirty="0">
                <a:latin typeface="微软雅黑" panose="020B0503020204020204" pitchFamily="34" charset="-122"/>
                <a:ea typeface="微软雅黑" panose="020B0503020204020204" pitchFamily="34" charset="-122"/>
              </a:rPr>
              <a:t>op</a:t>
            </a:r>
            <a:r>
              <a:rPr lang="en-US" altLang="zh-CN" sz="2800" b="1" dirty="0">
                <a:latin typeface="微软雅黑" panose="020B0503020204020204" pitchFamily="34" charset="-122"/>
                <a:ea typeface="微软雅黑" panose="020B0503020204020204" pitchFamily="34" charset="-122"/>
              </a:rPr>
              <a:t>en</a:t>
            </a:r>
            <a:r>
              <a:rPr lang="zh-CN" altLang="en-US" sz="2800" b="1" dirty="0">
                <a:latin typeface="微软雅黑" panose="020B0503020204020204" pitchFamily="34" charset="-122"/>
                <a:ea typeface="微软雅黑" panose="020B0503020204020204" pitchFamily="34" charset="-122"/>
              </a:rPr>
              <a:t>表</a:t>
            </a:r>
          </a:p>
          <a:p>
            <a:pPr lvl="1" eaLnBrk="1" hangingPunct="1">
              <a:lnSpc>
                <a:spcPct val="120000"/>
              </a:lnSpc>
              <a:buClr>
                <a:schemeClr val="folHlink"/>
              </a:buClr>
              <a:buSzPct val="50000"/>
              <a:buFont typeface="Wingdings" panose="05000000000000000000" pitchFamily="2" charset="2"/>
              <a:buChar char="p"/>
            </a:pPr>
            <a:r>
              <a:rPr lang="en-US" altLang="zh-CN" sz="2800" b="1" dirty="0">
                <a:latin typeface="微软雅黑" panose="020B0503020204020204" pitchFamily="34" charset="-122"/>
                <a:ea typeface="微软雅黑" panose="020B0503020204020204" pitchFamily="34" charset="-122"/>
              </a:rPr>
              <a:t>closed</a:t>
            </a:r>
            <a:r>
              <a:rPr lang="zh-CN" altLang="en-US" sz="2800" b="1" dirty="0">
                <a:latin typeface="微软雅黑" panose="020B0503020204020204" pitchFamily="34" charset="-122"/>
                <a:ea typeface="微软雅黑" panose="020B0503020204020204" pitchFamily="34" charset="-122"/>
              </a:rPr>
              <a:t>表</a:t>
            </a:r>
          </a:p>
          <a:p>
            <a:pPr eaLnBrk="1" hangingPunct="1">
              <a:lnSpc>
                <a:spcPct val="120000"/>
              </a:lnSpc>
            </a:pP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Effect transition="in" filter="slide(fromBottom)">
                                      <p:cBhvr>
                                        <p:cTn id="7" dur="500"/>
                                        <p:tgtEl>
                                          <p:spTgt spid="172035">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72035">
                                            <p:txEl>
                                              <p:pRg st="1" end="1"/>
                                            </p:txEl>
                                          </p:spTgt>
                                        </p:tgtEl>
                                        <p:attrNameLst>
                                          <p:attrName>style.visibility</p:attrName>
                                        </p:attrNameLst>
                                      </p:cBhvr>
                                      <p:to>
                                        <p:strVal val="visible"/>
                                      </p:to>
                                    </p:set>
                                    <p:animEffect transition="in" filter="slide(fromBottom)">
                                      <p:cBhvr>
                                        <p:cTn id="11" dur="500"/>
                                        <p:tgtEl>
                                          <p:spTgt spid="172035">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72035">
                                            <p:txEl>
                                              <p:pRg st="2" end="2"/>
                                            </p:txEl>
                                          </p:spTgt>
                                        </p:tgtEl>
                                        <p:attrNameLst>
                                          <p:attrName>style.visibility</p:attrName>
                                        </p:attrNameLst>
                                      </p:cBhvr>
                                      <p:to>
                                        <p:strVal val="visible"/>
                                      </p:to>
                                    </p:set>
                                    <p:animEffect transition="in" filter="slide(fromBottom)">
                                      <p:cBhvr>
                                        <p:cTn id="15" dur="500"/>
                                        <p:tgtEl>
                                          <p:spTgt spid="172035">
                                            <p:txEl>
                                              <p:pRg st="2" end="2"/>
                                            </p:txEl>
                                          </p:spTgt>
                                        </p:tgtEl>
                                      </p:cBhvr>
                                    </p:animEffect>
                                  </p:childTnLst>
                                </p:cTn>
                              </p:par>
                            </p:childTnLst>
                          </p:cTn>
                        </p:par>
                      </p:childTnLst>
                    </p:cTn>
                  </p:par>
                  <p:par>
                    <p:cTn id="16" fill="hold">
                      <p:stCondLst>
                        <p:cond delay="indefinite"/>
                      </p:stCondLst>
                      <p:childTnLst>
                        <p:par>
                          <p:cTn id="17" fill="hold" nodeType="after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72035">
                                            <p:txEl>
                                              <p:pRg st="3" end="3"/>
                                            </p:txEl>
                                          </p:spTgt>
                                        </p:tgtEl>
                                        <p:attrNameLst>
                                          <p:attrName>style.visibility</p:attrName>
                                        </p:attrNameLst>
                                      </p:cBhvr>
                                      <p:to>
                                        <p:strVal val="visible"/>
                                      </p:to>
                                    </p:set>
                                    <p:animEffect transition="in" filter="slide(fromBottom)">
                                      <p:cBhvr>
                                        <p:cTn id="20" dur="500"/>
                                        <p:tgtEl>
                                          <p:spTgt spid="172035">
                                            <p:txEl>
                                              <p:pRg st="3" end="3"/>
                                            </p:txEl>
                                          </p:spTgt>
                                        </p:tgtEl>
                                      </p:cBhvr>
                                    </p:animEffect>
                                  </p:childTnLst>
                                </p:cTn>
                              </p:par>
                            </p:childTnLst>
                          </p:cTn>
                        </p:par>
                        <p:par>
                          <p:cTn id="21" fill="hold" nodeType="afterGroup">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172035">
                                            <p:txEl>
                                              <p:pRg st="4" end="4"/>
                                            </p:txEl>
                                          </p:spTgt>
                                        </p:tgtEl>
                                        <p:attrNameLst>
                                          <p:attrName>style.visibility</p:attrName>
                                        </p:attrNameLst>
                                      </p:cBhvr>
                                      <p:to>
                                        <p:strVal val="visible"/>
                                      </p:to>
                                    </p:set>
                                    <p:animEffect transition="in" filter="slide(fromBottom)">
                                      <p:cBhvr>
                                        <p:cTn id="24" dur="500"/>
                                        <p:tgtEl>
                                          <p:spTgt spid="172035">
                                            <p:txEl>
                                              <p:pRg st="4" end="4"/>
                                            </p:txEl>
                                          </p:spTgt>
                                        </p:tgtEl>
                                      </p:cBhvr>
                                    </p:animEffect>
                                  </p:childTnLst>
                                </p:cTn>
                              </p:par>
                            </p:childTnLst>
                          </p:cTn>
                        </p:par>
                        <p:par>
                          <p:cTn id="25" fill="hold" nodeType="afterGroup">
                            <p:stCondLst>
                              <p:cond delay="1000"/>
                            </p:stCondLst>
                            <p:childTnLst>
                              <p:par>
                                <p:cTn id="26" presetID="12" presetClass="entr" presetSubtype="4" fill="hold" grpId="0" nodeType="afterEffect">
                                  <p:stCondLst>
                                    <p:cond delay="0"/>
                                  </p:stCondLst>
                                  <p:childTnLst>
                                    <p:set>
                                      <p:cBhvr>
                                        <p:cTn id="27" dur="1" fill="hold">
                                          <p:stCondLst>
                                            <p:cond delay="0"/>
                                          </p:stCondLst>
                                        </p:cTn>
                                        <p:tgtEl>
                                          <p:spTgt spid="172035">
                                            <p:txEl>
                                              <p:pRg st="5" end="5"/>
                                            </p:txEl>
                                          </p:spTgt>
                                        </p:tgtEl>
                                        <p:attrNameLst>
                                          <p:attrName>style.visibility</p:attrName>
                                        </p:attrNameLst>
                                      </p:cBhvr>
                                      <p:to>
                                        <p:strVal val="visible"/>
                                      </p:to>
                                    </p:set>
                                    <p:animEffect transition="in" filter="slide(fromBottom)">
                                      <p:cBhvr>
                                        <p:cTn id="28" dur="500"/>
                                        <p:tgtEl>
                                          <p:spTgt spid="1720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uiExpand="1" build="p" bldLvl="3" autoUpdateAnimBg="0"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D19BC62D-9FD3-4D0C-8286-42FAD9CFB151}"/>
              </a:ext>
            </a:extLst>
          </p:cNvPr>
          <p:cNvSpPr>
            <a:spLocks noGrp="1" noChangeArrowheads="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节点的数据结构图</a:t>
            </a:r>
          </a:p>
        </p:txBody>
      </p:sp>
      <p:sp>
        <p:nvSpPr>
          <p:cNvPr id="7171" name="灯片编号占位符 3">
            <a:extLst>
              <a:ext uri="{FF2B5EF4-FFF2-40B4-BE49-F238E27FC236}">
                <a16:creationId xmlns:a16="http://schemas.microsoft.com/office/drawing/2014/main" id="{3F9C95FD-62D9-4F3C-BB76-85FF43E1BEFF}"/>
              </a:ext>
            </a:extLst>
          </p:cNvPr>
          <p:cNvSpPr>
            <a:spLocks noGrp="1"/>
          </p:cNvSpPr>
          <p:nvPr>
            <p:ph type="sldNum" sz="quarter" idx="12"/>
          </p:nvPr>
        </p:nvSpPr>
        <p:spPr/>
        <p:txBody>
          <a:bodyPr/>
          <a:lstStyle>
            <a:lvl1pPr>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4CCA48CE-5EBA-42CB-A9A0-886FE520EBA0}"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58</a:t>
            </a:fld>
            <a:endParaRPr kumimoji="1" lang="en-US" altLang="zh-CN" sz="1800" b="1"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7173" name="Picture 5">
            <a:extLst>
              <a:ext uri="{FF2B5EF4-FFF2-40B4-BE49-F238E27FC236}">
                <a16:creationId xmlns:a16="http://schemas.microsoft.com/office/drawing/2014/main" id="{7D60F912-35F8-4180-93A1-7EF3B56C9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1916113"/>
            <a:ext cx="5289550" cy="4214812"/>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3B44B80-5883-458D-A76F-8F25ABD74EB8}"/>
              </a:ext>
            </a:extLst>
          </p:cNvPr>
          <p:cNvSpPr>
            <a:spLocks noGrp="1" noChangeArrowheads="1"/>
          </p:cNvSpPr>
          <p:nvPr>
            <p:ph type="title"/>
          </p:nvPr>
        </p:nvSpPr>
        <p:spPr/>
        <p:txBody>
          <a:bodyPr/>
          <a:lstStyle/>
          <a:p>
            <a:pPr eaLnBrk="1" hangingPunct="1"/>
            <a:r>
              <a:rPr lang="en-US" altLang="zh-CN" b="1">
                <a:latin typeface="微软雅黑" panose="020B0503020204020204" pitchFamily="34" charset="-122"/>
                <a:ea typeface="微软雅黑" panose="020B0503020204020204" pitchFamily="34" charset="-122"/>
              </a:rPr>
              <a:t>OPEN </a:t>
            </a:r>
            <a:r>
              <a:rPr lang="zh-CN" altLang="en-US" b="1">
                <a:latin typeface="微软雅黑" panose="020B0503020204020204" pitchFamily="34" charset="-122"/>
                <a:ea typeface="微软雅黑" panose="020B0503020204020204" pitchFamily="34" charset="-122"/>
              </a:rPr>
              <a:t>表</a:t>
            </a:r>
          </a:p>
        </p:txBody>
      </p:sp>
      <p:sp>
        <p:nvSpPr>
          <p:cNvPr id="32771" name="Rectangle 3">
            <a:extLst>
              <a:ext uri="{FF2B5EF4-FFF2-40B4-BE49-F238E27FC236}">
                <a16:creationId xmlns:a16="http://schemas.microsoft.com/office/drawing/2014/main" id="{8F79054E-BBFC-44C0-885D-C29674C830B4}"/>
              </a:ext>
            </a:extLst>
          </p:cNvPr>
          <p:cNvSpPr>
            <a:spLocks noGrp="1" noChangeArrowheads="1"/>
          </p:cNvSpPr>
          <p:nvPr>
            <p:ph idx="1"/>
          </p:nvPr>
        </p:nvSpPr>
        <p:spPr>
          <a:xfrm>
            <a:off x="1046646" y="1589466"/>
            <a:ext cx="10098707" cy="1111250"/>
          </a:xfrm>
        </p:spPr>
        <p:txBody>
          <a:bodyPr/>
          <a:lstStyle/>
          <a:p>
            <a:pPr eaLnBrk="1" hangingPunct="1"/>
            <a:r>
              <a:rPr lang="en-US" altLang="zh-CN" b="1" dirty="0">
                <a:latin typeface="微软雅黑" panose="020B0503020204020204" pitchFamily="34" charset="-122"/>
                <a:ea typeface="微软雅黑" panose="020B0503020204020204" pitchFamily="34" charset="-122"/>
              </a:rPr>
              <a:t> </a:t>
            </a:r>
            <a:r>
              <a:rPr lang="en-US" altLang="zh-CN" sz="2800" b="1" dirty="0">
                <a:solidFill>
                  <a:schemeClr val="folHlink"/>
                </a:solidFill>
                <a:latin typeface="微软雅黑" panose="020B0503020204020204" pitchFamily="34" charset="-122"/>
                <a:ea typeface="微软雅黑" panose="020B0503020204020204" pitchFamily="34" charset="-122"/>
              </a:rPr>
              <a:t>OPEN</a:t>
            </a:r>
            <a:r>
              <a:rPr lang="zh-CN" altLang="en-US" sz="2800" b="1" dirty="0">
                <a:solidFill>
                  <a:schemeClr val="folHlink"/>
                </a:solidFill>
                <a:latin typeface="微软雅黑" panose="020B0503020204020204" pitchFamily="34" charset="-122"/>
                <a:ea typeface="微软雅黑" panose="020B0503020204020204" pitchFamily="34" charset="-122"/>
              </a:rPr>
              <a:t>表</a:t>
            </a:r>
            <a:r>
              <a:rPr lang="zh-CN" altLang="en-US" sz="2800" b="1" dirty="0">
                <a:latin typeface="微软雅黑" panose="020B0503020204020204" pitchFamily="34" charset="-122"/>
                <a:ea typeface="微软雅黑" panose="020B0503020204020204" pitchFamily="34" charset="-122"/>
              </a:rPr>
              <a:t>是一种动态数据结构，专门登记当前待考查（待访问）的节点，也叫未扩展节点表 。</a:t>
            </a:r>
          </a:p>
        </p:txBody>
      </p:sp>
      <p:graphicFrame>
        <p:nvGraphicFramePr>
          <p:cNvPr id="174084" name="Group 4">
            <a:extLst>
              <a:ext uri="{FF2B5EF4-FFF2-40B4-BE49-F238E27FC236}">
                <a16:creationId xmlns:a16="http://schemas.microsoft.com/office/drawing/2014/main" id="{A77B53EE-C634-47D9-B1EE-E9A0F9CBE0F2}"/>
              </a:ext>
            </a:extLst>
          </p:cNvPr>
          <p:cNvGraphicFramePr>
            <a:graphicFrameLocks noGrp="1"/>
          </p:cNvGraphicFramePr>
          <p:nvPr>
            <p:extLst/>
          </p:nvPr>
        </p:nvGraphicFramePr>
        <p:xfrm>
          <a:off x="4325893" y="3381753"/>
          <a:ext cx="3211513" cy="1036638"/>
        </p:xfrm>
        <a:graphic>
          <a:graphicData uri="http://schemas.openxmlformats.org/drawingml/2006/table">
            <a:tbl>
              <a:tblPr/>
              <a:tblGrid>
                <a:gridCol w="1069975">
                  <a:extLst>
                    <a:ext uri="{9D8B030D-6E8A-4147-A177-3AD203B41FA5}">
                      <a16:colId xmlns:a16="http://schemas.microsoft.com/office/drawing/2014/main" val="1966103415"/>
                    </a:ext>
                  </a:extLst>
                </a:gridCol>
                <a:gridCol w="2141538">
                  <a:extLst>
                    <a:ext uri="{9D8B030D-6E8A-4147-A177-3AD203B41FA5}">
                      <a16:colId xmlns:a16="http://schemas.microsoft.com/office/drawing/2014/main" val="2992761648"/>
                    </a:ext>
                  </a:extLst>
                </a:gridCol>
              </a:tblGrid>
              <a:tr h="51831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a:ln>
                            <a:noFill/>
                          </a:ln>
                          <a:solidFill>
                            <a:schemeClr val="tx1"/>
                          </a:solidFill>
                          <a:effectLst/>
                          <a:latin typeface="Tahoma" panose="020B0604030504040204" pitchFamily="34" charset="0"/>
                          <a:ea typeface="宋体" panose="02010600030101010101" pitchFamily="2" charset="-122"/>
                        </a:rPr>
                        <a:t>节点</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a:ln>
                            <a:noFill/>
                          </a:ln>
                          <a:solidFill>
                            <a:schemeClr val="tx1"/>
                          </a:solidFill>
                          <a:effectLst/>
                          <a:latin typeface="Tahoma" panose="020B0604030504040204" pitchFamily="34" charset="0"/>
                          <a:ea typeface="宋体" panose="02010600030101010101" pitchFamily="2" charset="-122"/>
                        </a:rPr>
                        <a:t>父节点编号</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7371474"/>
                  </a:ext>
                </a:extLst>
              </a:tr>
              <a:tr h="51831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1236880"/>
                  </a:ext>
                </a:extLst>
              </a:tr>
            </a:tbl>
          </a:graphicData>
        </a:graphic>
      </p:graphicFrame>
      <p:sp>
        <p:nvSpPr>
          <p:cNvPr id="32783" name="Text Box 15">
            <a:extLst>
              <a:ext uri="{FF2B5EF4-FFF2-40B4-BE49-F238E27FC236}">
                <a16:creationId xmlns:a16="http://schemas.microsoft.com/office/drawing/2014/main" id="{E3B1815C-43D0-4169-8093-59275E1D4378}"/>
              </a:ext>
            </a:extLst>
          </p:cNvPr>
          <p:cNvSpPr txBox="1">
            <a:spLocks noChangeArrowheads="1"/>
          </p:cNvSpPr>
          <p:nvPr/>
        </p:nvSpPr>
        <p:spPr bwMode="auto">
          <a:xfrm>
            <a:off x="5087888" y="2776916"/>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OPEN</a:t>
            </a:r>
            <a:r>
              <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表</a:t>
            </a:r>
          </a:p>
        </p:txBody>
      </p:sp>
      <p:sp>
        <p:nvSpPr>
          <p:cNvPr id="32784" name="Text Box 16">
            <a:extLst>
              <a:ext uri="{FF2B5EF4-FFF2-40B4-BE49-F238E27FC236}">
                <a16:creationId xmlns:a16="http://schemas.microsoft.com/office/drawing/2014/main" id="{154DBC95-6729-49DB-B251-DF148BCE5AF9}"/>
              </a:ext>
            </a:extLst>
          </p:cNvPr>
          <p:cNvSpPr txBox="1">
            <a:spLocks noChangeArrowheads="1"/>
          </p:cNvSpPr>
          <p:nvPr/>
        </p:nvSpPr>
        <p:spPr bwMode="auto">
          <a:xfrm>
            <a:off x="1199456" y="5201483"/>
            <a:ext cx="10225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open</a:t>
            </a:r>
            <a:r>
              <a:rPr kumimoji="1" lang="zh-CN" altLang="en-US"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表中，每个节点信息还包括指向父节点的返回指针（即父节点地址）</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7F601-8E65-45EC-BB51-7DAF1DD80F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000DC2C-C9EB-4654-8018-DED7889E2C9B}"/>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章</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人工智能的定义</a:t>
            </a:r>
          </a:p>
          <a:p>
            <a:pPr lvl="1"/>
            <a:r>
              <a:rPr lang="zh-CN" altLang="en-US" b="1" dirty="0">
                <a:latin typeface="微软雅黑" panose="020B0503020204020204" pitchFamily="34" charset="-122"/>
                <a:ea typeface="微软雅黑" panose="020B0503020204020204" pitchFamily="34" charset="-122"/>
              </a:rPr>
              <a:t>人工智能的研究内容与应用领域</a:t>
            </a:r>
          </a:p>
          <a:p>
            <a:pPr lvl="1"/>
            <a:r>
              <a:rPr lang="zh-CN" altLang="en-US" b="1" dirty="0">
                <a:latin typeface="微软雅黑" panose="020B0503020204020204" pitchFamily="34" charset="-122"/>
                <a:ea typeface="微软雅黑" panose="020B0503020204020204" pitchFamily="34" charset="-122"/>
              </a:rPr>
              <a:t>人工智能的研究热点及看法</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6644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5FDCC3A-AD11-4877-9888-786598CE9F47}"/>
              </a:ext>
            </a:extLst>
          </p:cNvPr>
          <p:cNvSpPr>
            <a:spLocks noGrp="1" noChangeArrowheads="1"/>
          </p:cNvSpPr>
          <p:nvPr>
            <p:ph type="title"/>
          </p:nvPr>
        </p:nvSpPr>
        <p:spPr/>
        <p:txBody>
          <a:bodyPr/>
          <a:lstStyle/>
          <a:p>
            <a:pPr eaLnBrk="1" hangingPunct="1"/>
            <a:r>
              <a:rPr lang="en-US" altLang="zh-CN" b="1">
                <a:latin typeface="微软雅黑" panose="020B0503020204020204" pitchFamily="34" charset="-122"/>
                <a:ea typeface="微软雅黑" panose="020B0503020204020204" pitchFamily="34" charset="-122"/>
              </a:rPr>
              <a:t>CLOSED </a:t>
            </a:r>
            <a:r>
              <a:rPr lang="zh-CN" altLang="en-US" b="1">
                <a:latin typeface="微软雅黑" panose="020B0503020204020204" pitchFamily="34" charset="-122"/>
                <a:ea typeface="微软雅黑" panose="020B0503020204020204" pitchFamily="34" charset="-122"/>
              </a:rPr>
              <a:t>表</a:t>
            </a:r>
          </a:p>
        </p:txBody>
      </p:sp>
      <p:sp>
        <p:nvSpPr>
          <p:cNvPr id="34819" name="Rectangle 3">
            <a:extLst>
              <a:ext uri="{FF2B5EF4-FFF2-40B4-BE49-F238E27FC236}">
                <a16:creationId xmlns:a16="http://schemas.microsoft.com/office/drawing/2014/main" id="{C2582488-1E40-4D2D-8C34-505974B5F610}"/>
              </a:ext>
            </a:extLst>
          </p:cNvPr>
          <p:cNvSpPr>
            <a:spLocks noGrp="1" noChangeArrowheads="1"/>
          </p:cNvSpPr>
          <p:nvPr>
            <p:ph idx="1"/>
          </p:nvPr>
        </p:nvSpPr>
        <p:spPr/>
        <p:txBody>
          <a:bodyPr/>
          <a:lstStyle/>
          <a:p>
            <a:pPr eaLnBrk="1" hangingPunct="1"/>
            <a:r>
              <a:rPr lang="en-US" altLang="zh-CN"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Closed</a:t>
            </a:r>
            <a:r>
              <a:rPr lang="zh-CN" altLang="en-US" sz="3200" b="1" dirty="0">
                <a:latin typeface="微软雅黑" panose="020B0503020204020204" pitchFamily="34" charset="-122"/>
                <a:ea typeface="微软雅黑" panose="020B0503020204020204" pitchFamily="34" charset="-122"/>
              </a:rPr>
              <a:t>表是一种动态数据结构，记录访问过的节点，也叫已扩展节点表 ，其初始为空表。 </a:t>
            </a:r>
            <a:endParaRPr lang="zh-CN" altLang="en-US" b="1" dirty="0">
              <a:latin typeface="微软雅黑" panose="020B0503020204020204" pitchFamily="34" charset="-122"/>
              <a:ea typeface="微软雅黑" panose="020B0503020204020204" pitchFamily="34" charset="-122"/>
            </a:endParaRPr>
          </a:p>
        </p:txBody>
      </p:sp>
      <p:graphicFrame>
        <p:nvGraphicFramePr>
          <p:cNvPr id="176132" name="Group 4">
            <a:extLst>
              <a:ext uri="{FF2B5EF4-FFF2-40B4-BE49-F238E27FC236}">
                <a16:creationId xmlns:a16="http://schemas.microsoft.com/office/drawing/2014/main" id="{0269D82A-EA6A-4385-81F6-0505A8CC3F68}"/>
              </a:ext>
            </a:extLst>
          </p:cNvPr>
          <p:cNvGraphicFramePr>
            <a:graphicFrameLocks noGrp="1"/>
          </p:cNvGraphicFramePr>
          <p:nvPr>
            <p:extLst/>
          </p:nvPr>
        </p:nvGraphicFramePr>
        <p:xfrm>
          <a:off x="3648075" y="3860800"/>
          <a:ext cx="4687888" cy="1036638"/>
        </p:xfrm>
        <a:graphic>
          <a:graphicData uri="http://schemas.openxmlformats.org/drawingml/2006/table">
            <a:tbl>
              <a:tblPr/>
              <a:tblGrid>
                <a:gridCol w="1277938">
                  <a:extLst>
                    <a:ext uri="{9D8B030D-6E8A-4147-A177-3AD203B41FA5}">
                      <a16:colId xmlns:a16="http://schemas.microsoft.com/office/drawing/2014/main" val="881688029"/>
                    </a:ext>
                  </a:extLst>
                </a:gridCol>
                <a:gridCol w="1363662">
                  <a:extLst>
                    <a:ext uri="{9D8B030D-6E8A-4147-A177-3AD203B41FA5}">
                      <a16:colId xmlns:a16="http://schemas.microsoft.com/office/drawing/2014/main" val="4032626270"/>
                    </a:ext>
                  </a:extLst>
                </a:gridCol>
                <a:gridCol w="2046288">
                  <a:extLst>
                    <a:ext uri="{9D8B030D-6E8A-4147-A177-3AD203B41FA5}">
                      <a16:colId xmlns:a16="http://schemas.microsoft.com/office/drawing/2014/main" val="3066027863"/>
                    </a:ext>
                  </a:extLst>
                </a:gridCol>
              </a:tblGrid>
              <a:tr h="51831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a:ln>
                            <a:noFill/>
                          </a:ln>
                          <a:solidFill>
                            <a:schemeClr val="tx1"/>
                          </a:solidFill>
                          <a:effectLst/>
                          <a:latin typeface="Tahoma" panose="020B0604030504040204" pitchFamily="34" charset="0"/>
                          <a:ea typeface="宋体" panose="02010600030101010101" pitchFamily="2" charset="-122"/>
                        </a:rPr>
                        <a:t>编号</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a:ln>
                            <a:noFill/>
                          </a:ln>
                          <a:solidFill>
                            <a:schemeClr val="tx1"/>
                          </a:solidFill>
                          <a:effectLst/>
                          <a:latin typeface="Tahoma" panose="020B0604030504040204" pitchFamily="34" charset="0"/>
                          <a:ea typeface="宋体" panose="02010600030101010101" pitchFamily="2" charset="-122"/>
                        </a:rPr>
                        <a:t>节点</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a:ln>
                            <a:noFill/>
                          </a:ln>
                          <a:solidFill>
                            <a:schemeClr val="tx1"/>
                          </a:solidFill>
                          <a:effectLst/>
                          <a:latin typeface="Tahoma" panose="020B0604030504040204" pitchFamily="34" charset="0"/>
                          <a:ea typeface="宋体" panose="02010600030101010101" pitchFamily="2" charset="-122"/>
                        </a:rPr>
                        <a:t>父节点编号</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452728"/>
                  </a:ext>
                </a:extLst>
              </a:tr>
              <a:tr h="51831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4015162"/>
                  </a:ext>
                </a:extLst>
              </a:tr>
            </a:tbl>
          </a:graphicData>
        </a:graphic>
      </p:graphicFrame>
      <p:sp>
        <p:nvSpPr>
          <p:cNvPr id="34834" name="Text Box 18">
            <a:extLst>
              <a:ext uri="{FF2B5EF4-FFF2-40B4-BE49-F238E27FC236}">
                <a16:creationId xmlns:a16="http://schemas.microsoft.com/office/drawing/2014/main" id="{966101CC-10DA-4923-969D-38F206BBC8E9}"/>
              </a:ext>
            </a:extLst>
          </p:cNvPr>
          <p:cNvSpPr txBox="1">
            <a:spLocks noChangeArrowheads="1"/>
          </p:cNvSpPr>
          <p:nvPr/>
        </p:nvSpPr>
        <p:spPr bwMode="auto">
          <a:xfrm>
            <a:off x="5016505" y="3357568"/>
            <a:ext cx="1655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CLOSED</a:t>
            </a:r>
            <a:r>
              <a:rPr kumimoji="1"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表</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2">
            <a:extLst>
              <a:ext uri="{FF2B5EF4-FFF2-40B4-BE49-F238E27FC236}">
                <a16:creationId xmlns:a16="http://schemas.microsoft.com/office/drawing/2014/main" id="{7F3FB925-437B-4134-938A-252D43FF538E}"/>
              </a:ext>
            </a:extLst>
          </p:cNvPr>
          <p:cNvSpPr>
            <a:spLocks noChangeArrowheads="1"/>
          </p:cNvSpPr>
          <p:nvPr/>
        </p:nvSpPr>
        <p:spPr bwMode="auto">
          <a:xfrm>
            <a:off x="5491168" y="233363"/>
            <a:ext cx="1222375" cy="341312"/>
          </a:xfrm>
          <a:prstGeom prst="flowChartTerminator">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开始</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79" name="Text Box 3">
            <a:extLst>
              <a:ext uri="{FF2B5EF4-FFF2-40B4-BE49-F238E27FC236}">
                <a16:creationId xmlns:a16="http://schemas.microsoft.com/office/drawing/2014/main" id="{50B4B2F9-875F-4AD8-BE8B-8107A89F2691}"/>
              </a:ext>
            </a:extLst>
          </p:cNvPr>
          <p:cNvSpPr txBox="1">
            <a:spLocks noChangeArrowheads="1"/>
          </p:cNvSpPr>
          <p:nvPr/>
        </p:nvSpPr>
        <p:spPr bwMode="auto">
          <a:xfrm>
            <a:off x="4876800" y="857250"/>
            <a:ext cx="2463800" cy="40011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把</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S</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放入</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OPEN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表</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0" name="AutoShape 4">
            <a:extLst>
              <a:ext uri="{FF2B5EF4-FFF2-40B4-BE49-F238E27FC236}">
                <a16:creationId xmlns:a16="http://schemas.microsoft.com/office/drawing/2014/main" id="{16674B8B-68A7-418B-889F-93EA6ECB0C5A}"/>
              </a:ext>
            </a:extLst>
          </p:cNvPr>
          <p:cNvSpPr>
            <a:spLocks noChangeArrowheads="1"/>
          </p:cNvSpPr>
          <p:nvPr/>
        </p:nvSpPr>
        <p:spPr bwMode="auto">
          <a:xfrm>
            <a:off x="4686305" y="1587500"/>
            <a:ext cx="2847975" cy="476250"/>
          </a:xfrm>
          <a:prstGeom prst="flowChartPreparation">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OPEN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表为空表？</a:t>
            </a:r>
            <a:endParaRPr kumimoji="1" lang="en-US" altLang="ja-JP"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1" name="Text Box 5">
            <a:extLst>
              <a:ext uri="{FF2B5EF4-FFF2-40B4-BE49-F238E27FC236}">
                <a16:creationId xmlns:a16="http://schemas.microsoft.com/office/drawing/2014/main" id="{AF1A2E34-7E41-481F-865C-02CD10D88C49}"/>
              </a:ext>
            </a:extLst>
          </p:cNvPr>
          <p:cNvSpPr txBox="1">
            <a:spLocks noChangeArrowheads="1"/>
          </p:cNvSpPr>
          <p:nvPr/>
        </p:nvSpPr>
        <p:spPr bwMode="auto">
          <a:xfrm>
            <a:off x="3505200" y="2338388"/>
            <a:ext cx="5233988" cy="40011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把第一个节点</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从</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OPEN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表移至</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CLOSED</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表</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2" name="AutoShape 6">
            <a:extLst>
              <a:ext uri="{FF2B5EF4-FFF2-40B4-BE49-F238E27FC236}">
                <a16:creationId xmlns:a16="http://schemas.microsoft.com/office/drawing/2014/main" id="{BC2B8884-F08C-4CD4-95DD-27F29A88F0FF}"/>
              </a:ext>
            </a:extLst>
          </p:cNvPr>
          <p:cNvSpPr>
            <a:spLocks noChangeArrowheads="1"/>
          </p:cNvSpPr>
          <p:nvPr/>
        </p:nvSpPr>
        <p:spPr bwMode="auto">
          <a:xfrm>
            <a:off x="4686305" y="3062288"/>
            <a:ext cx="2886075" cy="476250"/>
          </a:xfrm>
          <a:prstGeom prst="flowChartPreparation">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为目标节点吗？</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3" name="Text Box 7">
            <a:extLst>
              <a:ext uri="{FF2B5EF4-FFF2-40B4-BE49-F238E27FC236}">
                <a16:creationId xmlns:a16="http://schemas.microsoft.com/office/drawing/2014/main" id="{4C0A810C-010D-41B8-A12C-76A18BA8648D}"/>
              </a:ext>
            </a:extLst>
          </p:cNvPr>
          <p:cNvSpPr txBox="1">
            <a:spLocks noChangeArrowheads="1"/>
          </p:cNvSpPr>
          <p:nvPr/>
        </p:nvSpPr>
        <p:spPr bwMode="auto">
          <a:xfrm>
            <a:off x="4229100" y="3840168"/>
            <a:ext cx="3771900" cy="7270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把</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的后继节点放入</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OPEN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表的末端，提供返回节点</a:t>
            </a:r>
            <a:r>
              <a:rPr kumimoji="1" lang="en-US" altLang="zh-CN"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n</a:t>
            </a: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的指针</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4" name="Text Box 8">
            <a:extLst>
              <a:ext uri="{FF2B5EF4-FFF2-40B4-BE49-F238E27FC236}">
                <a16:creationId xmlns:a16="http://schemas.microsoft.com/office/drawing/2014/main" id="{FE6B50F8-E39B-4543-812C-66D2BB34F9A8}"/>
              </a:ext>
            </a:extLst>
          </p:cNvPr>
          <p:cNvSpPr txBox="1">
            <a:spLocks noChangeArrowheads="1"/>
          </p:cNvSpPr>
          <p:nvPr/>
        </p:nvSpPr>
        <p:spPr bwMode="auto">
          <a:xfrm>
            <a:off x="5181600" y="4859338"/>
            <a:ext cx="1847850" cy="40011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修改指针方向</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5" name="Text Box 9">
            <a:extLst>
              <a:ext uri="{FF2B5EF4-FFF2-40B4-BE49-F238E27FC236}">
                <a16:creationId xmlns:a16="http://schemas.microsoft.com/office/drawing/2014/main" id="{61AE30B3-2B0E-4A7C-9E94-B221D146B47B}"/>
              </a:ext>
            </a:extLst>
          </p:cNvPr>
          <p:cNvSpPr txBox="1">
            <a:spLocks noChangeArrowheads="1"/>
          </p:cNvSpPr>
          <p:nvPr/>
        </p:nvSpPr>
        <p:spPr bwMode="auto">
          <a:xfrm>
            <a:off x="5181600" y="5567363"/>
            <a:ext cx="1847850" cy="40011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CC3300"/>
                </a:solidFill>
                <a:effectLst/>
                <a:uLnTx/>
                <a:uFillTx/>
                <a:latin typeface="Times New Roman" panose="02020603050405020304" pitchFamily="18" charset="0"/>
                <a:ea typeface="华文新魏" panose="02010800040101010101" pitchFamily="2" charset="-122"/>
                <a:cs typeface="+mn-cs"/>
              </a:rPr>
              <a:t>重排</a:t>
            </a:r>
            <a:r>
              <a:rPr kumimoji="1" lang="en-US" altLang="zh-CN" sz="2000" b="1" i="0" u="none" strike="noStrike" kern="1200" cap="none" spc="0" normalizeH="0" baseline="0" noProof="0">
                <a:ln>
                  <a:noFill/>
                </a:ln>
                <a:solidFill>
                  <a:srgbClr val="CC3300"/>
                </a:solidFill>
                <a:effectLst/>
                <a:uLnTx/>
                <a:uFillTx/>
                <a:latin typeface="Times New Roman" panose="02020603050405020304" pitchFamily="18" charset="0"/>
                <a:ea typeface="华文新魏" panose="02010800040101010101" pitchFamily="2" charset="-122"/>
                <a:cs typeface="+mn-cs"/>
              </a:rPr>
              <a:t>OPEN</a:t>
            </a:r>
            <a:r>
              <a:rPr kumimoji="1" lang="zh-CN" altLang="en-US" sz="2000" b="1" i="0" u="none" strike="noStrike" kern="1200" cap="none" spc="0" normalizeH="0" baseline="0" noProof="0">
                <a:ln>
                  <a:noFill/>
                </a:ln>
                <a:solidFill>
                  <a:srgbClr val="CC3300"/>
                </a:solidFill>
                <a:effectLst/>
                <a:uLnTx/>
                <a:uFillTx/>
                <a:latin typeface="Times New Roman" panose="02020603050405020304" pitchFamily="18" charset="0"/>
                <a:ea typeface="华文新魏" panose="02010800040101010101" pitchFamily="2" charset="-122"/>
                <a:cs typeface="+mn-cs"/>
              </a:rPr>
              <a:t>表</a:t>
            </a:r>
            <a:endParaRPr kumimoji="1" lang="ja-JP" altLang="en-US" sz="2000" b="1" i="0" u="none" strike="noStrike" kern="1200" cap="none" spc="0" normalizeH="0" baseline="0" noProof="0">
              <a:ln>
                <a:noFill/>
              </a:ln>
              <a:solidFill>
                <a:srgbClr val="CC3300"/>
              </a:solidFill>
              <a:effectLst/>
              <a:uLnTx/>
              <a:uFillTx/>
              <a:latin typeface="Times New Roman" panose="02020603050405020304" pitchFamily="18" charset="0"/>
              <a:ea typeface="华文新魏" panose="02010800040101010101" pitchFamily="2" charset="-122"/>
              <a:cs typeface="+mn-cs"/>
            </a:endParaRPr>
          </a:p>
        </p:txBody>
      </p:sp>
      <p:sp>
        <p:nvSpPr>
          <p:cNvPr id="178186" name="AutoShape 10">
            <a:extLst>
              <a:ext uri="{FF2B5EF4-FFF2-40B4-BE49-F238E27FC236}">
                <a16:creationId xmlns:a16="http://schemas.microsoft.com/office/drawing/2014/main" id="{1B083EE9-CE60-4616-8847-53C356D2E63B}"/>
              </a:ext>
            </a:extLst>
          </p:cNvPr>
          <p:cNvSpPr>
            <a:spLocks noChangeArrowheads="1"/>
          </p:cNvSpPr>
          <p:nvPr/>
        </p:nvSpPr>
        <p:spPr bwMode="auto">
          <a:xfrm>
            <a:off x="8958263" y="1630368"/>
            <a:ext cx="1077912" cy="407987"/>
          </a:xfrm>
          <a:prstGeom prst="flowChartTerminator">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失败</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7" name="AutoShape 11">
            <a:extLst>
              <a:ext uri="{FF2B5EF4-FFF2-40B4-BE49-F238E27FC236}">
                <a16:creationId xmlns:a16="http://schemas.microsoft.com/office/drawing/2014/main" id="{DAA53502-9CF7-47DB-BF93-7DC287673E2F}"/>
              </a:ext>
            </a:extLst>
          </p:cNvPr>
          <p:cNvSpPr>
            <a:spLocks noChangeArrowheads="1"/>
          </p:cNvSpPr>
          <p:nvPr/>
        </p:nvSpPr>
        <p:spPr bwMode="auto">
          <a:xfrm>
            <a:off x="8982080" y="3109918"/>
            <a:ext cx="1077913" cy="409575"/>
          </a:xfrm>
          <a:prstGeom prst="flowChartTerminator">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成功</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188" name="Line 12">
            <a:extLst>
              <a:ext uri="{FF2B5EF4-FFF2-40B4-BE49-F238E27FC236}">
                <a16:creationId xmlns:a16="http://schemas.microsoft.com/office/drawing/2014/main" id="{07E8E623-C070-472B-B2FC-7D5C44586A15}"/>
              </a:ext>
            </a:extLst>
          </p:cNvPr>
          <p:cNvSpPr>
            <a:spLocks noChangeShapeType="1"/>
          </p:cNvSpPr>
          <p:nvPr/>
        </p:nvSpPr>
        <p:spPr bwMode="auto">
          <a:xfrm>
            <a:off x="6096000" y="620713"/>
            <a:ext cx="1588" cy="271462"/>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189" name="Line 13">
            <a:extLst>
              <a:ext uri="{FF2B5EF4-FFF2-40B4-BE49-F238E27FC236}">
                <a16:creationId xmlns:a16="http://schemas.microsoft.com/office/drawing/2014/main" id="{0248ADA3-2144-4ED5-8577-BCF7614800B3}"/>
              </a:ext>
            </a:extLst>
          </p:cNvPr>
          <p:cNvSpPr>
            <a:spLocks noChangeShapeType="1"/>
          </p:cNvSpPr>
          <p:nvPr/>
        </p:nvSpPr>
        <p:spPr bwMode="auto">
          <a:xfrm>
            <a:off x="6096000" y="1309688"/>
            <a:ext cx="1588" cy="271462"/>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190" name="Line 14">
            <a:extLst>
              <a:ext uri="{FF2B5EF4-FFF2-40B4-BE49-F238E27FC236}">
                <a16:creationId xmlns:a16="http://schemas.microsoft.com/office/drawing/2014/main" id="{75B7A865-86FD-4331-A8E8-70858E7C0FF6}"/>
              </a:ext>
            </a:extLst>
          </p:cNvPr>
          <p:cNvSpPr>
            <a:spLocks noChangeShapeType="1"/>
          </p:cNvSpPr>
          <p:nvPr/>
        </p:nvSpPr>
        <p:spPr bwMode="auto">
          <a:xfrm>
            <a:off x="6096000" y="2071688"/>
            <a:ext cx="1588" cy="271462"/>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191" name="Line 15">
            <a:extLst>
              <a:ext uri="{FF2B5EF4-FFF2-40B4-BE49-F238E27FC236}">
                <a16:creationId xmlns:a16="http://schemas.microsoft.com/office/drawing/2014/main" id="{73C4ED21-E6A4-44CB-8B02-F4CB8FC9155D}"/>
              </a:ext>
            </a:extLst>
          </p:cNvPr>
          <p:cNvSpPr>
            <a:spLocks noChangeShapeType="1"/>
          </p:cNvSpPr>
          <p:nvPr/>
        </p:nvSpPr>
        <p:spPr bwMode="auto">
          <a:xfrm>
            <a:off x="6096000" y="2759080"/>
            <a:ext cx="1588" cy="269875"/>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192" name="Line 16">
            <a:extLst>
              <a:ext uri="{FF2B5EF4-FFF2-40B4-BE49-F238E27FC236}">
                <a16:creationId xmlns:a16="http://schemas.microsoft.com/office/drawing/2014/main" id="{675179F2-CAAD-435B-BFEE-0844F3DD6678}"/>
              </a:ext>
            </a:extLst>
          </p:cNvPr>
          <p:cNvSpPr>
            <a:spLocks noChangeShapeType="1"/>
          </p:cNvSpPr>
          <p:nvPr/>
        </p:nvSpPr>
        <p:spPr bwMode="auto">
          <a:xfrm>
            <a:off x="6096000" y="3562350"/>
            <a:ext cx="1588" cy="268288"/>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193" name="Line 17">
            <a:extLst>
              <a:ext uri="{FF2B5EF4-FFF2-40B4-BE49-F238E27FC236}">
                <a16:creationId xmlns:a16="http://schemas.microsoft.com/office/drawing/2014/main" id="{F372981F-223F-413C-98D9-BDAABE4DF5CD}"/>
              </a:ext>
            </a:extLst>
          </p:cNvPr>
          <p:cNvSpPr>
            <a:spLocks noChangeShapeType="1"/>
          </p:cNvSpPr>
          <p:nvPr/>
        </p:nvSpPr>
        <p:spPr bwMode="auto">
          <a:xfrm>
            <a:off x="6096000" y="4589468"/>
            <a:ext cx="1588" cy="269875"/>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194" name="Line 18">
            <a:extLst>
              <a:ext uri="{FF2B5EF4-FFF2-40B4-BE49-F238E27FC236}">
                <a16:creationId xmlns:a16="http://schemas.microsoft.com/office/drawing/2014/main" id="{6776EFB1-D42A-4E2F-8A2F-204ABDE1FF0F}"/>
              </a:ext>
            </a:extLst>
          </p:cNvPr>
          <p:cNvSpPr>
            <a:spLocks noChangeShapeType="1"/>
          </p:cNvSpPr>
          <p:nvPr/>
        </p:nvSpPr>
        <p:spPr bwMode="auto">
          <a:xfrm>
            <a:off x="6096000" y="5286380"/>
            <a:ext cx="1588" cy="269875"/>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178195" name="Group 19">
            <a:extLst>
              <a:ext uri="{FF2B5EF4-FFF2-40B4-BE49-F238E27FC236}">
                <a16:creationId xmlns:a16="http://schemas.microsoft.com/office/drawing/2014/main" id="{0490FDDE-631D-4652-BF17-F427D69E50FB}"/>
              </a:ext>
            </a:extLst>
          </p:cNvPr>
          <p:cNvGrpSpPr>
            <a:grpSpLocks/>
          </p:cNvGrpSpPr>
          <p:nvPr/>
        </p:nvGrpSpPr>
        <p:grpSpPr bwMode="auto">
          <a:xfrm>
            <a:off x="3095630" y="1371600"/>
            <a:ext cx="3001963" cy="4953000"/>
            <a:chOff x="990" y="864"/>
            <a:chExt cx="1891" cy="3120"/>
          </a:xfrm>
        </p:grpSpPr>
        <p:sp>
          <p:nvSpPr>
            <p:cNvPr id="36906" name="Line 20">
              <a:extLst>
                <a:ext uri="{FF2B5EF4-FFF2-40B4-BE49-F238E27FC236}">
                  <a16:creationId xmlns:a16="http://schemas.microsoft.com/office/drawing/2014/main" id="{D32E9227-2739-406A-BB28-EEDA45647B35}"/>
                </a:ext>
              </a:extLst>
            </p:cNvPr>
            <p:cNvSpPr>
              <a:spLocks noChangeShapeType="1"/>
            </p:cNvSpPr>
            <p:nvPr/>
          </p:nvSpPr>
          <p:spPr bwMode="auto">
            <a:xfrm>
              <a:off x="990" y="864"/>
              <a:ext cx="1891" cy="0"/>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907" name="Line 21">
              <a:extLst>
                <a:ext uri="{FF2B5EF4-FFF2-40B4-BE49-F238E27FC236}">
                  <a16:creationId xmlns:a16="http://schemas.microsoft.com/office/drawing/2014/main" id="{CB399597-E00B-49CB-968D-FF8A8B8E7BBB}"/>
                </a:ext>
              </a:extLst>
            </p:cNvPr>
            <p:cNvSpPr>
              <a:spLocks noChangeShapeType="1"/>
            </p:cNvSpPr>
            <p:nvPr/>
          </p:nvSpPr>
          <p:spPr bwMode="auto">
            <a:xfrm>
              <a:off x="2881" y="3792"/>
              <a:ext cx="0" cy="187"/>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908" name="Line 22">
              <a:extLst>
                <a:ext uri="{FF2B5EF4-FFF2-40B4-BE49-F238E27FC236}">
                  <a16:creationId xmlns:a16="http://schemas.microsoft.com/office/drawing/2014/main" id="{F27767B5-CF70-4029-9177-9463F11AFE4A}"/>
                </a:ext>
              </a:extLst>
            </p:cNvPr>
            <p:cNvSpPr>
              <a:spLocks noChangeShapeType="1"/>
            </p:cNvSpPr>
            <p:nvPr/>
          </p:nvSpPr>
          <p:spPr bwMode="auto">
            <a:xfrm flipH="1">
              <a:off x="990" y="3984"/>
              <a:ext cx="1891"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909" name="Line 23">
              <a:extLst>
                <a:ext uri="{FF2B5EF4-FFF2-40B4-BE49-F238E27FC236}">
                  <a16:creationId xmlns:a16="http://schemas.microsoft.com/office/drawing/2014/main" id="{15341C6D-D5F9-4A7A-9A5D-32A8EE5BA7FB}"/>
                </a:ext>
              </a:extLst>
            </p:cNvPr>
            <p:cNvSpPr>
              <a:spLocks noChangeShapeType="1"/>
            </p:cNvSpPr>
            <p:nvPr/>
          </p:nvSpPr>
          <p:spPr bwMode="auto">
            <a:xfrm flipV="1">
              <a:off x="990" y="864"/>
              <a:ext cx="0" cy="312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78200" name="Line 24">
            <a:extLst>
              <a:ext uri="{FF2B5EF4-FFF2-40B4-BE49-F238E27FC236}">
                <a16:creationId xmlns:a16="http://schemas.microsoft.com/office/drawing/2014/main" id="{5E782144-38F9-4F55-9CB8-510225336DBB}"/>
              </a:ext>
            </a:extLst>
          </p:cNvPr>
          <p:cNvSpPr>
            <a:spLocks noChangeShapeType="1"/>
          </p:cNvSpPr>
          <p:nvPr/>
        </p:nvSpPr>
        <p:spPr bwMode="auto">
          <a:xfrm flipV="1">
            <a:off x="7558088" y="1828800"/>
            <a:ext cx="1357312" cy="0"/>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01" name="Text Box 25">
            <a:extLst>
              <a:ext uri="{FF2B5EF4-FFF2-40B4-BE49-F238E27FC236}">
                <a16:creationId xmlns:a16="http://schemas.microsoft.com/office/drawing/2014/main" id="{7A0809F4-87DB-4E74-B9CC-E2EE946D3478}"/>
              </a:ext>
            </a:extLst>
          </p:cNvPr>
          <p:cNvSpPr txBox="1">
            <a:spLocks noChangeArrowheads="1"/>
          </p:cNvSpPr>
          <p:nvPr/>
        </p:nvSpPr>
        <p:spPr bwMode="auto">
          <a:xfrm>
            <a:off x="4572005" y="6324605"/>
            <a:ext cx="3127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1" lang="zh-CN" altLang="en-US" sz="2000" b="1" i="0" u="none" strike="noStrike" kern="1200" cap="none" spc="0" normalizeH="0" baseline="0" noProof="0">
                <a:ln>
                  <a:noFill/>
                </a:ln>
                <a:solidFill>
                  <a:prstClr val="black"/>
                </a:solidFill>
                <a:effectLst/>
                <a:uLnTx/>
                <a:uFillTx/>
                <a:latin typeface="华文新魏" panose="02010800040101010101" pitchFamily="2" charset="-122"/>
                <a:ea typeface="华文新魏" panose="02010800040101010101" pitchFamily="2" charset="-122"/>
                <a:cs typeface="+mn-cs"/>
              </a:rPr>
              <a:t>图搜索过程框图</a:t>
            </a:r>
          </a:p>
        </p:txBody>
      </p:sp>
      <p:sp>
        <p:nvSpPr>
          <p:cNvPr id="178202" name="Text Box 26">
            <a:extLst>
              <a:ext uri="{FF2B5EF4-FFF2-40B4-BE49-F238E27FC236}">
                <a16:creationId xmlns:a16="http://schemas.microsoft.com/office/drawing/2014/main" id="{20D3FB0D-AD3D-434E-9C5D-7F98E117152D}"/>
              </a:ext>
            </a:extLst>
          </p:cNvPr>
          <p:cNvSpPr txBox="1">
            <a:spLocks noChangeArrowheads="1"/>
          </p:cNvSpPr>
          <p:nvPr/>
        </p:nvSpPr>
        <p:spPr bwMode="auto">
          <a:xfrm>
            <a:off x="8001000" y="144780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是</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203" name="Text Box 27">
            <a:extLst>
              <a:ext uri="{FF2B5EF4-FFF2-40B4-BE49-F238E27FC236}">
                <a16:creationId xmlns:a16="http://schemas.microsoft.com/office/drawing/2014/main" id="{78CA673F-7840-4B4C-9EBE-ACAA6DF322DE}"/>
              </a:ext>
            </a:extLst>
          </p:cNvPr>
          <p:cNvSpPr txBox="1">
            <a:spLocks noChangeArrowheads="1"/>
          </p:cNvSpPr>
          <p:nvPr/>
        </p:nvSpPr>
        <p:spPr bwMode="auto">
          <a:xfrm>
            <a:off x="8024813" y="293370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是</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204" name="Text Box 28">
            <a:extLst>
              <a:ext uri="{FF2B5EF4-FFF2-40B4-BE49-F238E27FC236}">
                <a16:creationId xmlns:a16="http://schemas.microsoft.com/office/drawing/2014/main" id="{97AD5E69-93F9-460D-8D5E-2ECB077CBECF}"/>
              </a:ext>
            </a:extLst>
          </p:cNvPr>
          <p:cNvSpPr txBox="1">
            <a:spLocks noChangeArrowheads="1"/>
          </p:cNvSpPr>
          <p:nvPr/>
        </p:nvSpPr>
        <p:spPr bwMode="auto">
          <a:xfrm>
            <a:off x="6172200" y="1995493"/>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否</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205" name="Text Box 29">
            <a:extLst>
              <a:ext uri="{FF2B5EF4-FFF2-40B4-BE49-F238E27FC236}">
                <a16:creationId xmlns:a16="http://schemas.microsoft.com/office/drawing/2014/main" id="{1EF0E217-F3E5-411C-BAC8-E0A5523EC4D4}"/>
              </a:ext>
            </a:extLst>
          </p:cNvPr>
          <p:cNvSpPr txBox="1">
            <a:spLocks noChangeArrowheads="1"/>
          </p:cNvSpPr>
          <p:nvPr/>
        </p:nvSpPr>
        <p:spPr bwMode="auto">
          <a:xfrm>
            <a:off x="6172200" y="348615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rPr>
              <a:t>否</a:t>
            </a:r>
            <a:endParaRPr kumimoji="1" lang="ja-JP" altLang="en-US" sz="2000" b="1" i="0" u="none" strike="noStrike" kern="1200" cap="none" spc="0" normalizeH="0" baseline="0" noProof="0">
              <a:ln>
                <a:noFill/>
              </a:ln>
              <a:solidFill>
                <a:srgbClr val="954F72"/>
              </a:solidFill>
              <a:effectLst/>
              <a:uLnTx/>
              <a:uFillTx/>
              <a:latin typeface="Times New Roman" panose="02020603050405020304" pitchFamily="18" charset="0"/>
              <a:ea typeface="华文新魏" panose="02010800040101010101" pitchFamily="2" charset="-122"/>
              <a:cs typeface="+mn-cs"/>
            </a:endParaRPr>
          </a:p>
        </p:txBody>
      </p:sp>
      <p:sp>
        <p:nvSpPr>
          <p:cNvPr id="178206" name="Line 30">
            <a:extLst>
              <a:ext uri="{FF2B5EF4-FFF2-40B4-BE49-F238E27FC236}">
                <a16:creationId xmlns:a16="http://schemas.microsoft.com/office/drawing/2014/main" id="{61E4F52C-8448-486B-A435-7D198224B54F}"/>
              </a:ext>
            </a:extLst>
          </p:cNvPr>
          <p:cNvSpPr>
            <a:spLocks noChangeShapeType="1"/>
          </p:cNvSpPr>
          <p:nvPr/>
        </p:nvSpPr>
        <p:spPr bwMode="auto">
          <a:xfrm>
            <a:off x="7581900" y="3295650"/>
            <a:ext cx="1371600" cy="0"/>
          </a:xfrm>
          <a:prstGeom prst="line">
            <a:avLst/>
          </a:prstGeom>
          <a:noFill/>
          <a:ln w="38100">
            <a:solidFill>
              <a:srgbClr val="00FFFF"/>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08" name="AutoShape 32">
            <a:extLst>
              <a:ext uri="{FF2B5EF4-FFF2-40B4-BE49-F238E27FC236}">
                <a16:creationId xmlns:a16="http://schemas.microsoft.com/office/drawing/2014/main" id="{EDBE571F-CD94-448E-A9CC-32983DC4F7FB}"/>
              </a:ext>
            </a:extLst>
          </p:cNvPr>
          <p:cNvSpPr>
            <a:spLocks noChangeArrowheads="1"/>
          </p:cNvSpPr>
          <p:nvPr/>
        </p:nvSpPr>
        <p:spPr bwMode="auto">
          <a:xfrm>
            <a:off x="7680330" y="5013325"/>
            <a:ext cx="3771900" cy="407986"/>
          </a:xfrm>
          <a:prstGeom prst="wedgeRoundRectCallout">
            <a:avLst>
              <a:gd name="adj1" fmla="val -67088"/>
              <a:gd name="adj2" fmla="val 13852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搜索策略即体现在这里</a:t>
            </a:r>
          </a:p>
        </p:txBody>
      </p:sp>
      <p:sp>
        <p:nvSpPr>
          <p:cNvPr id="178209" name="Line 33">
            <a:extLst>
              <a:ext uri="{FF2B5EF4-FFF2-40B4-BE49-F238E27FC236}">
                <a16:creationId xmlns:a16="http://schemas.microsoft.com/office/drawing/2014/main" id="{6847D544-0E83-407D-843F-A4FD3BF8CB0C}"/>
              </a:ext>
            </a:extLst>
          </p:cNvPr>
          <p:cNvSpPr>
            <a:spLocks noChangeShapeType="1"/>
          </p:cNvSpPr>
          <p:nvPr/>
        </p:nvSpPr>
        <p:spPr bwMode="auto">
          <a:xfrm>
            <a:off x="6072193" y="590555"/>
            <a:ext cx="1587" cy="271463"/>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10" name="Line 34">
            <a:extLst>
              <a:ext uri="{FF2B5EF4-FFF2-40B4-BE49-F238E27FC236}">
                <a16:creationId xmlns:a16="http://schemas.microsoft.com/office/drawing/2014/main" id="{D2F5FF4B-7B21-4DB2-929E-94EEDE8EC6D6}"/>
              </a:ext>
            </a:extLst>
          </p:cNvPr>
          <p:cNvSpPr>
            <a:spLocks noChangeShapeType="1"/>
          </p:cNvSpPr>
          <p:nvPr/>
        </p:nvSpPr>
        <p:spPr bwMode="auto">
          <a:xfrm>
            <a:off x="6072193" y="1279530"/>
            <a:ext cx="1587" cy="271463"/>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11" name="Line 35">
            <a:extLst>
              <a:ext uri="{FF2B5EF4-FFF2-40B4-BE49-F238E27FC236}">
                <a16:creationId xmlns:a16="http://schemas.microsoft.com/office/drawing/2014/main" id="{5BF4F34A-A7FB-49DB-9446-F6BCFAAC2769}"/>
              </a:ext>
            </a:extLst>
          </p:cNvPr>
          <p:cNvSpPr>
            <a:spLocks noChangeShapeType="1"/>
          </p:cNvSpPr>
          <p:nvPr/>
        </p:nvSpPr>
        <p:spPr bwMode="auto">
          <a:xfrm>
            <a:off x="6072193" y="2041530"/>
            <a:ext cx="1587" cy="271463"/>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12" name="Line 36">
            <a:extLst>
              <a:ext uri="{FF2B5EF4-FFF2-40B4-BE49-F238E27FC236}">
                <a16:creationId xmlns:a16="http://schemas.microsoft.com/office/drawing/2014/main" id="{1DF04ABB-FE1D-4E91-BE6E-6A4CBF22FD33}"/>
              </a:ext>
            </a:extLst>
          </p:cNvPr>
          <p:cNvSpPr>
            <a:spLocks noChangeShapeType="1"/>
          </p:cNvSpPr>
          <p:nvPr/>
        </p:nvSpPr>
        <p:spPr bwMode="auto">
          <a:xfrm>
            <a:off x="6072193" y="2728918"/>
            <a:ext cx="1587" cy="269875"/>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13" name="Line 37">
            <a:extLst>
              <a:ext uri="{FF2B5EF4-FFF2-40B4-BE49-F238E27FC236}">
                <a16:creationId xmlns:a16="http://schemas.microsoft.com/office/drawing/2014/main" id="{8E5E7259-A843-4652-96FD-94EFAEEFD843}"/>
              </a:ext>
            </a:extLst>
          </p:cNvPr>
          <p:cNvSpPr>
            <a:spLocks noChangeShapeType="1"/>
          </p:cNvSpPr>
          <p:nvPr/>
        </p:nvSpPr>
        <p:spPr bwMode="auto">
          <a:xfrm>
            <a:off x="6072193" y="3532193"/>
            <a:ext cx="1587" cy="268287"/>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14" name="Line 38">
            <a:extLst>
              <a:ext uri="{FF2B5EF4-FFF2-40B4-BE49-F238E27FC236}">
                <a16:creationId xmlns:a16="http://schemas.microsoft.com/office/drawing/2014/main" id="{BAFC02E8-AA3A-4E9A-8E2F-3B18951020AA}"/>
              </a:ext>
            </a:extLst>
          </p:cNvPr>
          <p:cNvSpPr>
            <a:spLocks noChangeShapeType="1"/>
          </p:cNvSpPr>
          <p:nvPr/>
        </p:nvSpPr>
        <p:spPr bwMode="auto">
          <a:xfrm>
            <a:off x="6072193" y="4559305"/>
            <a:ext cx="1587" cy="269875"/>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15" name="Line 39">
            <a:extLst>
              <a:ext uri="{FF2B5EF4-FFF2-40B4-BE49-F238E27FC236}">
                <a16:creationId xmlns:a16="http://schemas.microsoft.com/office/drawing/2014/main" id="{B848DF8C-323D-47CF-A29A-8B88C5058EEC}"/>
              </a:ext>
            </a:extLst>
          </p:cNvPr>
          <p:cNvSpPr>
            <a:spLocks noChangeShapeType="1"/>
          </p:cNvSpPr>
          <p:nvPr/>
        </p:nvSpPr>
        <p:spPr bwMode="auto">
          <a:xfrm>
            <a:off x="6072193" y="5256218"/>
            <a:ext cx="1587" cy="269875"/>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178216" name="Group 40">
            <a:extLst>
              <a:ext uri="{FF2B5EF4-FFF2-40B4-BE49-F238E27FC236}">
                <a16:creationId xmlns:a16="http://schemas.microsoft.com/office/drawing/2014/main" id="{199A36BE-88EE-403F-A0DA-AB696C2B0390}"/>
              </a:ext>
            </a:extLst>
          </p:cNvPr>
          <p:cNvGrpSpPr>
            <a:grpSpLocks/>
          </p:cNvGrpSpPr>
          <p:nvPr/>
        </p:nvGrpSpPr>
        <p:grpSpPr bwMode="auto">
          <a:xfrm>
            <a:off x="3071813" y="1341438"/>
            <a:ext cx="3001962" cy="4953000"/>
            <a:chOff x="990" y="864"/>
            <a:chExt cx="1891" cy="3120"/>
          </a:xfrm>
        </p:grpSpPr>
        <p:sp>
          <p:nvSpPr>
            <p:cNvPr id="36902" name="Line 41">
              <a:extLst>
                <a:ext uri="{FF2B5EF4-FFF2-40B4-BE49-F238E27FC236}">
                  <a16:creationId xmlns:a16="http://schemas.microsoft.com/office/drawing/2014/main" id="{9858689B-3317-431D-813B-7C1D72E61D89}"/>
                </a:ext>
              </a:extLst>
            </p:cNvPr>
            <p:cNvSpPr>
              <a:spLocks noChangeShapeType="1"/>
            </p:cNvSpPr>
            <p:nvPr/>
          </p:nvSpPr>
          <p:spPr bwMode="auto">
            <a:xfrm>
              <a:off x="990" y="864"/>
              <a:ext cx="1891" cy="0"/>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903" name="Line 42">
              <a:extLst>
                <a:ext uri="{FF2B5EF4-FFF2-40B4-BE49-F238E27FC236}">
                  <a16:creationId xmlns:a16="http://schemas.microsoft.com/office/drawing/2014/main" id="{815D2973-C878-431B-9B8E-1F1C5B2113B8}"/>
                </a:ext>
              </a:extLst>
            </p:cNvPr>
            <p:cNvSpPr>
              <a:spLocks noChangeShapeType="1"/>
            </p:cNvSpPr>
            <p:nvPr/>
          </p:nvSpPr>
          <p:spPr bwMode="auto">
            <a:xfrm>
              <a:off x="2881" y="3792"/>
              <a:ext cx="0" cy="187"/>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904" name="Line 43">
              <a:extLst>
                <a:ext uri="{FF2B5EF4-FFF2-40B4-BE49-F238E27FC236}">
                  <a16:creationId xmlns:a16="http://schemas.microsoft.com/office/drawing/2014/main" id="{90929076-76C9-425E-B985-CDB349AAC841}"/>
                </a:ext>
              </a:extLst>
            </p:cNvPr>
            <p:cNvSpPr>
              <a:spLocks noChangeShapeType="1"/>
            </p:cNvSpPr>
            <p:nvPr/>
          </p:nvSpPr>
          <p:spPr bwMode="auto">
            <a:xfrm flipH="1">
              <a:off x="990" y="3984"/>
              <a:ext cx="1891"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905" name="Line 44">
              <a:extLst>
                <a:ext uri="{FF2B5EF4-FFF2-40B4-BE49-F238E27FC236}">
                  <a16:creationId xmlns:a16="http://schemas.microsoft.com/office/drawing/2014/main" id="{3BBCDEB1-B59A-4243-9ED1-CB8667DCC374}"/>
                </a:ext>
              </a:extLst>
            </p:cNvPr>
            <p:cNvSpPr>
              <a:spLocks noChangeShapeType="1"/>
            </p:cNvSpPr>
            <p:nvPr/>
          </p:nvSpPr>
          <p:spPr bwMode="auto">
            <a:xfrm flipV="1">
              <a:off x="990" y="864"/>
              <a:ext cx="0" cy="312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78221" name="Line 45">
            <a:extLst>
              <a:ext uri="{FF2B5EF4-FFF2-40B4-BE49-F238E27FC236}">
                <a16:creationId xmlns:a16="http://schemas.microsoft.com/office/drawing/2014/main" id="{56DEC1FE-D548-4EB6-A277-1E962E1CE5D4}"/>
              </a:ext>
            </a:extLst>
          </p:cNvPr>
          <p:cNvSpPr>
            <a:spLocks noChangeShapeType="1"/>
          </p:cNvSpPr>
          <p:nvPr/>
        </p:nvSpPr>
        <p:spPr bwMode="auto">
          <a:xfrm flipV="1">
            <a:off x="7534280" y="1798638"/>
            <a:ext cx="1357313" cy="0"/>
          </a:xfrm>
          <a:prstGeom prst="line">
            <a:avLst/>
          </a:prstGeom>
          <a:noFill/>
          <a:ln w="38100">
            <a:solidFill>
              <a:srgbClr val="00FF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222" name="Line 46">
            <a:extLst>
              <a:ext uri="{FF2B5EF4-FFF2-40B4-BE49-F238E27FC236}">
                <a16:creationId xmlns:a16="http://schemas.microsoft.com/office/drawing/2014/main" id="{CBCED0C4-B2EE-46AE-90F3-EFA8D978ACFF}"/>
              </a:ext>
            </a:extLst>
          </p:cNvPr>
          <p:cNvSpPr>
            <a:spLocks noChangeShapeType="1"/>
          </p:cNvSpPr>
          <p:nvPr/>
        </p:nvSpPr>
        <p:spPr bwMode="auto">
          <a:xfrm>
            <a:off x="7558088" y="3265488"/>
            <a:ext cx="1371600" cy="0"/>
          </a:xfrm>
          <a:prstGeom prst="line">
            <a:avLst/>
          </a:prstGeom>
          <a:noFill/>
          <a:ln w="38100">
            <a:solidFill>
              <a:srgbClr val="00FFFF"/>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78178"/>
                                        </p:tgtEl>
                                        <p:attrNameLst>
                                          <p:attrName>style.visibility</p:attrName>
                                        </p:attrNameLst>
                                      </p:cBhvr>
                                      <p:to>
                                        <p:strVal val="visible"/>
                                      </p:to>
                                    </p:set>
                                    <p:animEffect transition="in" filter="strips(downRight)">
                                      <p:cBhvr>
                                        <p:cTn id="7" dur="500"/>
                                        <p:tgtEl>
                                          <p:spTgt spid="178178"/>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78188"/>
                                        </p:tgtEl>
                                        <p:attrNameLst>
                                          <p:attrName>style.visibility</p:attrName>
                                        </p:attrNameLst>
                                      </p:cBhvr>
                                      <p:to>
                                        <p:strVal val="visible"/>
                                      </p:to>
                                    </p:set>
                                    <p:animEffect transition="in" filter="strips(downRight)">
                                      <p:cBhvr>
                                        <p:cTn id="12" dur="500"/>
                                        <p:tgtEl>
                                          <p:spTgt spid="178188"/>
                                        </p:tgtEl>
                                      </p:cBhvr>
                                    </p:animEffect>
                                  </p:childTnLst>
                                </p:cTn>
                              </p:par>
                            </p:childTnLst>
                          </p:cTn>
                        </p:par>
                        <p:par>
                          <p:cTn id="13" fill="hold" nodeType="afterGroup">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178179"/>
                                        </p:tgtEl>
                                        <p:attrNameLst>
                                          <p:attrName>style.visibility</p:attrName>
                                        </p:attrNameLst>
                                      </p:cBhvr>
                                      <p:to>
                                        <p:strVal val="visible"/>
                                      </p:to>
                                    </p:set>
                                    <p:animEffect transition="in" filter="strips(downRight)">
                                      <p:cBhvr>
                                        <p:cTn id="16" dur="500"/>
                                        <p:tgtEl>
                                          <p:spTgt spid="178179"/>
                                        </p:tgtEl>
                                      </p:cBhvr>
                                    </p:animEffect>
                                  </p:childTnLst>
                                </p:cTn>
                              </p:par>
                            </p:childTnLst>
                          </p:cTn>
                        </p:par>
                      </p:childTnLst>
                    </p:cTn>
                  </p:par>
                  <p:par>
                    <p:cTn id="17" fill="hold">
                      <p:stCondLst>
                        <p:cond delay="indefinite"/>
                      </p:stCondLst>
                      <p:childTnLst>
                        <p:par>
                          <p:cTn id="18" fill="hold" nodeType="after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178189"/>
                                        </p:tgtEl>
                                        <p:attrNameLst>
                                          <p:attrName>style.visibility</p:attrName>
                                        </p:attrNameLst>
                                      </p:cBhvr>
                                      <p:to>
                                        <p:strVal val="visible"/>
                                      </p:to>
                                    </p:set>
                                    <p:animEffect transition="in" filter="strips(downRight)">
                                      <p:cBhvr>
                                        <p:cTn id="21" dur="500"/>
                                        <p:tgtEl>
                                          <p:spTgt spid="178189"/>
                                        </p:tgtEl>
                                      </p:cBhvr>
                                    </p:animEffect>
                                  </p:childTnLst>
                                </p:cTn>
                              </p:par>
                            </p:childTnLst>
                          </p:cTn>
                        </p:par>
                        <p:par>
                          <p:cTn id="22" fill="hold" nodeType="afterGroup">
                            <p:stCondLst>
                              <p:cond delay="500"/>
                            </p:stCondLst>
                            <p:childTnLst>
                              <p:par>
                                <p:cTn id="23" presetID="18" presetClass="entr" presetSubtype="6" fill="hold" grpId="0" nodeType="afterEffect">
                                  <p:stCondLst>
                                    <p:cond delay="0"/>
                                  </p:stCondLst>
                                  <p:childTnLst>
                                    <p:set>
                                      <p:cBhvr>
                                        <p:cTn id="24" dur="1" fill="hold">
                                          <p:stCondLst>
                                            <p:cond delay="0"/>
                                          </p:stCondLst>
                                        </p:cTn>
                                        <p:tgtEl>
                                          <p:spTgt spid="178180"/>
                                        </p:tgtEl>
                                        <p:attrNameLst>
                                          <p:attrName>style.visibility</p:attrName>
                                        </p:attrNameLst>
                                      </p:cBhvr>
                                      <p:to>
                                        <p:strVal val="visible"/>
                                      </p:to>
                                    </p:set>
                                    <p:animEffect transition="in" filter="strips(downRight)">
                                      <p:cBhvr>
                                        <p:cTn id="25" dur="500"/>
                                        <p:tgtEl>
                                          <p:spTgt spid="178180"/>
                                        </p:tgtEl>
                                      </p:cBhvr>
                                    </p:animEffect>
                                  </p:childTnLst>
                                </p:cTn>
                              </p:par>
                            </p:childTnLst>
                          </p:cTn>
                        </p:par>
                        <p:par>
                          <p:cTn id="26" fill="hold" nodeType="afterGroup">
                            <p:stCondLst>
                              <p:cond delay="1000"/>
                            </p:stCondLst>
                            <p:childTnLst>
                              <p:par>
                                <p:cTn id="27" presetID="23" presetClass="entr" presetSubtype="16" fill="hold" grpId="0" nodeType="afterEffect">
                                  <p:stCondLst>
                                    <p:cond delay="0"/>
                                  </p:stCondLst>
                                  <p:childTnLst>
                                    <p:set>
                                      <p:cBhvr>
                                        <p:cTn id="28" dur="1" fill="hold">
                                          <p:stCondLst>
                                            <p:cond delay="0"/>
                                          </p:stCondLst>
                                        </p:cTn>
                                        <p:tgtEl>
                                          <p:spTgt spid="178202"/>
                                        </p:tgtEl>
                                        <p:attrNameLst>
                                          <p:attrName>style.visibility</p:attrName>
                                        </p:attrNameLst>
                                      </p:cBhvr>
                                      <p:to>
                                        <p:strVal val="visible"/>
                                      </p:to>
                                    </p:set>
                                    <p:anim calcmode="lin" valueType="num">
                                      <p:cBhvr>
                                        <p:cTn id="29" dur="500" fill="hold"/>
                                        <p:tgtEl>
                                          <p:spTgt spid="178202"/>
                                        </p:tgtEl>
                                        <p:attrNameLst>
                                          <p:attrName>ppt_w</p:attrName>
                                        </p:attrNameLst>
                                      </p:cBhvr>
                                      <p:tavLst>
                                        <p:tav tm="0">
                                          <p:val>
                                            <p:fltVal val="0"/>
                                          </p:val>
                                        </p:tav>
                                        <p:tav tm="100000">
                                          <p:val>
                                            <p:strVal val="#ppt_w"/>
                                          </p:val>
                                        </p:tav>
                                      </p:tavLst>
                                    </p:anim>
                                    <p:anim calcmode="lin" valueType="num">
                                      <p:cBhvr>
                                        <p:cTn id="30" dur="500" fill="hold"/>
                                        <p:tgtEl>
                                          <p:spTgt spid="178202"/>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nodeType="afterGroup">
                            <p:stCondLst>
                              <p:cond delay="0"/>
                            </p:stCondLst>
                            <p:childTnLst>
                              <p:par>
                                <p:cTn id="33" presetID="18" presetClass="entr" presetSubtype="6" fill="hold" nodeType="clickEffect">
                                  <p:stCondLst>
                                    <p:cond delay="0"/>
                                  </p:stCondLst>
                                  <p:childTnLst>
                                    <p:set>
                                      <p:cBhvr>
                                        <p:cTn id="34" dur="1" fill="hold">
                                          <p:stCondLst>
                                            <p:cond delay="0"/>
                                          </p:stCondLst>
                                        </p:cTn>
                                        <p:tgtEl>
                                          <p:spTgt spid="178200"/>
                                        </p:tgtEl>
                                        <p:attrNameLst>
                                          <p:attrName>style.visibility</p:attrName>
                                        </p:attrNameLst>
                                      </p:cBhvr>
                                      <p:to>
                                        <p:strVal val="visible"/>
                                      </p:to>
                                    </p:set>
                                    <p:animEffect transition="in" filter="strips(downRight)">
                                      <p:cBhvr>
                                        <p:cTn id="35" dur="500"/>
                                        <p:tgtEl>
                                          <p:spTgt spid="178200"/>
                                        </p:tgtEl>
                                      </p:cBhvr>
                                    </p:animEffect>
                                  </p:childTnLst>
                                </p:cTn>
                              </p:par>
                            </p:childTnLst>
                          </p:cTn>
                        </p:par>
                        <p:par>
                          <p:cTn id="36" fill="hold" nodeType="afterGroup">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178186"/>
                                        </p:tgtEl>
                                        <p:attrNameLst>
                                          <p:attrName>style.visibility</p:attrName>
                                        </p:attrNameLst>
                                      </p:cBhvr>
                                      <p:to>
                                        <p:strVal val="visible"/>
                                      </p:to>
                                    </p:set>
                                    <p:anim calcmode="lin" valueType="num">
                                      <p:cBhvr>
                                        <p:cTn id="39" dur="500" fill="hold"/>
                                        <p:tgtEl>
                                          <p:spTgt spid="178186"/>
                                        </p:tgtEl>
                                        <p:attrNameLst>
                                          <p:attrName>ppt_w</p:attrName>
                                        </p:attrNameLst>
                                      </p:cBhvr>
                                      <p:tavLst>
                                        <p:tav tm="0">
                                          <p:val>
                                            <p:fltVal val="0"/>
                                          </p:val>
                                        </p:tav>
                                        <p:tav tm="100000">
                                          <p:val>
                                            <p:strVal val="#ppt_w"/>
                                          </p:val>
                                        </p:tav>
                                      </p:tavLst>
                                    </p:anim>
                                    <p:anim calcmode="lin" valueType="num">
                                      <p:cBhvr>
                                        <p:cTn id="40" dur="500" fill="hold"/>
                                        <p:tgtEl>
                                          <p:spTgt spid="178186"/>
                                        </p:tgtEl>
                                        <p:attrNameLst>
                                          <p:attrName>ppt_h</p:attrName>
                                        </p:attrNameLst>
                                      </p:cBhvr>
                                      <p:tavLst>
                                        <p:tav tm="0">
                                          <p:val>
                                            <p:fltVal val="0"/>
                                          </p:val>
                                        </p:tav>
                                        <p:tav tm="100000">
                                          <p:val>
                                            <p:strVal val="#ppt_h"/>
                                          </p:val>
                                        </p:tav>
                                      </p:tavLst>
                                    </p:anim>
                                  </p:childTnLst>
                                </p:cTn>
                              </p:par>
                            </p:childTnLst>
                          </p:cTn>
                        </p:par>
                        <p:par>
                          <p:cTn id="41" fill="hold" nodeType="afterGroup">
                            <p:stCondLst>
                              <p:cond delay="1000"/>
                            </p:stCondLst>
                            <p:childTnLst>
                              <p:par>
                                <p:cTn id="42" presetID="23" presetClass="entr" presetSubtype="16" fill="hold" grpId="0" nodeType="afterEffect">
                                  <p:stCondLst>
                                    <p:cond delay="0"/>
                                  </p:stCondLst>
                                  <p:childTnLst>
                                    <p:set>
                                      <p:cBhvr>
                                        <p:cTn id="43" dur="1" fill="hold">
                                          <p:stCondLst>
                                            <p:cond delay="0"/>
                                          </p:stCondLst>
                                        </p:cTn>
                                        <p:tgtEl>
                                          <p:spTgt spid="178204"/>
                                        </p:tgtEl>
                                        <p:attrNameLst>
                                          <p:attrName>style.visibility</p:attrName>
                                        </p:attrNameLst>
                                      </p:cBhvr>
                                      <p:to>
                                        <p:strVal val="visible"/>
                                      </p:to>
                                    </p:set>
                                    <p:anim calcmode="lin" valueType="num">
                                      <p:cBhvr>
                                        <p:cTn id="44" dur="500" fill="hold"/>
                                        <p:tgtEl>
                                          <p:spTgt spid="178204"/>
                                        </p:tgtEl>
                                        <p:attrNameLst>
                                          <p:attrName>ppt_w</p:attrName>
                                        </p:attrNameLst>
                                      </p:cBhvr>
                                      <p:tavLst>
                                        <p:tav tm="0">
                                          <p:val>
                                            <p:fltVal val="0"/>
                                          </p:val>
                                        </p:tav>
                                        <p:tav tm="100000">
                                          <p:val>
                                            <p:strVal val="#ppt_w"/>
                                          </p:val>
                                        </p:tav>
                                      </p:tavLst>
                                    </p:anim>
                                    <p:anim calcmode="lin" valueType="num">
                                      <p:cBhvr>
                                        <p:cTn id="45" dur="500" fill="hold"/>
                                        <p:tgtEl>
                                          <p:spTgt spid="178204"/>
                                        </p:tgtEl>
                                        <p:attrNameLst>
                                          <p:attrName>ppt_h</p:attrName>
                                        </p:attrNameLst>
                                      </p:cBhvr>
                                      <p:tavLst>
                                        <p:tav tm="0">
                                          <p:val>
                                            <p:fltVal val="0"/>
                                          </p:val>
                                        </p:tav>
                                        <p:tav tm="100000">
                                          <p:val>
                                            <p:strVal val="#ppt_h"/>
                                          </p:val>
                                        </p:tav>
                                      </p:tavLst>
                                    </p:anim>
                                  </p:childTnLst>
                                </p:cTn>
                              </p:par>
                            </p:childTnLst>
                          </p:cTn>
                        </p:par>
                        <p:par>
                          <p:cTn id="46" fill="hold" nodeType="afterGroup">
                            <p:stCondLst>
                              <p:cond delay="1500"/>
                            </p:stCondLst>
                            <p:childTnLst>
                              <p:par>
                                <p:cTn id="47" presetID="18" presetClass="entr" presetSubtype="6" fill="hold" nodeType="afterEffect">
                                  <p:stCondLst>
                                    <p:cond delay="0"/>
                                  </p:stCondLst>
                                  <p:childTnLst>
                                    <p:set>
                                      <p:cBhvr>
                                        <p:cTn id="48" dur="1" fill="hold">
                                          <p:stCondLst>
                                            <p:cond delay="0"/>
                                          </p:stCondLst>
                                        </p:cTn>
                                        <p:tgtEl>
                                          <p:spTgt spid="178190"/>
                                        </p:tgtEl>
                                        <p:attrNameLst>
                                          <p:attrName>style.visibility</p:attrName>
                                        </p:attrNameLst>
                                      </p:cBhvr>
                                      <p:to>
                                        <p:strVal val="visible"/>
                                      </p:to>
                                    </p:set>
                                    <p:animEffect transition="in" filter="strips(downRight)">
                                      <p:cBhvr>
                                        <p:cTn id="49" dur="500"/>
                                        <p:tgtEl>
                                          <p:spTgt spid="178190"/>
                                        </p:tgtEl>
                                      </p:cBhvr>
                                    </p:animEffect>
                                  </p:childTnLst>
                                </p:cTn>
                              </p:par>
                            </p:childTnLst>
                          </p:cTn>
                        </p:par>
                        <p:par>
                          <p:cTn id="50" fill="hold" nodeType="afterGroup">
                            <p:stCondLst>
                              <p:cond delay="2000"/>
                            </p:stCondLst>
                            <p:childTnLst>
                              <p:par>
                                <p:cTn id="51" presetID="18" presetClass="entr" presetSubtype="6" fill="hold" grpId="0" nodeType="afterEffect">
                                  <p:stCondLst>
                                    <p:cond delay="0"/>
                                  </p:stCondLst>
                                  <p:childTnLst>
                                    <p:set>
                                      <p:cBhvr>
                                        <p:cTn id="52" dur="1" fill="hold">
                                          <p:stCondLst>
                                            <p:cond delay="0"/>
                                          </p:stCondLst>
                                        </p:cTn>
                                        <p:tgtEl>
                                          <p:spTgt spid="178181"/>
                                        </p:tgtEl>
                                        <p:attrNameLst>
                                          <p:attrName>style.visibility</p:attrName>
                                        </p:attrNameLst>
                                      </p:cBhvr>
                                      <p:to>
                                        <p:strVal val="visible"/>
                                      </p:to>
                                    </p:set>
                                    <p:animEffect transition="in" filter="strips(downRight)">
                                      <p:cBhvr>
                                        <p:cTn id="53" dur="500"/>
                                        <p:tgtEl>
                                          <p:spTgt spid="178181"/>
                                        </p:tgtEl>
                                      </p:cBhvr>
                                    </p:animEffect>
                                  </p:childTnLst>
                                </p:cTn>
                              </p:par>
                            </p:childTnLst>
                          </p:cTn>
                        </p:par>
                      </p:childTnLst>
                    </p:cTn>
                  </p:par>
                  <p:par>
                    <p:cTn id="54" fill="hold">
                      <p:stCondLst>
                        <p:cond delay="indefinite"/>
                      </p:stCondLst>
                      <p:childTnLst>
                        <p:par>
                          <p:cTn id="55" fill="hold" nodeType="afterGroup">
                            <p:stCondLst>
                              <p:cond delay="0"/>
                            </p:stCondLst>
                            <p:childTnLst>
                              <p:par>
                                <p:cTn id="56" presetID="18" presetClass="entr" presetSubtype="6" fill="hold" nodeType="clickEffect">
                                  <p:stCondLst>
                                    <p:cond delay="0"/>
                                  </p:stCondLst>
                                  <p:childTnLst>
                                    <p:set>
                                      <p:cBhvr>
                                        <p:cTn id="57" dur="1" fill="hold">
                                          <p:stCondLst>
                                            <p:cond delay="0"/>
                                          </p:stCondLst>
                                        </p:cTn>
                                        <p:tgtEl>
                                          <p:spTgt spid="178191"/>
                                        </p:tgtEl>
                                        <p:attrNameLst>
                                          <p:attrName>style.visibility</p:attrName>
                                        </p:attrNameLst>
                                      </p:cBhvr>
                                      <p:to>
                                        <p:strVal val="visible"/>
                                      </p:to>
                                    </p:set>
                                    <p:animEffect transition="in" filter="strips(downRight)">
                                      <p:cBhvr>
                                        <p:cTn id="58" dur="500"/>
                                        <p:tgtEl>
                                          <p:spTgt spid="178191"/>
                                        </p:tgtEl>
                                      </p:cBhvr>
                                    </p:animEffect>
                                  </p:childTnLst>
                                </p:cTn>
                              </p:par>
                            </p:childTnLst>
                          </p:cTn>
                        </p:par>
                        <p:par>
                          <p:cTn id="59" fill="hold" nodeType="afterGroup">
                            <p:stCondLst>
                              <p:cond delay="500"/>
                            </p:stCondLst>
                            <p:childTnLst>
                              <p:par>
                                <p:cTn id="60" presetID="18" presetClass="entr" presetSubtype="6" fill="hold" grpId="0" nodeType="afterEffect">
                                  <p:stCondLst>
                                    <p:cond delay="0"/>
                                  </p:stCondLst>
                                  <p:childTnLst>
                                    <p:set>
                                      <p:cBhvr>
                                        <p:cTn id="61" dur="1" fill="hold">
                                          <p:stCondLst>
                                            <p:cond delay="0"/>
                                          </p:stCondLst>
                                        </p:cTn>
                                        <p:tgtEl>
                                          <p:spTgt spid="178182"/>
                                        </p:tgtEl>
                                        <p:attrNameLst>
                                          <p:attrName>style.visibility</p:attrName>
                                        </p:attrNameLst>
                                      </p:cBhvr>
                                      <p:to>
                                        <p:strVal val="visible"/>
                                      </p:to>
                                    </p:set>
                                    <p:animEffect transition="in" filter="strips(downRight)">
                                      <p:cBhvr>
                                        <p:cTn id="62" dur="500"/>
                                        <p:tgtEl>
                                          <p:spTgt spid="178182"/>
                                        </p:tgtEl>
                                      </p:cBhvr>
                                    </p:animEffect>
                                  </p:childTnLst>
                                </p:cTn>
                              </p:par>
                            </p:childTnLst>
                          </p:cTn>
                        </p:par>
                        <p:par>
                          <p:cTn id="63" fill="hold" nodeType="afterGroup">
                            <p:stCondLst>
                              <p:cond delay="1000"/>
                            </p:stCondLst>
                            <p:childTnLst>
                              <p:par>
                                <p:cTn id="64" presetID="23" presetClass="entr" presetSubtype="16" fill="hold" grpId="0" nodeType="afterEffect">
                                  <p:stCondLst>
                                    <p:cond delay="0"/>
                                  </p:stCondLst>
                                  <p:childTnLst>
                                    <p:set>
                                      <p:cBhvr>
                                        <p:cTn id="65" dur="1" fill="hold">
                                          <p:stCondLst>
                                            <p:cond delay="0"/>
                                          </p:stCondLst>
                                        </p:cTn>
                                        <p:tgtEl>
                                          <p:spTgt spid="178203"/>
                                        </p:tgtEl>
                                        <p:attrNameLst>
                                          <p:attrName>style.visibility</p:attrName>
                                        </p:attrNameLst>
                                      </p:cBhvr>
                                      <p:to>
                                        <p:strVal val="visible"/>
                                      </p:to>
                                    </p:set>
                                    <p:anim calcmode="lin" valueType="num">
                                      <p:cBhvr>
                                        <p:cTn id="66" dur="500" fill="hold"/>
                                        <p:tgtEl>
                                          <p:spTgt spid="178203"/>
                                        </p:tgtEl>
                                        <p:attrNameLst>
                                          <p:attrName>ppt_w</p:attrName>
                                        </p:attrNameLst>
                                      </p:cBhvr>
                                      <p:tavLst>
                                        <p:tav tm="0">
                                          <p:val>
                                            <p:fltVal val="0"/>
                                          </p:val>
                                        </p:tav>
                                        <p:tav tm="100000">
                                          <p:val>
                                            <p:strVal val="#ppt_w"/>
                                          </p:val>
                                        </p:tav>
                                      </p:tavLst>
                                    </p:anim>
                                    <p:anim calcmode="lin" valueType="num">
                                      <p:cBhvr>
                                        <p:cTn id="67" dur="500" fill="hold"/>
                                        <p:tgtEl>
                                          <p:spTgt spid="178203"/>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nodeType="afterGroup">
                            <p:stCondLst>
                              <p:cond delay="0"/>
                            </p:stCondLst>
                            <p:childTnLst>
                              <p:par>
                                <p:cTn id="70" presetID="18" presetClass="entr" presetSubtype="3" fill="hold" nodeType="clickEffect">
                                  <p:stCondLst>
                                    <p:cond delay="0"/>
                                  </p:stCondLst>
                                  <p:childTnLst>
                                    <p:set>
                                      <p:cBhvr>
                                        <p:cTn id="71" dur="1" fill="hold">
                                          <p:stCondLst>
                                            <p:cond delay="0"/>
                                          </p:stCondLst>
                                        </p:cTn>
                                        <p:tgtEl>
                                          <p:spTgt spid="178206"/>
                                        </p:tgtEl>
                                        <p:attrNameLst>
                                          <p:attrName>style.visibility</p:attrName>
                                        </p:attrNameLst>
                                      </p:cBhvr>
                                      <p:to>
                                        <p:strVal val="visible"/>
                                      </p:to>
                                    </p:set>
                                    <p:animEffect transition="in" filter="strips(upRight)">
                                      <p:cBhvr>
                                        <p:cTn id="72" dur="500"/>
                                        <p:tgtEl>
                                          <p:spTgt spid="178206"/>
                                        </p:tgtEl>
                                      </p:cBhvr>
                                    </p:animEffect>
                                  </p:childTnLst>
                                </p:cTn>
                              </p:par>
                            </p:childTnLst>
                          </p:cTn>
                        </p:par>
                        <p:par>
                          <p:cTn id="73" fill="hold" nodeType="afterGroup">
                            <p:stCondLst>
                              <p:cond delay="500"/>
                            </p:stCondLst>
                            <p:childTnLst>
                              <p:par>
                                <p:cTn id="74" presetID="23" presetClass="entr" presetSubtype="16" fill="hold" grpId="0" nodeType="afterEffect">
                                  <p:stCondLst>
                                    <p:cond delay="0"/>
                                  </p:stCondLst>
                                  <p:childTnLst>
                                    <p:set>
                                      <p:cBhvr>
                                        <p:cTn id="75" dur="1" fill="hold">
                                          <p:stCondLst>
                                            <p:cond delay="0"/>
                                          </p:stCondLst>
                                        </p:cTn>
                                        <p:tgtEl>
                                          <p:spTgt spid="178187"/>
                                        </p:tgtEl>
                                        <p:attrNameLst>
                                          <p:attrName>style.visibility</p:attrName>
                                        </p:attrNameLst>
                                      </p:cBhvr>
                                      <p:to>
                                        <p:strVal val="visible"/>
                                      </p:to>
                                    </p:set>
                                    <p:anim calcmode="lin" valueType="num">
                                      <p:cBhvr>
                                        <p:cTn id="76" dur="500" fill="hold"/>
                                        <p:tgtEl>
                                          <p:spTgt spid="178187"/>
                                        </p:tgtEl>
                                        <p:attrNameLst>
                                          <p:attrName>ppt_w</p:attrName>
                                        </p:attrNameLst>
                                      </p:cBhvr>
                                      <p:tavLst>
                                        <p:tav tm="0">
                                          <p:val>
                                            <p:fltVal val="0"/>
                                          </p:val>
                                        </p:tav>
                                        <p:tav tm="100000">
                                          <p:val>
                                            <p:strVal val="#ppt_w"/>
                                          </p:val>
                                        </p:tav>
                                      </p:tavLst>
                                    </p:anim>
                                    <p:anim calcmode="lin" valueType="num">
                                      <p:cBhvr>
                                        <p:cTn id="77" dur="500" fill="hold"/>
                                        <p:tgtEl>
                                          <p:spTgt spid="178187"/>
                                        </p:tgtEl>
                                        <p:attrNameLst>
                                          <p:attrName>ppt_h</p:attrName>
                                        </p:attrNameLst>
                                      </p:cBhvr>
                                      <p:tavLst>
                                        <p:tav tm="0">
                                          <p:val>
                                            <p:fltVal val="0"/>
                                          </p:val>
                                        </p:tav>
                                        <p:tav tm="100000">
                                          <p:val>
                                            <p:strVal val="#ppt_h"/>
                                          </p:val>
                                        </p:tav>
                                      </p:tavLst>
                                    </p:anim>
                                  </p:childTnLst>
                                </p:cTn>
                              </p:par>
                            </p:childTnLst>
                          </p:cTn>
                        </p:par>
                        <p:par>
                          <p:cTn id="78" fill="hold" nodeType="afterGroup">
                            <p:stCondLst>
                              <p:cond delay="1000"/>
                            </p:stCondLst>
                            <p:childTnLst>
                              <p:par>
                                <p:cTn id="79" presetID="23" presetClass="entr" presetSubtype="16" fill="hold" grpId="0" nodeType="afterEffect">
                                  <p:stCondLst>
                                    <p:cond delay="0"/>
                                  </p:stCondLst>
                                  <p:childTnLst>
                                    <p:set>
                                      <p:cBhvr>
                                        <p:cTn id="80" dur="1" fill="hold">
                                          <p:stCondLst>
                                            <p:cond delay="0"/>
                                          </p:stCondLst>
                                        </p:cTn>
                                        <p:tgtEl>
                                          <p:spTgt spid="178205"/>
                                        </p:tgtEl>
                                        <p:attrNameLst>
                                          <p:attrName>style.visibility</p:attrName>
                                        </p:attrNameLst>
                                      </p:cBhvr>
                                      <p:to>
                                        <p:strVal val="visible"/>
                                      </p:to>
                                    </p:set>
                                    <p:anim calcmode="lin" valueType="num">
                                      <p:cBhvr>
                                        <p:cTn id="81" dur="500" fill="hold"/>
                                        <p:tgtEl>
                                          <p:spTgt spid="178205"/>
                                        </p:tgtEl>
                                        <p:attrNameLst>
                                          <p:attrName>ppt_w</p:attrName>
                                        </p:attrNameLst>
                                      </p:cBhvr>
                                      <p:tavLst>
                                        <p:tav tm="0">
                                          <p:val>
                                            <p:fltVal val="0"/>
                                          </p:val>
                                        </p:tav>
                                        <p:tav tm="100000">
                                          <p:val>
                                            <p:strVal val="#ppt_w"/>
                                          </p:val>
                                        </p:tav>
                                      </p:tavLst>
                                    </p:anim>
                                    <p:anim calcmode="lin" valueType="num">
                                      <p:cBhvr>
                                        <p:cTn id="82" dur="500" fill="hold"/>
                                        <p:tgtEl>
                                          <p:spTgt spid="178205"/>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nodeType="afterGroup">
                            <p:stCondLst>
                              <p:cond delay="0"/>
                            </p:stCondLst>
                            <p:childTnLst>
                              <p:par>
                                <p:cTn id="85" presetID="18" presetClass="entr" presetSubtype="6" fill="hold" nodeType="clickEffect">
                                  <p:stCondLst>
                                    <p:cond delay="0"/>
                                  </p:stCondLst>
                                  <p:childTnLst>
                                    <p:set>
                                      <p:cBhvr>
                                        <p:cTn id="86" dur="1" fill="hold">
                                          <p:stCondLst>
                                            <p:cond delay="0"/>
                                          </p:stCondLst>
                                        </p:cTn>
                                        <p:tgtEl>
                                          <p:spTgt spid="178192"/>
                                        </p:tgtEl>
                                        <p:attrNameLst>
                                          <p:attrName>style.visibility</p:attrName>
                                        </p:attrNameLst>
                                      </p:cBhvr>
                                      <p:to>
                                        <p:strVal val="visible"/>
                                      </p:to>
                                    </p:set>
                                    <p:animEffect transition="in" filter="strips(downRight)">
                                      <p:cBhvr>
                                        <p:cTn id="87" dur="500"/>
                                        <p:tgtEl>
                                          <p:spTgt spid="178192"/>
                                        </p:tgtEl>
                                      </p:cBhvr>
                                    </p:animEffect>
                                  </p:childTnLst>
                                </p:cTn>
                              </p:par>
                            </p:childTnLst>
                          </p:cTn>
                        </p:par>
                        <p:par>
                          <p:cTn id="88" fill="hold" nodeType="afterGroup">
                            <p:stCondLst>
                              <p:cond delay="500"/>
                            </p:stCondLst>
                            <p:childTnLst>
                              <p:par>
                                <p:cTn id="89" presetID="18" presetClass="entr" presetSubtype="6" fill="hold" grpId="0" nodeType="afterEffect">
                                  <p:stCondLst>
                                    <p:cond delay="0"/>
                                  </p:stCondLst>
                                  <p:childTnLst>
                                    <p:set>
                                      <p:cBhvr>
                                        <p:cTn id="90" dur="1" fill="hold">
                                          <p:stCondLst>
                                            <p:cond delay="0"/>
                                          </p:stCondLst>
                                        </p:cTn>
                                        <p:tgtEl>
                                          <p:spTgt spid="178183"/>
                                        </p:tgtEl>
                                        <p:attrNameLst>
                                          <p:attrName>style.visibility</p:attrName>
                                        </p:attrNameLst>
                                      </p:cBhvr>
                                      <p:to>
                                        <p:strVal val="visible"/>
                                      </p:to>
                                    </p:set>
                                    <p:animEffect transition="in" filter="strips(downRight)">
                                      <p:cBhvr>
                                        <p:cTn id="91" dur="500"/>
                                        <p:tgtEl>
                                          <p:spTgt spid="178183"/>
                                        </p:tgtEl>
                                      </p:cBhvr>
                                    </p:animEffect>
                                  </p:childTnLst>
                                </p:cTn>
                              </p:par>
                            </p:childTnLst>
                          </p:cTn>
                        </p:par>
                      </p:childTnLst>
                    </p:cTn>
                  </p:par>
                  <p:par>
                    <p:cTn id="92" fill="hold">
                      <p:stCondLst>
                        <p:cond delay="indefinite"/>
                      </p:stCondLst>
                      <p:childTnLst>
                        <p:par>
                          <p:cTn id="93" fill="hold" nodeType="afterGroup">
                            <p:stCondLst>
                              <p:cond delay="0"/>
                            </p:stCondLst>
                            <p:childTnLst>
                              <p:par>
                                <p:cTn id="94" presetID="18" presetClass="entr" presetSubtype="6" fill="hold" nodeType="clickEffect">
                                  <p:stCondLst>
                                    <p:cond delay="0"/>
                                  </p:stCondLst>
                                  <p:childTnLst>
                                    <p:set>
                                      <p:cBhvr>
                                        <p:cTn id="95" dur="1" fill="hold">
                                          <p:stCondLst>
                                            <p:cond delay="0"/>
                                          </p:stCondLst>
                                        </p:cTn>
                                        <p:tgtEl>
                                          <p:spTgt spid="178193"/>
                                        </p:tgtEl>
                                        <p:attrNameLst>
                                          <p:attrName>style.visibility</p:attrName>
                                        </p:attrNameLst>
                                      </p:cBhvr>
                                      <p:to>
                                        <p:strVal val="visible"/>
                                      </p:to>
                                    </p:set>
                                    <p:animEffect transition="in" filter="strips(downRight)">
                                      <p:cBhvr>
                                        <p:cTn id="96" dur="500"/>
                                        <p:tgtEl>
                                          <p:spTgt spid="178193"/>
                                        </p:tgtEl>
                                      </p:cBhvr>
                                    </p:animEffect>
                                  </p:childTnLst>
                                </p:cTn>
                              </p:par>
                            </p:childTnLst>
                          </p:cTn>
                        </p:par>
                        <p:par>
                          <p:cTn id="97" fill="hold" nodeType="afterGroup">
                            <p:stCondLst>
                              <p:cond delay="500"/>
                            </p:stCondLst>
                            <p:childTnLst>
                              <p:par>
                                <p:cTn id="98" presetID="18" presetClass="entr" presetSubtype="6" fill="hold" grpId="0" nodeType="afterEffect">
                                  <p:stCondLst>
                                    <p:cond delay="0"/>
                                  </p:stCondLst>
                                  <p:childTnLst>
                                    <p:set>
                                      <p:cBhvr>
                                        <p:cTn id="99" dur="1" fill="hold">
                                          <p:stCondLst>
                                            <p:cond delay="0"/>
                                          </p:stCondLst>
                                        </p:cTn>
                                        <p:tgtEl>
                                          <p:spTgt spid="178184"/>
                                        </p:tgtEl>
                                        <p:attrNameLst>
                                          <p:attrName>style.visibility</p:attrName>
                                        </p:attrNameLst>
                                      </p:cBhvr>
                                      <p:to>
                                        <p:strVal val="visible"/>
                                      </p:to>
                                    </p:set>
                                    <p:animEffect transition="in" filter="strips(downRight)">
                                      <p:cBhvr>
                                        <p:cTn id="100" dur="500"/>
                                        <p:tgtEl>
                                          <p:spTgt spid="178184"/>
                                        </p:tgtEl>
                                      </p:cBhvr>
                                    </p:animEffect>
                                  </p:childTnLst>
                                </p:cTn>
                              </p:par>
                            </p:childTnLst>
                          </p:cTn>
                        </p:par>
                      </p:childTnLst>
                    </p:cTn>
                  </p:par>
                  <p:par>
                    <p:cTn id="101" fill="hold">
                      <p:stCondLst>
                        <p:cond delay="indefinite"/>
                      </p:stCondLst>
                      <p:childTnLst>
                        <p:par>
                          <p:cTn id="102" fill="hold" nodeType="afterGroup">
                            <p:stCondLst>
                              <p:cond delay="0"/>
                            </p:stCondLst>
                            <p:childTnLst>
                              <p:par>
                                <p:cTn id="103" presetID="18" presetClass="entr" presetSubtype="6" fill="hold" nodeType="clickEffect">
                                  <p:stCondLst>
                                    <p:cond delay="0"/>
                                  </p:stCondLst>
                                  <p:childTnLst>
                                    <p:set>
                                      <p:cBhvr>
                                        <p:cTn id="104" dur="1" fill="hold">
                                          <p:stCondLst>
                                            <p:cond delay="0"/>
                                          </p:stCondLst>
                                        </p:cTn>
                                        <p:tgtEl>
                                          <p:spTgt spid="178194"/>
                                        </p:tgtEl>
                                        <p:attrNameLst>
                                          <p:attrName>style.visibility</p:attrName>
                                        </p:attrNameLst>
                                      </p:cBhvr>
                                      <p:to>
                                        <p:strVal val="visible"/>
                                      </p:to>
                                    </p:set>
                                    <p:animEffect transition="in" filter="strips(downRight)">
                                      <p:cBhvr>
                                        <p:cTn id="105" dur="500"/>
                                        <p:tgtEl>
                                          <p:spTgt spid="178194"/>
                                        </p:tgtEl>
                                      </p:cBhvr>
                                    </p:animEffect>
                                  </p:childTnLst>
                                </p:cTn>
                              </p:par>
                            </p:childTnLst>
                          </p:cTn>
                        </p:par>
                        <p:par>
                          <p:cTn id="106" fill="hold" nodeType="afterGroup">
                            <p:stCondLst>
                              <p:cond delay="500"/>
                            </p:stCondLst>
                            <p:childTnLst>
                              <p:par>
                                <p:cTn id="107" presetID="18" presetClass="entr" presetSubtype="6" fill="hold" grpId="0" nodeType="afterEffect">
                                  <p:stCondLst>
                                    <p:cond delay="0"/>
                                  </p:stCondLst>
                                  <p:childTnLst>
                                    <p:set>
                                      <p:cBhvr>
                                        <p:cTn id="108" dur="1" fill="hold">
                                          <p:stCondLst>
                                            <p:cond delay="0"/>
                                          </p:stCondLst>
                                        </p:cTn>
                                        <p:tgtEl>
                                          <p:spTgt spid="178185"/>
                                        </p:tgtEl>
                                        <p:attrNameLst>
                                          <p:attrName>style.visibility</p:attrName>
                                        </p:attrNameLst>
                                      </p:cBhvr>
                                      <p:to>
                                        <p:strVal val="visible"/>
                                      </p:to>
                                    </p:set>
                                    <p:animEffect transition="in" filter="strips(downRight)">
                                      <p:cBhvr>
                                        <p:cTn id="109" dur="500"/>
                                        <p:tgtEl>
                                          <p:spTgt spid="178185"/>
                                        </p:tgtEl>
                                      </p:cBhvr>
                                    </p:animEffect>
                                  </p:childTnLst>
                                </p:cTn>
                              </p:par>
                            </p:childTnLst>
                          </p:cTn>
                        </p:par>
                        <p:par>
                          <p:cTn id="110" fill="hold" nodeType="afterGroup">
                            <p:stCondLst>
                              <p:cond delay="1000"/>
                            </p:stCondLst>
                            <p:childTnLst>
                              <p:par>
                                <p:cTn id="111" presetID="18" presetClass="entr" presetSubtype="9" fill="hold" nodeType="afterEffect">
                                  <p:stCondLst>
                                    <p:cond delay="0"/>
                                  </p:stCondLst>
                                  <p:childTnLst>
                                    <p:set>
                                      <p:cBhvr>
                                        <p:cTn id="112" dur="1" fill="hold">
                                          <p:stCondLst>
                                            <p:cond delay="0"/>
                                          </p:stCondLst>
                                        </p:cTn>
                                        <p:tgtEl>
                                          <p:spTgt spid="178195"/>
                                        </p:tgtEl>
                                        <p:attrNameLst>
                                          <p:attrName>style.visibility</p:attrName>
                                        </p:attrNameLst>
                                      </p:cBhvr>
                                      <p:to>
                                        <p:strVal val="visible"/>
                                      </p:to>
                                    </p:set>
                                    <p:animEffect transition="in" filter="strips(upLeft)">
                                      <p:cBhvr>
                                        <p:cTn id="113" dur="500"/>
                                        <p:tgtEl>
                                          <p:spTgt spid="178195"/>
                                        </p:tgtEl>
                                      </p:cBhvr>
                                    </p:animEffect>
                                  </p:childTnLst>
                                </p:cTn>
                              </p:par>
                            </p:childTnLst>
                          </p:cTn>
                        </p:par>
                        <p:par>
                          <p:cTn id="114" fill="hold" nodeType="afterGroup">
                            <p:stCondLst>
                              <p:cond delay="1500"/>
                            </p:stCondLst>
                            <p:childTnLst>
                              <p:par>
                                <p:cTn id="115" presetID="23" presetClass="entr" presetSubtype="16" fill="hold" grpId="0" nodeType="afterEffect">
                                  <p:stCondLst>
                                    <p:cond delay="0"/>
                                  </p:stCondLst>
                                  <p:childTnLst>
                                    <p:set>
                                      <p:cBhvr>
                                        <p:cTn id="116" dur="1" fill="hold">
                                          <p:stCondLst>
                                            <p:cond delay="0"/>
                                          </p:stCondLst>
                                        </p:cTn>
                                        <p:tgtEl>
                                          <p:spTgt spid="178201"/>
                                        </p:tgtEl>
                                        <p:attrNameLst>
                                          <p:attrName>style.visibility</p:attrName>
                                        </p:attrNameLst>
                                      </p:cBhvr>
                                      <p:to>
                                        <p:strVal val="visible"/>
                                      </p:to>
                                    </p:set>
                                    <p:anim calcmode="lin" valueType="num">
                                      <p:cBhvr>
                                        <p:cTn id="117" dur="500" fill="hold"/>
                                        <p:tgtEl>
                                          <p:spTgt spid="178201"/>
                                        </p:tgtEl>
                                        <p:attrNameLst>
                                          <p:attrName>ppt_w</p:attrName>
                                        </p:attrNameLst>
                                      </p:cBhvr>
                                      <p:tavLst>
                                        <p:tav tm="0">
                                          <p:val>
                                            <p:fltVal val="0"/>
                                          </p:val>
                                        </p:tav>
                                        <p:tav tm="100000">
                                          <p:val>
                                            <p:strVal val="#ppt_w"/>
                                          </p:val>
                                        </p:tav>
                                      </p:tavLst>
                                    </p:anim>
                                    <p:anim calcmode="lin" valueType="num">
                                      <p:cBhvr>
                                        <p:cTn id="118" dur="500" fill="hold"/>
                                        <p:tgtEl>
                                          <p:spTgt spid="178201"/>
                                        </p:tgtEl>
                                        <p:attrNameLst>
                                          <p:attrName>ppt_h</p:attrName>
                                        </p:attrNameLst>
                                      </p:cBhvr>
                                      <p:tavLst>
                                        <p:tav tm="0">
                                          <p:val>
                                            <p:fltVal val="0"/>
                                          </p:val>
                                        </p:tav>
                                        <p:tav tm="100000">
                                          <p:val>
                                            <p:strVal val="#ppt_h"/>
                                          </p:val>
                                        </p:tav>
                                      </p:tavLst>
                                    </p:anim>
                                  </p:childTnLst>
                                </p:cTn>
                              </p:par>
                            </p:childTnLst>
                          </p:cTn>
                        </p:par>
                        <p:par>
                          <p:cTn id="119" fill="hold" nodeType="afterGroup">
                            <p:stCondLst>
                              <p:cond delay="2000"/>
                            </p:stCondLst>
                            <p:childTnLst>
                              <p:par>
                                <p:cTn id="120" presetID="18" presetClass="entr" presetSubtype="6" fill="hold" nodeType="afterEffect">
                                  <p:stCondLst>
                                    <p:cond delay="0"/>
                                  </p:stCondLst>
                                  <p:childTnLst>
                                    <p:set>
                                      <p:cBhvr>
                                        <p:cTn id="121" dur="1" fill="hold">
                                          <p:stCondLst>
                                            <p:cond delay="0"/>
                                          </p:stCondLst>
                                        </p:cTn>
                                        <p:tgtEl>
                                          <p:spTgt spid="178209"/>
                                        </p:tgtEl>
                                        <p:attrNameLst>
                                          <p:attrName>style.visibility</p:attrName>
                                        </p:attrNameLst>
                                      </p:cBhvr>
                                      <p:to>
                                        <p:strVal val="visible"/>
                                      </p:to>
                                    </p:set>
                                    <p:animEffect transition="in" filter="strips(downRight)">
                                      <p:cBhvr>
                                        <p:cTn id="122" dur="500"/>
                                        <p:tgtEl>
                                          <p:spTgt spid="178209"/>
                                        </p:tgtEl>
                                      </p:cBhvr>
                                    </p:animEffect>
                                  </p:childTnLst>
                                </p:cTn>
                              </p:par>
                            </p:childTnLst>
                          </p:cTn>
                        </p:par>
                        <p:par>
                          <p:cTn id="123" fill="hold" nodeType="afterGroup">
                            <p:stCondLst>
                              <p:cond delay="2500"/>
                            </p:stCondLst>
                            <p:childTnLst>
                              <p:par>
                                <p:cTn id="124" presetID="18" presetClass="entr" presetSubtype="6" fill="hold" nodeType="afterEffect">
                                  <p:stCondLst>
                                    <p:cond delay="0"/>
                                  </p:stCondLst>
                                  <p:childTnLst>
                                    <p:set>
                                      <p:cBhvr>
                                        <p:cTn id="125" dur="1" fill="hold">
                                          <p:stCondLst>
                                            <p:cond delay="0"/>
                                          </p:stCondLst>
                                        </p:cTn>
                                        <p:tgtEl>
                                          <p:spTgt spid="178210"/>
                                        </p:tgtEl>
                                        <p:attrNameLst>
                                          <p:attrName>style.visibility</p:attrName>
                                        </p:attrNameLst>
                                      </p:cBhvr>
                                      <p:to>
                                        <p:strVal val="visible"/>
                                      </p:to>
                                    </p:set>
                                    <p:animEffect transition="in" filter="strips(downRight)">
                                      <p:cBhvr>
                                        <p:cTn id="126" dur="500"/>
                                        <p:tgtEl>
                                          <p:spTgt spid="178210"/>
                                        </p:tgtEl>
                                      </p:cBhvr>
                                    </p:animEffect>
                                  </p:childTnLst>
                                </p:cTn>
                              </p:par>
                            </p:childTnLst>
                          </p:cTn>
                        </p:par>
                        <p:par>
                          <p:cTn id="127" fill="hold" nodeType="afterGroup">
                            <p:stCondLst>
                              <p:cond delay="3000"/>
                            </p:stCondLst>
                            <p:childTnLst>
                              <p:par>
                                <p:cTn id="128" presetID="18" presetClass="entr" presetSubtype="6" fill="hold" nodeType="afterEffect">
                                  <p:stCondLst>
                                    <p:cond delay="0"/>
                                  </p:stCondLst>
                                  <p:childTnLst>
                                    <p:set>
                                      <p:cBhvr>
                                        <p:cTn id="129" dur="1" fill="hold">
                                          <p:stCondLst>
                                            <p:cond delay="0"/>
                                          </p:stCondLst>
                                        </p:cTn>
                                        <p:tgtEl>
                                          <p:spTgt spid="178221"/>
                                        </p:tgtEl>
                                        <p:attrNameLst>
                                          <p:attrName>style.visibility</p:attrName>
                                        </p:attrNameLst>
                                      </p:cBhvr>
                                      <p:to>
                                        <p:strVal val="visible"/>
                                      </p:to>
                                    </p:set>
                                    <p:animEffect transition="in" filter="strips(downRight)">
                                      <p:cBhvr>
                                        <p:cTn id="130" dur="500"/>
                                        <p:tgtEl>
                                          <p:spTgt spid="178221"/>
                                        </p:tgtEl>
                                      </p:cBhvr>
                                    </p:animEffect>
                                  </p:childTnLst>
                                </p:cTn>
                              </p:par>
                            </p:childTnLst>
                          </p:cTn>
                        </p:par>
                        <p:par>
                          <p:cTn id="131" fill="hold" nodeType="afterGroup">
                            <p:stCondLst>
                              <p:cond delay="3500"/>
                            </p:stCondLst>
                            <p:childTnLst>
                              <p:par>
                                <p:cTn id="132" presetID="18" presetClass="entr" presetSubtype="6" fill="hold" nodeType="afterEffect">
                                  <p:stCondLst>
                                    <p:cond delay="0"/>
                                  </p:stCondLst>
                                  <p:childTnLst>
                                    <p:set>
                                      <p:cBhvr>
                                        <p:cTn id="133" dur="1" fill="hold">
                                          <p:stCondLst>
                                            <p:cond delay="0"/>
                                          </p:stCondLst>
                                        </p:cTn>
                                        <p:tgtEl>
                                          <p:spTgt spid="178211"/>
                                        </p:tgtEl>
                                        <p:attrNameLst>
                                          <p:attrName>style.visibility</p:attrName>
                                        </p:attrNameLst>
                                      </p:cBhvr>
                                      <p:to>
                                        <p:strVal val="visible"/>
                                      </p:to>
                                    </p:set>
                                    <p:animEffect transition="in" filter="strips(downRight)">
                                      <p:cBhvr>
                                        <p:cTn id="134" dur="500"/>
                                        <p:tgtEl>
                                          <p:spTgt spid="178211"/>
                                        </p:tgtEl>
                                      </p:cBhvr>
                                    </p:animEffect>
                                  </p:childTnLst>
                                </p:cTn>
                              </p:par>
                            </p:childTnLst>
                          </p:cTn>
                        </p:par>
                        <p:par>
                          <p:cTn id="135" fill="hold" nodeType="afterGroup">
                            <p:stCondLst>
                              <p:cond delay="4000"/>
                            </p:stCondLst>
                            <p:childTnLst>
                              <p:par>
                                <p:cTn id="136" presetID="18" presetClass="entr" presetSubtype="6" fill="hold" nodeType="afterEffect">
                                  <p:stCondLst>
                                    <p:cond delay="0"/>
                                  </p:stCondLst>
                                  <p:childTnLst>
                                    <p:set>
                                      <p:cBhvr>
                                        <p:cTn id="137" dur="1" fill="hold">
                                          <p:stCondLst>
                                            <p:cond delay="0"/>
                                          </p:stCondLst>
                                        </p:cTn>
                                        <p:tgtEl>
                                          <p:spTgt spid="178212"/>
                                        </p:tgtEl>
                                        <p:attrNameLst>
                                          <p:attrName>style.visibility</p:attrName>
                                        </p:attrNameLst>
                                      </p:cBhvr>
                                      <p:to>
                                        <p:strVal val="visible"/>
                                      </p:to>
                                    </p:set>
                                    <p:animEffect transition="in" filter="strips(downRight)">
                                      <p:cBhvr>
                                        <p:cTn id="138" dur="500"/>
                                        <p:tgtEl>
                                          <p:spTgt spid="178212"/>
                                        </p:tgtEl>
                                      </p:cBhvr>
                                    </p:animEffect>
                                  </p:childTnLst>
                                </p:cTn>
                              </p:par>
                            </p:childTnLst>
                          </p:cTn>
                        </p:par>
                        <p:par>
                          <p:cTn id="139" fill="hold" nodeType="afterGroup">
                            <p:stCondLst>
                              <p:cond delay="4500"/>
                            </p:stCondLst>
                            <p:childTnLst>
                              <p:par>
                                <p:cTn id="140" presetID="18" presetClass="entr" presetSubtype="3" fill="hold" nodeType="afterEffect">
                                  <p:stCondLst>
                                    <p:cond delay="0"/>
                                  </p:stCondLst>
                                  <p:childTnLst>
                                    <p:set>
                                      <p:cBhvr>
                                        <p:cTn id="141" dur="1" fill="hold">
                                          <p:stCondLst>
                                            <p:cond delay="0"/>
                                          </p:stCondLst>
                                        </p:cTn>
                                        <p:tgtEl>
                                          <p:spTgt spid="178222"/>
                                        </p:tgtEl>
                                        <p:attrNameLst>
                                          <p:attrName>style.visibility</p:attrName>
                                        </p:attrNameLst>
                                      </p:cBhvr>
                                      <p:to>
                                        <p:strVal val="visible"/>
                                      </p:to>
                                    </p:set>
                                    <p:animEffect transition="in" filter="strips(upRight)">
                                      <p:cBhvr>
                                        <p:cTn id="142" dur="500"/>
                                        <p:tgtEl>
                                          <p:spTgt spid="178222"/>
                                        </p:tgtEl>
                                      </p:cBhvr>
                                    </p:animEffect>
                                  </p:childTnLst>
                                </p:cTn>
                              </p:par>
                            </p:childTnLst>
                          </p:cTn>
                        </p:par>
                        <p:par>
                          <p:cTn id="143" fill="hold" nodeType="afterGroup">
                            <p:stCondLst>
                              <p:cond delay="5000"/>
                            </p:stCondLst>
                            <p:childTnLst>
                              <p:par>
                                <p:cTn id="144" presetID="18" presetClass="entr" presetSubtype="6" fill="hold" nodeType="afterEffect">
                                  <p:stCondLst>
                                    <p:cond delay="0"/>
                                  </p:stCondLst>
                                  <p:childTnLst>
                                    <p:set>
                                      <p:cBhvr>
                                        <p:cTn id="145" dur="1" fill="hold">
                                          <p:stCondLst>
                                            <p:cond delay="0"/>
                                          </p:stCondLst>
                                        </p:cTn>
                                        <p:tgtEl>
                                          <p:spTgt spid="178213"/>
                                        </p:tgtEl>
                                        <p:attrNameLst>
                                          <p:attrName>style.visibility</p:attrName>
                                        </p:attrNameLst>
                                      </p:cBhvr>
                                      <p:to>
                                        <p:strVal val="visible"/>
                                      </p:to>
                                    </p:set>
                                    <p:animEffect transition="in" filter="strips(downRight)">
                                      <p:cBhvr>
                                        <p:cTn id="146" dur="500"/>
                                        <p:tgtEl>
                                          <p:spTgt spid="178213"/>
                                        </p:tgtEl>
                                      </p:cBhvr>
                                    </p:animEffect>
                                  </p:childTnLst>
                                </p:cTn>
                              </p:par>
                            </p:childTnLst>
                          </p:cTn>
                        </p:par>
                        <p:par>
                          <p:cTn id="147" fill="hold" nodeType="afterGroup">
                            <p:stCondLst>
                              <p:cond delay="5500"/>
                            </p:stCondLst>
                            <p:childTnLst>
                              <p:par>
                                <p:cTn id="148" presetID="18" presetClass="entr" presetSubtype="6" fill="hold" nodeType="afterEffect">
                                  <p:stCondLst>
                                    <p:cond delay="0"/>
                                  </p:stCondLst>
                                  <p:childTnLst>
                                    <p:set>
                                      <p:cBhvr>
                                        <p:cTn id="149" dur="1" fill="hold">
                                          <p:stCondLst>
                                            <p:cond delay="0"/>
                                          </p:stCondLst>
                                        </p:cTn>
                                        <p:tgtEl>
                                          <p:spTgt spid="178214"/>
                                        </p:tgtEl>
                                        <p:attrNameLst>
                                          <p:attrName>style.visibility</p:attrName>
                                        </p:attrNameLst>
                                      </p:cBhvr>
                                      <p:to>
                                        <p:strVal val="visible"/>
                                      </p:to>
                                    </p:set>
                                    <p:animEffect transition="in" filter="strips(downRight)">
                                      <p:cBhvr>
                                        <p:cTn id="150" dur="500"/>
                                        <p:tgtEl>
                                          <p:spTgt spid="178214"/>
                                        </p:tgtEl>
                                      </p:cBhvr>
                                    </p:animEffect>
                                  </p:childTnLst>
                                </p:cTn>
                              </p:par>
                            </p:childTnLst>
                          </p:cTn>
                        </p:par>
                        <p:par>
                          <p:cTn id="151" fill="hold" nodeType="afterGroup">
                            <p:stCondLst>
                              <p:cond delay="6000"/>
                            </p:stCondLst>
                            <p:childTnLst>
                              <p:par>
                                <p:cTn id="152" presetID="18" presetClass="entr" presetSubtype="6" fill="hold" nodeType="afterEffect">
                                  <p:stCondLst>
                                    <p:cond delay="0"/>
                                  </p:stCondLst>
                                  <p:childTnLst>
                                    <p:set>
                                      <p:cBhvr>
                                        <p:cTn id="153" dur="1" fill="hold">
                                          <p:stCondLst>
                                            <p:cond delay="0"/>
                                          </p:stCondLst>
                                        </p:cTn>
                                        <p:tgtEl>
                                          <p:spTgt spid="178215"/>
                                        </p:tgtEl>
                                        <p:attrNameLst>
                                          <p:attrName>style.visibility</p:attrName>
                                        </p:attrNameLst>
                                      </p:cBhvr>
                                      <p:to>
                                        <p:strVal val="visible"/>
                                      </p:to>
                                    </p:set>
                                    <p:animEffect transition="in" filter="strips(downRight)">
                                      <p:cBhvr>
                                        <p:cTn id="154" dur="500"/>
                                        <p:tgtEl>
                                          <p:spTgt spid="178215"/>
                                        </p:tgtEl>
                                      </p:cBhvr>
                                    </p:animEffect>
                                  </p:childTnLst>
                                </p:cTn>
                              </p:par>
                            </p:childTnLst>
                          </p:cTn>
                        </p:par>
                        <p:par>
                          <p:cTn id="155" fill="hold" nodeType="afterGroup">
                            <p:stCondLst>
                              <p:cond delay="6500"/>
                            </p:stCondLst>
                            <p:childTnLst>
                              <p:par>
                                <p:cTn id="156" presetID="18" presetClass="entr" presetSubtype="9" fill="hold" nodeType="afterEffect">
                                  <p:stCondLst>
                                    <p:cond delay="0"/>
                                  </p:stCondLst>
                                  <p:childTnLst>
                                    <p:set>
                                      <p:cBhvr>
                                        <p:cTn id="157" dur="1" fill="hold">
                                          <p:stCondLst>
                                            <p:cond delay="0"/>
                                          </p:stCondLst>
                                        </p:cTn>
                                        <p:tgtEl>
                                          <p:spTgt spid="178216"/>
                                        </p:tgtEl>
                                        <p:attrNameLst>
                                          <p:attrName>style.visibility</p:attrName>
                                        </p:attrNameLst>
                                      </p:cBhvr>
                                      <p:to>
                                        <p:strVal val="visible"/>
                                      </p:to>
                                    </p:set>
                                    <p:animEffect transition="in" filter="strips(upLeft)">
                                      <p:cBhvr>
                                        <p:cTn id="158" dur="500"/>
                                        <p:tgtEl>
                                          <p:spTgt spid="178216"/>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178208"/>
                                        </p:tgtEl>
                                        <p:attrNameLst>
                                          <p:attrName>style.visibility</p:attrName>
                                        </p:attrNameLst>
                                      </p:cBhvr>
                                      <p:to>
                                        <p:strVal val="visible"/>
                                      </p:to>
                                    </p:set>
                                    <p:anim calcmode="lin" valueType="num">
                                      <p:cBhvr additive="base">
                                        <p:cTn id="163" dur="500" fill="hold"/>
                                        <p:tgtEl>
                                          <p:spTgt spid="178208"/>
                                        </p:tgtEl>
                                        <p:attrNameLst>
                                          <p:attrName>ppt_x</p:attrName>
                                        </p:attrNameLst>
                                      </p:cBhvr>
                                      <p:tavLst>
                                        <p:tav tm="0">
                                          <p:val>
                                            <p:strVal val="#ppt_x"/>
                                          </p:val>
                                        </p:tav>
                                        <p:tav tm="100000">
                                          <p:val>
                                            <p:strVal val="#ppt_x"/>
                                          </p:val>
                                        </p:tav>
                                      </p:tavLst>
                                    </p:anim>
                                    <p:anim calcmode="lin" valueType="num">
                                      <p:cBhvr additive="base">
                                        <p:cTn id="164" dur="500" fill="hold"/>
                                        <p:tgtEl>
                                          <p:spTgt spid="1782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nimBg="1" autoUpdateAnimBg="0"/>
      <p:bldP spid="178179" grpId="0" animBg="1" autoUpdateAnimBg="0"/>
      <p:bldP spid="178180" grpId="0" animBg="1" autoUpdateAnimBg="0"/>
      <p:bldP spid="178181" grpId="0" animBg="1" autoUpdateAnimBg="0"/>
      <p:bldP spid="178182" grpId="0" animBg="1" autoUpdateAnimBg="0"/>
      <p:bldP spid="178183" grpId="0" animBg="1" autoUpdateAnimBg="0"/>
      <p:bldP spid="178184" grpId="0" animBg="1" autoUpdateAnimBg="0"/>
      <p:bldP spid="178185" grpId="0" animBg="1" autoUpdateAnimBg="0"/>
      <p:bldP spid="178186" grpId="0" animBg="1" autoUpdateAnimBg="0"/>
      <p:bldP spid="178187" grpId="0" animBg="1" autoUpdateAnimBg="0"/>
      <p:bldP spid="178201" grpId="0" autoUpdateAnimBg="0"/>
      <p:bldP spid="178202" grpId="0" autoUpdateAnimBg="0"/>
      <p:bldP spid="178203" grpId="0" autoUpdateAnimBg="0"/>
      <p:bldP spid="178204" grpId="0" autoUpdateAnimBg="0"/>
      <p:bldP spid="178205" grpId="0" autoUpdateAnimBg="0"/>
      <p:bldP spid="17820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A800478-0A43-40D6-A993-6BBAB3E8F5DE}"/>
              </a:ext>
            </a:extLst>
          </p:cNvPr>
          <p:cNvSpPr>
            <a:spLocks noGrp="1" noChangeArrowheads="1"/>
          </p:cNvSpPr>
          <p:nvPr>
            <p:ph type="title"/>
          </p:nvPr>
        </p:nvSpPr>
        <p:spPr/>
        <p:txBody>
          <a:bodyPr/>
          <a:lstStyle/>
          <a:p>
            <a:pPr eaLnBrk="1" hangingPunct="1"/>
            <a:r>
              <a:rPr lang="zh-CN" altLang="en-US" b="1" dirty="0">
                <a:latin typeface="微软雅黑" panose="020B0503020204020204" pitchFamily="34" charset="-122"/>
                <a:ea typeface="微软雅黑" panose="020B0503020204020204" pitchFamily="34" charset="-122"/>
              </a:rPr>
              <a:t>盲目搜索</a:t>
            </a:r>
          </a:p>
        </p:txBody>
      </p:sp>
      <p:sp>
        <p:nvSpPr>
          <p:cNvPr id="46083" name="Rectangle 3">
            <a:extLst>
              <a:ext uri="{FF2B5EF4-FFF2-40B4-BE49-F238E27FC236}">
                <a16:creationId xmlns:a16="http://schemas.microsoft.com/office/drawing/2014/main" id="{4C7D7252-D9B2-4B53-A24D-64733D81F9B9}"/>
              </a:ext>
            </a:extLst>
          </p:cNvPr>
          <p:cNvSpPr>
            <a:spLocks noGrp="1" noChangeArrowheads="1"/>
          </p:cNvSpPr>
          <p:nvPr>
            <p:ph idx="1"/>
          </p:nvPr>
        </p:nvSpPr>
        <p:spPr>
          <a:xfrm>
            <a:off x="1487488" y="2017718"/>
            <a:ext cx="8991600" cy="3824287"/>
          </a:xfrm>
        </p:spPr>
        <p:txBody>
          <a:bodyPr>
            <a:normAutofit/>
          </a:bodyPr>
          <a:lstStyle/>
          <a:p>
            <a:pPr eaLnBrk="1" hangingPunct="1">
              <a:buSzPct val="50000"/>
            </a:pPr>
            <a:r>
              <a:rPr lang="zh-CN" altLang="en-US" sz="3600" b="1" dirty="0">
                <a:solidFill>
                  <a:schemeClr val="folHlink"/>
                </a:solidFill>
                <a:latin typeface="微软雅黑" panose="020B0503020204020204" pitchFamily="34" charset="-122"/>
                <a:ea typeface="微软雅黑" panose="020B0503020204020204" pitchFamily="34" charset="-122"/>
              </a:rPr>
              <a:t>盲目搜索</a:t>
            </a:r>
            <a:r>
              <a:rPr lang="zh-CN" altLang="en-US" sz="3600" b="1" dirty="0">
                <a:latin typeface="微软雅黑" panose="020B0503020204020204" pitchFamily="34" charset="-122"/>
                <a:ea typeface="微软雅黑" panose="020B0503020204020204" pitchFamily="34" charset="-122"/>
              </a:rPr>
              <a:t>又叫做无信息搜索，一般只适用于求解比较简单的问题。</a:t>
            </a:r>
          </a:p>
          <a:p>
            <a:pPr eaLnBrk="1" hangingPunct="1">
              <a:buSzPct val="50000"/>
            </a:pPr>
            <a:r>
              <a:rPr lang="zh-CN" altLang="en-US" sz="3600" b="1" dirty="0">
                <a:latin typeface="微软雅黑" panose="020B0503020204020204" pitchFamily="34" charset="-122"/>
                <a:ea typeface="微软雅黑" panose="020B0503020204020204" pitchFamily="34" charset="-122"/>
              </a:rPr>
              <a:t>种类：</a:t>
            </a:r>
          </a:p>
          <a:p>
            <a:pPr lvl="1" eaLnBrk="1" hangingPunct="1">
              <a:buClr>
                <a:schemeClr val="folHlink"/>
              </a:buClr>
              <a:buSzPct val="50000"/>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宽度优先搜索</a:t>
            </a:r>
          </a:p>
          <a:p>
            <a:pPr lvl="1" eaLnBrk="1" hangingPunct="1">
              <a:buClr>
                <a:schemeClr val="folHlink"/>
              </a:buClr>
              <a:buSzPct val="50000"/>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深度优先搜索</a:t>
            </a:r>
          </a:p>
          <a:p>
            <a:pPr lvl="1" eaLnBrk="1" hangingPunct="1">
              <a:buClr>
                <a:schemeClr val="folHlink"/>
              </a:buClr>
              <a:buSzPct val="50000"/>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等代价搜索</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F78500D-F7EC-45E1-A5A7-8EB6AC463FAD}"/>
              </a:ext>
            </a:extLst>
          </p:cNvPr>
          <p:cNvSpPr>
            <a:spLocks noGrp="1" noChangeArrowheads="1"/>
          </p:cNvSpPr>
          <p:nvPr>
            <p:ph type="title"/>
          </p:nvPr>
        </p:nvSpPr>
        <p:spPr/>
        <p:txBody>
          <a:bodyPr/>
          <a:lstStyle/>
          <a:p>
            <a:pPr eaLnBrk="1" hangingPunct="1"/>
            <a:r>
              <a:rPr lang="zh-CN" altLang="en-US" b="1">
                <a:latin typeface="微软雅黑" panose="020B0503020204020204" pitchFamily="34" charset="-122"/>
                <a:ea typeface="微软雅黑" panose="020B0503020204020204" pitchFamily="34" charset="-122"/>
              </a:rPr>
              <a:t>图搜索策略</a:t>
            </a:r>
          </a:p>
        </p:txBody>
      </p:sp>
      <p:sp>
        <p:nvSpPr>
          <p:cNvPr id="47107" name="Line 9">
            <a:extLst>
              <a:ext uri="{FF2B5EF4-FFF2-40B4-BE49-F238E27FC236}">
                <a16:creationId xmlns:a16="http://schemas.microsoft.com/office/drawing/2014/main" id="{4DECA444-B992-436C-B312-07AF3F151E5C}"/>
              </a:ext>
            </a:extLst>
          </p:cNvPr>
          <p:cNvSpPr>
            <a:spLocks noChangeShapeType="1"/>
          </p:cNvSpPr>
          <p:nvPr/>
        </p:nvSpPr>
        <p:spPr bwMode="auto">
          <a:xfrm flipH="1">
            <a:off x="1733807" y="2895600"/>
            <a:ext cx="1600200" cy="1524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08" name="Line 10">
            <a:extLst>
              <a:ext uri="{FF2B5EF4-FFF2-40B4-BE49-F238E27FC236}">
                <a16:creationId xmlns:a16="http://schemas.microsoft.com/office/drawing/2014/main" id="{313988B1-E4E8-478A-AF91-F3CF1A3BA2EB}"/>
              </a:ext>
            </a:extLst>
          </p:cNvPr>
          <p:cNvSpPr>
            <a:spLocks noChangeShapeType="1"/>
          </p:cNvSpPr>
          <p:nvPr/>
        </p:nvSpPr>
        <p:spPr bwMode="auto">
          <a:xfrm>
            <a:off x="3334007" y="2895600"/>
            <a:ext cx="1371600" cy="1524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09" name="Freeform 11">
            <a:extLst>
              <a:ext uri="{FF2B5EF4-FFF2-40B4-BE49-F238E27FC236}">
                <a16:creationId xmlns:a16="http://schemas.microsoft.com/office/drawing/2014/main" id="{F48E6390-0AC2-4BE3-8774-4C946767C58F}"/>
              </a:ext>
            </a:extLst>
          </p:cNvPr>
          <p:cNvSpPr>
            <a:spLocks/>
          </p:cNvSpPr>
          <p:nvPr/>
        </p:nvSpPr>
        <p:spPr bwMode="auto">
          <a:xfrm>
            <a:off x="1967175" y="2957518"/>
            <a:ext cx="2606675" cy="1685925"/>
          </a:xfrm>
          <a:custGeom>
            <a:avLst/>
            <a:gdLst>
              <a:gd name="T0" fmla="*/ 1357313 w 1642"/>
              <a:gd name="T1" fmla="*/ 0 h 1062"/>
              <a:gd name="T2" fmla="*/ 1528763 w 1642"/>
              <a:gd name="T3" fmla="*/ 85725 h 1062"/>
              <a:gd name="T4" fmla="*/ 1171575 w 1642"/>
              <a:gd name="T5" fmla="*/ 171450 h 1062"/>
              <a:gd name="T6" fmla="*/ 1157288 w 1642"/>
              <a:gd name="T7" fmla="*/ 214313 h 1062"/>
              <a:gd name="T8" fmla="*/ 1300163 w 1642"/>
              <a:gd name="T9" fmla="*/ 271463 h 1062"/>
              <a:gd name="T10" fmla="*/ 1643063 w 1642"/>
              <a:gd name="T11" fmla="*/ 285750 h 1062"/>
              <a:gd name="T12" fmla="*/ 1700213 w 1642"/>
              <a:gd name="T13" fmla="*/ 442913 h 1062"/>
              <a:gd name="T14" fmla="*/ 871538 w 1642"/>
              <a:gd name="T15" fmla="*/ 457200 h 1062"/>
              <a:gd name="T16" fmla="*/ 1085850 w 1642"/>
              <a:gd name="T17" fmla="*/ 600075 h 1062"/>
              <a:gd name="T18" fmla="*/ 1685925 w 1642"/>
              <a:gd name="T19" fmla="*/ 628650 h 1062"/>
              <a:gd name="T20" fmla="*/ 2028825 w 1642"/>
              <a:gd name="T21" fmla="*/ 700088 h 1062"/>
              <a:gd name="T22" fmla="*/ 1885950 w 1642"/>
              <a:gd name="T23" fmla="*/ 842963 h 1062"/>
              <a:gd name="T24" fmla="*/ 485775 w 1642"/>
              <a:gd name="T25" fmla="*/ 857250 h 1062"/>
              <a:gd name="T26" fmla="*/ 742950 w 1642"/>
              <a:gd name="T27" fmla="*/ 1000125 h 1062"/>
              <a:gd name="T28" fmla="*/ 942975 w 1642"/>
              <a:gd name="T29" fmla="*/ 1014413 h 1062"/>
              <a:gd name="T30" fmla="*/ 1728788 w 1642"/>
              <a:gd name="T31" fmla="*/ 1042988 h 1062"/>
              <a:gd name="T32" fmla="*/ 1943100 w 1642"/>
              <a:gd name="T33" fmla="*/ 1000125 h 1062"/>
              <a:gd name="T34" fmla="*/ 2286000 w 1642"/>
              <a:gd name="T35" fmla="*/ 1014413 h 1062"/>
              <a:gd name="T36" fmla="*/ 2300288 w 1642"/>
              <a:gd name="T37" fmla="*/ 1057275 h 1062"/>
              <a:gd name="T38" fmla="*/ 2286000 w 1642"/>
              <a:gd name="T39" fmla="*/ 1171575 h 1062"/>
              <a:gd name="T40" fmla="*/ 2243138 w 1642"/>
              <a:gd name="T41" fmla="*/ 1185863 h 1062"/>
              <a:gd name="T42" fmla="*/ 2000250 w 1642"/>
              <a:gd name="T43" fmla="*/ 1243013 h 1062"/>
              <a:gd name="T44" fmla="*/ 542925 w 1642"/>
              <a:gd name="T45" fmla="*/ 1185863 h 1062"/>
              <a:gd name="T46" fmla="*/ 71438 w 1642"/>
              <a:gd name="T47" fmla="*/ 1200150 h 1062"/>
              <a:gd name="T48" fmla="*/ 85725 w 1642"/>
              <a:gd name="T49" fmla="*/ 1271588 h 1062"/>
              <a:gd name="T50" fmla="*/ 128588 w 1642"/>
              <a:gd name="T51" fmla="*/ 1285875 h 1062"/>
              <a:gd name="T52" fmla="*/ 214313 w 1642"/>
              <a:gd name="T53" fmla="*/ 1343025 h 1062"/>
              <a:gd name="T54" fmla="*/ 571500 w 1642"/>
              <a:gd name="T55" fmla="*/ 1385888 h 1062"/>
              <a:gd name="T56" fmla="*/ 2300288 w 1642"/>
              <a:gd name="T57" fmla="*/ 1371600 h 1062"/>
              <a:gd name="T58" fmla="*/ 2571750 w 1642"/>
              <a:gd name="T59" fmla="*/ 1285875 h 1062"/>
              <a:gd name="T60" fmla="*/ 2571750 w 1642"/>
              <a:gd name="T61" fmla="*/ 1471613 h 1062"/>
              <a:gd name="T62" fmla="*/ 2486025 w 1642"/>
              <a:gd name="T63" fmla="*/ 1514475 h 1062"/>
              <a:gd name="T64" fmla="*/ 1985963 w 1642"/>
              <a:gd name="T65" fmla="*/ 1628775 h 1062"/>
              <a:gd name="T66" fmla="*/ 1714500 w 1642"/>
              <a:gd name="T67" fmla="*/ 1643063 h 1062"/>
              <a:gd name="T68" fmla="*/ 1385888 w 1642"/>
              <a:gd name="T69" fmla="*/ 1657350 h 1062"/>
              <a:gd name="T70" fmla="*/ 857250 w 1642"/>
              <a:gd name="T71" fmla="*/ 1685925 h 1062"/>
              <a:gd name="T72" fmla="*/ 85725 w 1642"/>
              <a:gd name="T73" fmla="*/ 1571625 h 1062"/>
              <a:gd name="T74" fmla="*/ 0 w 1642"/>
              <a:gd name="T75" fmla="*/ 1428750 h 1062"/>
              <a:gd name="T76" fmla="*/ 14288 w 1642"/>
              <a:gd name="T77" fmla="*/ 1371600 h 1062"/>
              <a:gd name="T78" fmla="*/ 0 w 1642"/>
              <a:gd name="T79" fmla="*/ 1300163 h 10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42" h="1062">
                <a:moveTo>
                  <a:pt x="855" y="0"/>
                </a:moveTo>
                <a:cubicBezTo>
                  <a:pt x="899" y="11"/>
                  <a:pt x="926" y="27"/>
                  <a:pt x="963" y="54"/>
                </a:cubicBezTo>
                <a:cubicBezTo>
                  <a:pt x="995" y="151"/>
                  <a:pt x="742" y="108"/>
                  <a:pt x="738" y="108"/>
                </a:cubicBezTo>
                <a:cubicBezTo>
                  <a:pt x="735" y="117"/>
                  <a:pt x="725" y="126"/>
                  <a:pt x="729" y="135"/>
                </a:cubicBezTo>
                <a:cubicBezTo>
                  <a:pt x="737" y="155"/>
                  <a:pt x="802" y="170"/>
                  <a:pt x="819" y="171"/>
                </a:cubicBezTo>
                <a:cubicBezTo>
                  <a:pt x="891" y="176"/>
                  <a:pt x="963" y="177"/>
                  <a:pt x="1035" y="180"/>
                </a:cubicBezTo>
                <a:cubicBezTo>
                  <a:pt x="1046" y="184"/>
                  <a:pt x="1146" y="269"/>
                  <a:pt x="1071" y="279"/>
                </a:cubicBezTo>
                <a:cubicBezTo>
                  <a:pt x="899" y="302"/>
                  <a:pt x="723" y="285"/>
                  <a:pt x="549" y="288"/>
                </a:cubicBezTo>
                <a:cubicBezTo>
                  <a:pt x="467" y="342"/>
                  <a:pt x="645" y="374"/>
                  <a:pt x="684" y="378"/>
                </a:cubicBezTo>
                <a:cubicBezTo>
                  <a:pt x="770" y="388"/>
                  <a:pt x="1007" y="394"/>
                  <a:pt x="1062" y="396"/>
                </a:cubicBezTo>
                <a:cubicBezTo>
                  <a:pt x="1134" y="404"/>
                  <a:pt x="1225" y="388"/>
                  <a:pt x="1278" y="441"/>
                </a:cubicBezTo>
                <a:cubicBezTo>
                  <a:pt x="1257" y="533"/>
                  <a:pt x="1285" y="529"/>
                  <a:pt x="1188" y="531"/>
                </a:cubicBezTo>
                <a:cubicBezTo>
                  <a:pt x="894" y="537"/>
                  <a:pt x="600" y="537"/>
                  <a:pt x="306" y="540"/>
                </a:cubicBezTo>
                <a:cubicBezTo>
                  <a:pt x="253" y="620"/>
                  <a:pt x="416" y="625"/>
                  <a:pt x="468" y="630"/>
                </a:cubicBezTo>
                <a:cubicBezTo>
                  <a:pt x="510" y="634"/>
                  <a:pt x="552" y="637"/>
                  <a:pt x="594" y="639"/>
                </a:cubicBezTo>
                <a:cubicBezTo>
                  <a:pt x="759" y="646"/>
                  <a:pt x="924" y="651"/>
                  <a:pt x="1089" y="657"/>
                </a:cubicBezTo>
                <a:cubicBezTo>
                  <a:pt x="1134" y="646"/>
                  <a:pt x="1178" y="638"/>
                  <a:pt x="1224" y="630"/>
                </a:cubicBezTo>
                <a:cubicBezTo>
                  <a:pt x="1296" y="633"/>
                  <a:pt x="1369" y="628"/>
                  <a:pt x="1440" y="639"/>
                </a:cubicBezTo>
                <a:cubicBezTo>
                  <a:pt x="1449" y="640"/>
                  <a:pt x="1449" y="657"/>
                  <a:pt x="1449" y="666"/>
                </a:cubicBezTo>
                <a:cubicBezTo>
                  <a:pt x="1449" y="690"/>
                  <a:pt x="1450" y="716"/>
                  <a:pt x="1440" y="738"/>
                </a:cubicBezTo>
                <a:cubicBezTo>
                  <a:pt x="1436" y="747"/>
                  <a:pt x="1421" y="743"/>
                  <a:pt x="1413" y="747"/>
                </a:cubicBezTo>
                <a:cubicBezTo>
                  <a:pt x="1359" y="774"/>
                  <a:pt x="1324" y="776"/>
                  <a:pt x="1260" y="783"/>
                </a:cubicBezTo>
                <a:cubicBezTo>
                  <a:pt x="949" y="778"/>
                  <a:pt x="649" y="773"/>
                  <a:pt x="342" y="747"/>
                </a:cubicBezTo>
                <a:cubicBezTo>
                  <a:pt x="243" y="750"/>
                  <a:pt x="142" y="738"/>
                  <a:pt x="45" y="756"/>
                </a:cubicBezTo>
                <a:cubicBezTo>
                  <a:pt x="30" y="759"/>
                  <a:pt x="46" y="788"/>
                  <a:pt x="54" y="801"/>
                </a:cubicBezTo>
                <a:cubicBezTo>
                  <a:pt x="59" y="809"/>
                  <a:pt x="73" y="805"/>
                  <a:pt x="81" y="810"/>
                </a:cubicBezTo>
                <a:cubicBezTo>
                  <a:pt x="100" y="821"/>
                  <a:pt x="114" y="841"/>
                  <a:pt x="135" y="846"/>
                </a:cubicBezTo>
                <a:cubicBezTo>
                  <a:pt x="208" y="864"/>
                  <a:pt x="285" y="865"/>
                  <a:pt x="360" y="873"/>
                </a:cubicBezTo>
                <a:cubicBezTo>
                  <a:pt x="723" y="870"/>
                  <a:pt x="1086" y="870"/>
                  <a:pt x="1449" y="864"/>
                </a:cubicBezTo>
                <a:cubicBezTo>
                  <a:pt x="1507" y="863"/>
                  <a:pt x="1572" y="842"/>
                  <a:pt x="1620" y="810"/>
                </a:cubicBezTo>
                <a:cubicBezTo>
                  <a:pt x="1635" y="855"/>
                  <a:pt x="1642" y="862"/>
                  <a:pt x="1620" y="927"/>
                </a:cubicBezTo>
                <a:cubicBezTo>
                  <a:pt x="1615" y="942"/>
                  <a:pt x="1577" y="948"/>
                  <a:pt x="1566" y="954"/>
                </a:cubicBezTo>
                <a:cubicBezTo>
                  <a:pt x="1468" y="1003"/>
                  <a:pt x="1361" y="1019"/>
                  <a:pt x="1251" y="1026"/>
                </a:cubicBezTo>
                <a:cubicBezTo>
                  <a:pt x="1194" y="1030"/>
                  <a:pt x="1137" y="1032"/>
                  <a:pt x="1080" y="1035"/>
                </a:cubicBezTo>
                <a:cubicBezTo>
                  <a:pt x="1011" y="1038"/>
                  <a:pt x="942" y="1041"/>
                  <a:pt x="873" y="1044"/>
                </a:cubicBezTo>
                <a:cubicBezTo>
                  <a:pt x="762" y="1050"/>
                  <a:pt x="540" y="1062"/>
                  <a:pt x="540" y="1062"/>
                </a:cubicBezTo>
                <a:cubicBezTo>
                  <a:pt x="397" y="1056"/>
                  <a:pt x="192" y="1059"/>
                  <a:pt x="54" y="990"/>
                </a:cubicBezTo>
                <a:cubicBezTo>
                  <a:pt x="11" y="925"/>
                  <a:pt x="28" y="955"/>
                  <a:pt x="0" y="900"/>
                </a:cubicBezTo>
                <a:cubicBezTo>
                  <a:pt x="3" y="888"/>
                  <a:pt x="9" y="876"/>
                  <a:pt x="9" y="864"/>
                </a:cubicBezTo>
                <a:cubicBezTo>
                  <a:pt x="9" y="849"/>
                  <a:pt x="0" y="819"/>
                  <a:pt x="0" y="819"/>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0" name="Line 12">
            <a:extLst>
              <a:ext uri="{FF2B5EF4-FFF2-40B4-BE49-F238E27FC236}">
                <a16:creationId xmlns:a16="http://schemas.microsoft.com/office/drawing/2014/main" id="{ADEBBD51-F713-4F84-822B-ACFD9640C548}"/>
              </a:ext>
            </a:extLst>
          </p:cNvPr>
          <p:cNvSpPr>
            <a:spLocks noChangeShapeType="1"/>
          </p:cNvSpPr>
          <p:nvPr/>
        </p:nvSpPr>
        <p:spPr bwMode="auto">
          <a:xfrm flipV="1">
            <a:off x="1962407" y="4267200"/>
            <a:ext cx="0" cy="76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1" name="Line 13">
            <a:extLst>
              <a:ext uri="{FF2B5EF4-FFF2-40B4-BE49-F238E27FC236}">
                <a16:creationId xmlns:a16="http://schemas.microsoft.com/office/drawing/2014/main" id="{EAC9FF15-7142-4905-84AB-76AEDB3FAECB}"/>
              </a:ext>
            </a:extLst>
          </p:cNvPr>
          <p:cNvSpPr>
            <a:spLocks noChangeShapeType="1"/>
          </p:cNvSpPr>
          <p:nvPr/>
        </p:nvSpPr>
        <p:spPr bwMode="auto">
          <a:xfrm>
            <a:off x="3334007" y="2895600"/>
            <a:ext cx="76200" cy="76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2" name="Line 15">
            <a:extLst>
              <a:ext uri="{FF2B5EF4-FFF2-40B4-BE49-F238E27FC236}">
                <a16:creationId xmlns:a16="http://schemas.microsoft.com/office/drawing/2014/main" id="{2C7303DF-642B-488F-B7C2-9B134B57BF1D}"/>
              </a:ext>
            </a:extLst>
          </p:cNvPr>
          <p:cNvSpPr>
            <a:spLocks noChangeShapeType="1"/>
          </p:cNvSpPr>
          <p:nvPr/>
        </p:nvSpPr>
        <p:spPr bwMode="auto">
          <a:xfrm flipH="1">
            <a:off x="5638800" y="2743200"/>
            <a:ext cx="1219200" cy="1676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3" name="Line 16">
            <a:extLst>
              <a:ext uri="{FF2B5EF4-FFF2-40B4-BE49-F238E27FC236}">
                <a16:creationId xmlns:a16="http://schemas.microsoft.com/office/drawing/2014/main" id="{8EE4194A-6F55-4B69-9F59-6C9850E04A06}"/>
              </a:ext>
            </a:extLst>
          </p:cNvPr>
          <p:cNvSpPr>
            <a:spLocks noChangeShapeType="1"/>
          </p:cNvSpPr>
          <p:nvPr/>
        </p:nvSpPr>
        <p:spPr bwMode="auto">
          <a:xfrm>
            <a:off x="6858000" y="2743200"/>
            <a:ext cx="1219200" cy="1676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4" name="Line 21">
            <a:extLst>
              <a:ext uri="{FF2B5EF4-FFF2-40B4-BE49-F238E27FC236}">
                <a16:creationId xmlns:a16="http://schemas.microsoft.com/office/drawing/2014/main" id="{F3A17DBF-A674-452D-B658-286E5E754F49}"/>
              </a:ext>
            </a:extLst>
          </p:cNvPr>
          <p:cNvSpPr>
            <a:spLocks noChangeShapeType="1"/>
          </p:cNvSpPr>
          <p:nvPr/>
        </p:nvSpPr>
        <p:spPr bwMode="auto">
          <a:xfrm>
            <a:off x="6781800" y="2819400"/>
            <a:ext cx="0" cy="76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5" name="Line 22">
            <a:extLst>
              <a:ext uri="{FF2B5EF4-FFF2-40B4-BE49-F238E27FC236}">
                <a16:creationId xmlns:a16="http://schemas.microsoft.com/office/drawing/2014/main" id="{DA3786AB-F077-4FA1-8C0B-3E7D4706390B}"/>
              </a:ext>
            </a:extLst>
          </p:cNvPr>
          <p:cNvSpPr>
            <a:spLocks noChangeShapeType="1"/>
          </p:cNvSpPr>
          <p:nvPr/>
        </p:nvSpPr>
        <p:spPr bwMode="auto">
          <a:xfrm>
            <a:off x="7010400" y="4648200"/>
            <a:ext cx="0" cy="76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116" name="Line 23">
            <a:extLst>
              <a:ext uri="{FF2B5EF4-FFF2-40B4-BE49-F238E27FC236}">
                <a16:creationId xmlns:a16="http://schemas.microsoft.com/office/drawing/2014/main" id="{00DB4D14-75FD-4C02-82B2-8D0956C8F503}"/>
              </a:ext>
            </a:extLst>
          </p:cNvPr>
          <p:cNvSpPr>
            <a:spLocks noChangeShapeType="1"/>
          </p:cNvSpPr>
          <p:nvPr/>
        </p:nvSpPr>
        <p:spPr bwMode="auto">
          <a:xfrm flipV="1">
            <a:off x="7162800" y="4343400"/>
            <a:ext cx="76200" cy="76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7" name="Freeform 25">
            <a:extLst>
              <a:ext uri="{FF2B5EF4-FFF2-40B4-BE49-F238E27FC236}">
                <a16:creationId xmlns:a16="http://schemas.microsoft.com/office/drawing/2014/main" id="{4924293C-7A8B-4957-BD04-725A68EC169F}"/>
              </a:ext>
            </a:extLst>
          </p:cNvPr>
          <p:cNvSpPr>
            <a:spLocks/>
          </p:cNvSpPr>
          <p:nvPr/>
        </p:nvSpPr>
        <p:spPr bwMode="auto">
          <a:xfrm>
            <a:off x="5791200" y="2743200"/>
            <a:ext cx="2070100" cy="3149600"/>
          </a:xfrm>
          <a:custGeom>
            <a:avLst/>
            <a:gdLst>
              <a:gd name="T0" fmla="*/ 1066800 w 1304"/>
              <a:gd name="T1" fmla="*/ 0 h 1984"/>
              <a:gd name="T2" fmla="*/ 762000 w 1304"/>
              <a:gd name="T3" fmla="*/ 533400 h 1984"/>
              <a:gd name="T4" fmla="*/ 228600 w 1304"/>
              <a:gd name="T5" fmla="*/ 1219200 h 1984"/>
              <a:gd name="T6" fmla="*/ 0 w 1304"/>
              <a:gd name="T7" fmla="*/ 1752600 h 1984"/>
              <a:gd name="T8" fmla="*/ 228600 w 1304"/>
              <a:gd name="T9" fmla="*/ 1447800 h 1984"/>
              <a:gd name="T10" fmla="*/ 152400 w 1304"/>
              <a:gd name="T11" fmla="*/ 1905000 h 1984"/>
              <a:gd name="T12" fmla="*/ 457200 w 1304"/>
              <a:gd name="T13" fmla="*/ 1371600 h 1984"/>
              <a:gd name="T14" fmla="*/ 533400 w 1304"/>
              <a:gd name="T15" fmla="*/ 1905000 h 1984"/>
              <a:gd name="T16" fmla="*/ 838200 w 1304"/>
              <a:gd name="T17" fmla="*/ 914400 h 1984"/>
              <a:gd name="T18" fmla="*/ 685800 w 1304"/>
              <a:gd name="T19" fmla="*/ 1828800 h 1984"/>
              <a:gd name="T20" fmla="*/ 533400 w 1304"/>
              <a:gd name="T21" fmla="*/ 2743200 h 1984"/>
              <a:gd name="T22" fmla="*/ 533400 w 1304"/>
              <a:gd name="T23" fmla="*/ 3048000 h 1984"/>
              <a:gd name="T24" fmla="*/ 685800 w 1304"/>
              <a:gd name="T25" fmla="*/ 2133600 h 1984"/>
              <a:gd name="T26" fmla="*/ 685800 w 1304"/>
              <a:gd name="T27" fmla="*/ 2362200 h 1984"/>
              <a:gd name="T28" fmla="*/ 838200 w 1304"/>
              <a:gd name="T29" fmla="*/ 1600200 h 1984"/>
              <a:gd name="T30" fmla="*/ 838200 w 1304"/>
              <a:gd name="T31" fmla="*/ 1752600 h 1984"/>
              <a:gd name="T32" fmla="*/ 990600 w 1304"/>
              <a:gd name="T33" fmla="*/ 1295400 h 1984"/>
              <a:gd name="T34" fmla="*/ 914400 w 1304"/>
              <a:gd name="T35" fmla="*/ 2209800 h 1984"/>
              <a:gd name="T36" fmla="*/ 1143000 w 1304"/>
              <a:gd name="T37" fmla="*/ 1143000 h 1984"/>
              <a:gd name="T38" fmla="*/ 1219200 w 1304"/>
              <a:gd name="T39" fmla="*/ 1905000 h 1984"/>
              <a:gd name="T40" fmla="*/ 1219200 w 1304"/>
              <a:gd name="T41" fmla="*/ 2286000 h 1984"/>
              <a:gd name="T42" fmla="*/ 1371600 w 1304"/>
              <a:gd name="T43" fmla="*/ 1676400 h 1984"/>
              <a:gd name="T44" fmla="*/ 1676400 w 1304"/>
              <a:gd name="T45" fmla="*/ 1371600 h 1984"/>
              <a:gd name="T46" fmla="*/ 1676400 w 1304"/>
              <a:gd name="T47" fmla="*/ 2057400 h 1984"/>
              <a:gd name="T48" fmla="*/ 1828800 w 1304"/>
              <a:gd name="T49" fmla="*/ 1447800 h 1984"/>
              <a:gd name="T50" fmla="*/ 1905000 w 1304"/>
              <a:gd name="T51" fmla="*/ 1905000 h 1984"/>
              <a:gd name="T52" fmla="*/ 1905000 w 1304"/>
              <a:gd name="T53" fmla="*/ 1447800 h 1984"/>
              <a:gd name="T54" fmla="*/ 2057400 w 1304"/>
              <a:gd name="T55" fmla="*/ 1600200 h 1984"/>
              <a:gd name="T56" fmla="*/ 1981200 w 1304"/>
              <a:gd name="T57" fmla="*/ 1295400 h 19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04" h="1984">
                <a:moveTo>
                  <a:pt x="672" y="0"/>
                </a:moveTo>
                <a:cubicBezTo>
                  <a:pt x="620" y="104"/>
                  <a:pt x="568" y="208"/>
                  <a:pt x="480" y="336"/>
                </a:cubicBezTo>
                <a:cubicBezTo>
                  <a:pt x="392" y="464"/>
                  <a:pt x="224" y="640"/>
                  <a:pt x="144" y="768"/>
                </a:cubicBezTo>
                <a:cubicBezTo>
                  <a:pt x="64" y="896"/>
                  <a:pt x="0" y="1080"/>
                  <a:pt x="0" y="1104"/>
                </a:cubicBezTo>
                <a:cubicBezTo>
                  <a:pt x="0" y="1128"/>
                  <a:pt x="128" y="896"/>
                  <a:pt x="144" y="912"/>
                </a:cubicBezTo>
                <a:cubicBezTo>
                  <a:pt x="160" y="928"/>
                  <a:pt x="72" y="1208"/>
                  <a:pt x="96" y="1200"/>
                </a:cubicBezTo>
                <a:cubicBezTo>
                  <a:pt x="120" y="1192"/>
                  <a:pt x="248" y="864"/>
                  <a:pt x="288" y="864"/>
                </a:cubicBezTo>
                <a:cubicBezTo>
                  <a:pt x="328" y="864"/>
                  <a:pt x="296" y="1248"/>
                  <a:pt x="336" y="1200"/>
                </a:cubicBezTo>
                <a:cubicBezTo>
                  <a:pt x="376" y="1152"/>
                  <a:pt x="512" y="584"/>
                  <a:pt x="528" y="576"/>
                </a:cubicBezTo>
                <a:cubicBezTo>
                  <a:pt x="544" y="568"/>
                  <a:pt x="464" y="960"/>
                  <a:pt x="432" y="1152"/>
                </a:cubicBezTo>
                <a:cubicBezTo>
                  <a:pt x="400" y="1344"/>
                  <a:pt x="352" y="1600"/>
                  <a:pt x="336" y="1728"/>
                </a:cubicBezTo>
                <a:cubicBezTo>
                  <a:pt x="320" y="1856"/>
                  <a:pt x="320" y="1984"/>
                  <a:pt x="336" y="1920"/>
                </a:cubicBezTo>
                <a:cubicBezTo>
                  <a:pt x="352" y="1856"/>
                  <a:pt x="416" y="1416"/>
                  <a:pt x="432" y="1344"/>
                </a:cubicBezTo>
                <a:cubicBezTo>
                  <a:pt x="448" y="1272"/>
                  <a:pt x="416" y="1544"/>
                  <a:pt x="432" y="1488"/>
                </a:cubicBezTo>
                <a:cubicBezTo>
                  <a:pt x="448" y="1432"/>
                  <a:pt x="512" y="1072"/>
                  <a:pt x="528" y="1008"/>
                </a:cubicBezTo>
                <a:cubicBezTo>
                  <a:pt x="544" y="944"/>
                  <a:pt x="512" y="1136"/>
                  <a:pt x="528" y="1104"/>
                </a:cubicBezTo>
                <a:cubicBezTo>
                  <a:pt x="544" y="1072"/>
                  <a:pt x="616" y="768"/>
                  <a:pt x="624" y="816"/>
                </a:cubicBezTo>
                <a:cubicBezTo>
                  <a:pt x="632" y="864"/>
                  <a:pt x="560" y="1408"/>
                  <a:pt x="576" y="1392"/>
                </a:cubicBezTo>
                <a:cubicBezTo>
                  <a:pt x="592" y="1376"/>
                  <a:pt x="688" y="752"/>
                  <a:pt x="720" y="720"/>
                </a:cubicBezTo>
                <a:cubicBezTo>
                  <a:pt x="752" y="688"/>
                  <a:pt x="760" y="1080"/>
                  <a:pt x="768" y="1200"/>
                </a:cubicBezTo>
                <a:cubicBezTo>
                  <a:pt x="776" y="1320"/>
                  <a:pt x="752" y="1464"/>
                  <a:pt x="768" y="1440"/>
                </a:cubicBezTo>
                <a:cubicBezTo>
                  <a:pt x="784" y="1416"/>
                  <a:pt x="816" y="1152"/>
                  <a:pt x="864" y="1056"/>
                </a:cubicBezTo>
                <a:cubicBezTo>
                  <a:pt x="912" y="960"/>
                  <a:pt x="1024" y="824"/>
                  <a:pt x="1056" y="864"/>
                </a:cubicBezTo>
                <a:cubicBezTo>
                  <a:pt x="1088" y="904"/>
                  <a:pt x="1040" y="1288"/>
                  <a:pt x="1056" y="1296"/>
                </a:cubicBezTo>
                <a:cubicBezTo>
                  <a:pt x="1072" y="1304"/>
                  <a:pt x="1128" y="928"/>
                  <a:pt x="1152" y="912"/>
                </a:cubicBezTo>
                <a:cubicBezTo>
                  <a:pt x="1176" y="896"/>
                  <a:pt x="1192" y="1200"/>
                  <a:pt x="1200" y="1200"/>
                </a:cubicBezTo>
                <a:cubicBezTo>
                  <a:pt x="1208" y="1200"/>
                  <a:pt x="1184" y="944"/>
                  <a:pt x="1200" y="912"/>
                </a:cubicBezTo>
                <a:cubicBezTo>
                  <a:pt x="1216" y="880"/>
                  <a:pt x="1288" y="1024"/>
                  <a:pt x="1296" y="1008"/>
                </a:cubicBezTo>
                <a:cubicBezTo>
                  <a:pt x="1304" y="992"/>
                  <a:pt x="1256" y="848"/>
                  <a:pt x="1248" y="816"/>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18" name="Oval 26">
            <a:extLst>
              <a:ext uri="{FF2B5EF4-FFF2-40B4-BE49-F238E27FC236}">
                <a16:creationId xmlns:a16="http://schemas.microsoft.com/office/drawing/2014/main" id="{0DD8CDFD-8DB4-4AD3-873B-DEA39FCDA8DB}"/>
              </a:ext>
            </a:extLst>
          </p:cNvPr>
          <p:cNvSpPr>
            <a:spLocks noChangeArrowheads="1"/>
          </p:cNvSpPr>
          <p:nvPr/>
        </p:nvSpPr>
        <p:spPr bwMode="auto">
          <a:xfrm>
            <a:off x="5867400" y="44958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119" name="Oval 32">
            <a:extLst>
              <a:ext uri="{FF2B5EF4-FFF2-40B4-BE49-F238E27FC236}">
                <a16:creationId xmlns:a16="http://schemas.microsoft.com/office/drawing/2014/main" id="{F64409AD-0B10-4F1E-9232-A6DAC45F384F}"/>
              </a:ext>
            </a:extLst>
          </p:cNvPr>
          <p:cNvSpPr>
            <a:spLocks noChangeArrowheads="1"/>
          </p:cNvSpPr>
          <p:nvPr/>
        </p:nvSpPr>
        <p:spPr bwMode="auto">
          <a:xfrm>
            <a:off x="2267207" y="43434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47120" name="Oval 33">
            <a:extLst>
              <a:ext uri="{FF2B5EF4-FFF2-40B4-BE49-F238E27FC236}">
                <a16:creationId xmlns:a16="http://schemas.microsoft.com/office/drawing/2014/main" id="{3D19506B-86EE-4349-9A02-355EDC4A10F9}"/>
              </a:ext>
            </a:extLst>
          </p:cNvPr>
          <p:cNvSpPr>
            <a:spLocks noChangeArrowheads="1"/>
          </p:cNvSpPr>
          <p:nvPr/>
        </p:nvSpPr>
        <p:spPr bwMode="auto">
          <a:xfrm>
            <a:off x="7086600" y="32766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47121" name="Oval 34">
            <a:extLst>
              <a:ext uri="{FF2B5EF4-FFF2-40B4-BE49-F238E27FC236}">
                <a16:creationId xmlns:a16="http://schemas.microsoft.com/office/drawing/2014/main" id="{5B3E0900-5252-42D1-9824-2AADFD123DF7}"/>
              </a:ext>
            </a:extLst>
          </p:cNvPr>
          <p:cNvSpPr>
            <a:spLocks noChangeArrowheads="1"/>
          </p:cNvSpPr>
          <p:nvPr/>
        </p:nvSpPr>
        <p:spPr bwMode="auto">
          <a:xfrm>
            <a:off x="3486407" y="32766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47122" name="Oval 35">
            <a:extLst>
              <a:ext uri="{FF2B5EF4-FFF2-40B4-BE49-F238E27FC236}">
                <a16:creationId xmlns:a16="http://schemas.microsoft.com/office/drawing/2014/main" id="{2E89B922-7ED4-4652-A67E-22383128F8B8}"/>
              </a:ext>
            </a:extLst>
          </p:cNvPr>
          <p:cNvSpPr>
            <a:spLocks noChangeArrowheads="1"/>
          </p:cNvSpPr>
          <p:nvPr/>
        </p:nvSpPr>
        <p:spPr bwMode="auto">
          <a:xfrm>
            <a:off x="3867407" y="4267200"/>
            <a:ext cx="152400" cy="152400"/>
          </a:xfrm>
          <a:prstGeom prst="ellipse">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47123" name="Oval 36">
            <a:extLst>
              <a:ext uri="{FF2B5EF4-FFF2-40B4-BE49-F238E27FC236}">
                <a16:creationId xmlns:a16="http://schemas.microsoft.com/office/drawing/2014/main" id="{F370D1E9-79D4-430A-B3AA-DA34DCD01084}"/>
              </a:ext>
            </a:extLst>
          </p:cNvPr>
          <p:cNvSpPr>
            <a:spLocks noChangeArrowheads="1"/>
          </p:cNvSpPr>
          <p:nvPr/>
        </p:nvSpPr>
        <p:spPr bwMode="auto">
          <a:xfrm>
            <a:off x="7467600" y="4038600"/>
            <a:ext cx="152400" cy="152400"/>
          </a:xfrm>
          <a:prstGeom prst="ellipse">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47124" name="Line 37">
            <a:extLst>
              <a:ext uri="{FF2B5EF4-FFF2-40B4-BE49-F238E27FC236}">
                <a16:creationId xmlns:a16="http://schemas.microsoft.com/office/drawing/2014/main" id="{E42818AF-5210-490F-A318-6653934DE250}"/>
              </a:ext>
            </a:extLst>
          </p:cNvPr>
          <p:cNvSpPr>
            <a:spLocks noChangeShapeType="1"/>
          </p:cNvSpPr>
          <p:nvPr/>
        </p:nvSpPr>
        <p:spPr bwMode="auto">
          <a:xfrm flipH="1">
            <a:off x="8686800" y="2705100"/>
            <a:ext cx="1295400" cy="1752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25" name="Line 38">
            <a:extLst>
              <a:ext uri="{FF2B5EF4-FFF2-40B4-BE49-F238E27FC236}">
                <a16:creationId xmlns:a16="http://schemas.microsoft.com/office/drawing/2014/main" id="{A1CBC783-70FD-4253-8EC7-A84BA77EC4BC}"/>
              </a:ext>
            </a:extLst>
          </p:cNvPr>
          <p:cNvSpPr>
            <a:spLocks noChangeShapeType="1"/>
          </p:cNvSpPr>
          <p:nvPr/>
        </p:nvSpPr>
        <p:spPr bwMode="auto">
          <a:xfrm>
            <a:off x="9982200" y="2705100"/>
            <a:ext cx="990600" cy="1752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26" name="Oval 40">
            <a:extLst>
              <a:ext uri="{FF2B5EF4-FFF2-40B4-BE49-F238E27FC236}">
                <a16:creationId xmlns:a16="http://schemas.microsoft.com/office/drawing/2014/main" id="{A4F96859-2453-42E3-84B6-B04321E82B51}"/>
              </a:ext>
            </a:extLst>
          </p:cNvPr>
          <p:cNvSpPr>
            <a:spLocks noChangeArrowheads="1"/>
          </p:cNvSpPr>
          <p:nvPr/>
        </p:nvSpPr>
        <p:spPr bwMode="auto">
          <a:xfrm>
            <a:off x="10287000" y="4152900"/>
            <a:ext cx="152400" cy="152400"/>
          </a:xfrm>
          <a:prstGeom prst="ellipse">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47127" name="Freeform 44">
            <a:extLst>
              <a:ext uri="{FF2B5EF4-FFF2-40B4-BE49-F238E27FC236}">
                <a16:creationId xmlns:a16="http://schemas.microsoft.com/office/drawing/2014/main" id="{88227554-C1C4-43BB-BC46-08AF313DD936}"/>
              </a:ext>
            </a:extLst>
          </p:cNvPr>
          <p:cNvSpPr>
            <a:spLocks/>
          </p:cNvSpPr>
          <p:nvPr/>
        </p:nvSpPr>
        <p:spPr bwMode="auto">
          <a:xfrm>
            <a:off x="9817100" y="2781300"/>
            <a:ext cx="546100" cy="1397000"/>
          </a:xfrm>
          <a:custGeom>
            <a:avLst/>
            <a:gdLst>
              <a:gd name="T0" fmla="*/ 165100 w 344"/>
              <a:gd name="T1" fmla="*/ 0 h 880"/>
              <a:gd name="T2" fmla="*/ 88900 w 344"/>
              <a:gd name="T3" fmla="*/ 304800 h 880"/>
              <a:gd name="T4" fmla="*/ 88900 w 344"/>
              <a:gd name="T5" fmla="*/ 533400 h 880"/>
              <a:gd name="T6" fmla="*/ 12700 w 344"/>
              <a:gd name="T7" fmla="*/ 762000 h 880"/>
              <a:gd name="T8" fmla="*/ 165100 w 344"/>
              <a:gd name="T9" fmla="*/ 990600 h 880"/>
              <a:gd name="T10" fmla="*/ 165100 w 344"/>
              <a:gd name="T11" fmla="*/ 1143000 h 880"/>
              <a:gd name="T12" fmla="*/ 393700 w 344"/>
              <a:gd name="T13" fmla="*/ 1219200 h 880"/>
              <a:gd name="T14" fmla="*/ 393700 w 344"/>
              <a:gd name="T15" fmla="*/ 1371600 h 880"/>
              <a:gd name="T16" fmla="*/ 546100 w 344"/>
              <a:gd name="T17" fmla="*/ 1371600 h 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4" h="880">
                <a:moveTo>
                  <a:pt x="104" y="0"/>
                </a:moveTo>
                <a:cubicBezTo>
                  <a:pt x="84" y="68"/>
                  <a:pt x="64" y="136"/>
                  <a:pt x="56" y="192"/>
                </a:cubicBezTo>
                <a:cubicBezTo>
                  <a:pt x="48" y="248"/>
                  <a:pt x="64" y="288"/>
                  <a:pt x="56" y="336"/>
                </a:cubicBezTo>
                <a:cubicBezTo>
                  <a:pt x="48" y="384"/>
                  <a:pt x="0" y="432"/>
                  <a:pt x="8" y="480"/>
                </a:cubicBezTo>
                <a:cubicBezTo>
                  <a:pt x="16" y="528"/>
                  <a:pt x="88" y="584"/>
                  <a:pt x="104" y="624"/>
                </a:cubicBezTo>
                <a:cubicBezTo>
                  <a:pt x="120" y="664"/>
                  <a:pt x="80" y="696"/>
                  <a:pt x="104" y="720"/>
                </a:cubicBezTo>
                <a:cubicBezTo>
                  <a:pt x="128" y="744"/>
                  <a:pt x="224" y="744"/>
                  <a:pt x="248" y="768"/>
                </a:cubicBezTo>
                <a:cubicBezTo>
                  <a:pt x="272" y="792"/>
                  <a:pt x="232" y="848"/>
                  <a:pt x="248" y="864"/>
                </a:cubicBezTo>
                <a:cubicBezTo>
                  <a:pt x="264" y="880"/>
                  <a:pt x="328" y="856"/>
                  <a:pt x="344" y="86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28" name="Line 47">
            <a:extLst>
              <a:ext uri="{FF2B5EF4-FFF2-40B4-BE49-F238E27FC236}">
                <a16:creationId xmlns:a16="http://schemas.microsoft.com/office/drawing/2014/main" id="{1A3BEA0B-72F4-4CF7-BB28-055E195FA12B}"/>
              </a:ext>
            </a:extLst>
          </p:cNvPr>
          <p:cNvSpPr>
            <a:spLocks noChangeShapeType="1"/>
          </p:cNvSpPr>
          <p:nvPr/>
        </p:nvSpPr>
        <p:spPr bwMode="auto">
          <a:xfrm>
            <a:off x="10287000" y="4152900"/>
            <a:ext cx="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29" name="Line 49">
            <a:extLst>
              <a:ext uri="{FF2B5EF4-FFF2-40B4-BE49-F238E27FC236}">
                <a16:creationId xmlns:a16="http://schemas.microsoft.com/office/drawing/2014/main" id="{CE590A9C-9784-4952-BA6B-99E46125C744}"/>
              </a:ext>
            </a:extLst>
          </p:cNvPr>
          <p:cNvSpPr>
            <a:spLocks noChangeShapeType="1"/>
          </p:cNvSpPr>
          <p:nvPr/>
        </p:nvSpPr>
        <p:spPr bwMode="auto">
          <a:xfrm>
            <a:off x="9829800" y="3619500"/>
            <a:ext cx="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130" name="Text Box 51">
            <a:extLst>
              <a:ext uri="{FF2B5EF4-FFF2-40B4-BE49-F238E27FC236}">
                <a16:creationId xmlns:a16="http://schemas.microsoft.com/office/drawing/2014/main" id="{8FC17F82-EAE5-4DD0-ABC1-8444F7309599}"/>
              </a:ext>
            </a:extLst>
          </p:cNvPr>
          <p:cNvSpPr txBox="1">
            <a:spLocks noChangeArrowheads="1"/>
          </p:cNvSpPr>
          <p:nvPr/>
        </p:nvSpPr>
        <p:spPr bwMode="auto">
          <a:xfrm>
            <a:off x="2267207" y="5334000"/>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宽度优先</a:t>
            </a:r>
          </a:p>
        </p:txBody>
      </p:sp>
      <p:sp>
        <p:nvSpPr>
          <p:cNvPr id="47131" name="Text Box 52">
            <a:extLst>
              <a:ext uri="{FF2B5EF4-FFF2-40B4-BE49-F238E27FC236}">
                <a16:creationId xmlns:a16="http://schemas.microsoft.com/office/drawing/2014/main" id="{B48E6410-4A93-44DA-8CED-7407C4977684}"/>
              </a:ext>
            </a:extLst>
          </p:cNvPr>
          <p:cNvSpPr txBox="1">
            <a:spLocks noChangeArrowheads="1"/>
          </p:cNvSpPr>
          <p:nvPr/>
        </p:nvSpPr>
        <p:spPr bwMode="auto">
          <a:xfrm>
            <a:off x="6400800" y="533400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深度优先</a:t>
            </a:r>
          </a:p>
        </p:txBody>
      </p:sp>
      <p:sp>
        <p:nvSpPr>
          <p:cNvPr id="47132" name="Text Box 53">
            <a:extLst>
              <a:ext uri="{FF2B5EF4-FFF2-40B4-BE49-F238E27FC236}">
                <a16:creationId xmlns:a16="http://schemas.microsoft.com/office/drawing/2014/main" id="{B39E4131-D448-4DBD-9ADD-9AC6E067E919}"/>
              </a:ext>
            </a:extLst>
          </p:cNvPr>
          <p:cNvSpPr txBox="1">
            <a:spLocks noChangeArrowheads="1"/>
          </p:cNvSpPr>
          <p:nvPr/>
        </p:nvSpPr>
        <p:spPr bwMode="auto">
          <a:xfrm>
            <a:off x="9187216" y="5334000"/>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启发式搜索</a:t>
            </a:r>
          </a:p>
        </p:txBody>
      </p:sp>
      <p:sp>
        <p:nvSpPr>
          <p:cNvPr id="47133" name="Rectangle 54">
            <a:extLst>
              <a:ext uri="{FF2B5EF4-FFF2-40B4-BE49-F238E27FC236}">
                <a16:creationId xmlns:a16="http://schemas.microsoft.com/office/drawing/2014/main" id="{CD8B7C40-93AE-4C3E-BC70-72EBE2A830AF}"/>
              </a:ext>
            </a:extLst>
          </p:cNvPr>
          <p:cNvSpPr>
            <a:spLocks noChangeArrowheads="1"/>
          </p:cNvSpPr>
          <p:nvPr/>
        </p:nvSpPr>
        <p:spPr bwMode="auto">
          <a:xfrm>
            <a:off x="1478845" y="1766563"/>
            <a:ext cx="6186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一种在图中寻找路径的方法。</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3.2 </a:t>
            </a:r>
            <a:r>
              <a:rPr lang="zh-CN" altLang="en-US" b="1" dirty="0">
                <a:latin typeface="微软雅黑" panose="020B0503020204020204" pitchFamily="34" charset="-122"/>
                <a:ea typeface="微软雅黑" panose="020B0503020204020204" pitchFamily="34" charset="-122"/>
              </a:rPr>
              <a:t>启发式搜索（有信息搜索）</a:t>
            </a:r>
          </a:p>
        </p:txBody>
      </p:sp>
      <p:sp>
        <p:nvSpPr>
          <p:cNvPr id="3" name="内容占位符 2">
            <a:extLst>
              <a:ext uri="{FF2B5EF4-FFF2-40B4-BE49-F238E27FC236}">
                <a16:creationId xmlns:a16="http://schemas.microsoft.com/office/drawing/2014/main" id="{417E91EC-B81B-4139-BCA1-99859D37501C}"/>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按选择范围不同分为：全局择优搜索（</a:t>
            </a:r>
            <a:r>
              <a:rPr lang="en-US" altLang="zh-CN" b="1" dirty="0">
                <a:latin typeface="微软雅黑" panose="020B0503020204020204" pitchFamily="34" charset="-122"/>
                <a:ea typeface="微软雅黑" panose="020B0503020204020204" pitchFamily="34" charset="-122"/>
              </a:rPr>
              <a:t>A,A*</a:t>
            </a:r>
            <a:r>
              <a:rPr lang="zh-CN" altLang="en-US" b="1" dirty="0">
                <a:latin typeface="微软雅黑" panose="020B0503020204020204" pitchFamily="34" charset="-122"/>
                <a:ea typeface="微软雅黑" panose="020B0503020204020204" pitchFamily="34" charset="-122"/>
              </a:rPr>
              <a:t>）和局部择优搜素</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f(x)=g(x)+h(x)</a:t>
            </a:r>
          </a:p>
          <a:p>
            <a:pPr lvl="1"/>
            <a:r>
              <a:rPr lang="en-US" altLang="zh-CN" b="1" dirty="0">
                <a:latin typeface="微软雅黑" panose="020B0503020204020204" pitchFamily="34" charset="-122"/>
                <a:ea typeface="微软雅黑" panose="020B0503020204020204" pitchFamily="34" charset="-122"/>
              </a:rPr>
              <a:t>h(x)</a:t>
            </a:r>
            <a:r>
              <a:rPr lang="zh-CN" altLang="en-US" b="1" dirty="0">
                <a:latin typeface="微软雅黑" panose="020B0503020204020204" pitchFamily="34" charset="-122"/>
                <a:ea typeface="微软雅黑" panose="020B0503020204020204" pitchFamily="34" charset="-122"/>
              </a:rPr>
              <a:t>：启发函数</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搜索算法：</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算法：</a:t>
            </a:r>
            <a:r>
              <a:rPr lang="en-US" altLang="zh-CN" b="1" dirty="0">
                <a:latin typeface="微软雅黑" panose="020B0503020204020204" pitchFamily="34" charset="-122"/>
                <a:ea typeface="微软雅黑" panose="020B0503020204020204" pitchFamily="34" charset="-122"/>
              </a:rPr>
              <a:t>h ( x ) </a:t>
            </a:r>
            <a:r>
              <a:rPr lang="zh-CN" altLang="en-US" b="1" dirty="0">
                <a:latin typeface="微软雅黑" panose="020B0503020204020204" pitchFamily="34" charset="-122"/>
                <a:ea typeface="微软雅黑" panose="020B0503020204020204" pitchFamily="34" charset="-122"/>
              </a:rPr>
              <a:t>不做限制</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算法：</a:t>
            </a:r>
            <a:r>
              <a:rPr lang="en-US" altLang="zh-CN" b="1" dirty="0">
                <a:latin typeface="微软雅黑" panose="020B0503020204020204" pitchFamily="34" charset="-122"/>
                <a:ea typeface="微软雅黑" panose="020B0503020204020204" pitchFamily="34" charset="-122"/>
              </a:rPr>
              <a:t>h ( x ) </a:t>
            </a:r>
            <a:r>
              <a:rPr lang="zh-CN" altLang="en-US" b="1" dirty="0">
                <a:latin typeface="微软雅黑" panose="020B0503020204020204" pitchFamily="34" charset="-122"/>
                <a:ea typeface="微软雅黑" panose="020B0503020204020204" pitchFamily="34" charset="-122"/>
              </a:rPr>
              <a:t>有限制</a:t>
            </a:r>
          </a:p>
        </p:txBody>
      </p:sp>
    </p:spTree>
    <p:extLst>
      <p:ext uri="{BB962C8B-B14F-4D97-AF65-F5344CB8AC3E}">
        <p14:creationId xmlns:p14="http://schemas.microsoft.com/office/powerpoint/2010/main" val="1706837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8007359-2FC6-4CD1-8F57-2154852B8D8C}"/>
              </a:ext>
            </a:extLst>
          </p:cNvPr>
          <p:cNvSpPr>
            <a:spLocks noChangeArrowheads="1"/>
          </p:cNvSpPr>
          <p:nvPr/>
        </p:nvSpPr>
        <p:spPr bwMode="auto">
          <a:xfrm>
            <a:off x="2971800" y="838200"/>
            <a:ext cx="5410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爬山法（</a:t>
            </a:r>
            <a:r>
              <a:rPr kumimoji="1" lang="en-US" altLang="zh-CN" sz="36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Hill climbing</a:t>
            </a:r>
            <a:r>
              <a:rPr kumimoji="1" lang="zh-CN" altLang="en-US" sz="36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a:t>
            </a:r>
          </a:p>
        </p:txBody>
      </p:sp>
      <p:sp>
        <p:nvSpPr>
          <p:cNvPr id="126979" name="Rectangle 3">
            <a:extLst>
              <a:ext uri="{FF2B5EF4-FFF2-40B4-BE49-F238E27FC236}">
                <a16:creationId xmlns:a16="http://schemas.microsoft.com/office/drawing/2014/main" id="{0CDC444B-D3A1-4245-AF8A-044E71A1FC79}"/>
              </a:ext>
            </a:extLst>
          </p:cNvPr>
          <p:cNvSpPr>
            <a:spLocks noChangeArrowheads="1"/>
          </p:cNvSpPr>
          <p:nvPr/>
        </p:nvSpPr>
        <p:spPr bwMode="auto">
          <a:xfrm>
            <a:off x="1055440" y="1676400"/>
            <a:ext cx="10369152" cy="405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54F72"/>
              </a:buClr>
              <a:buSzPct val="50000"/>
              <a:buFont typeface="Wingdings" panose="05000000000000000000" pitchFamily="2" charset="2"/>
              <a:buChar char="n"/>
              <a:tabLst/>
              <a:defRPr/>
            </a:pPr>
            <a:r>
              <a:rPr kumimoji="1"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一种基本的局部启发式搜索方法</a:t>
            </a:r>
          </a:p>
          <a:p>
            <a:pPr marL="342900" marR="0" lvl="0" indent="-342900" algn="l" defTabSz="457200" rtl="0" eaLnBrk="1" fontAlgn="auto" latinLnBrk="0" hangingPunct="1">
              <a:lnSpc>
                <a:spcPct val="130000"/>
              </a:lnSpc>
              <a:spcBef>
                <a:spcPct val="20000"/>
              </a:spcBef>
              <a:spcAft>
                <a:spcPts val="0"/>
              </a:spcAft>
              <a:buClr>
                <a:srgbClr val="954F72"/>
              </a:buClr>
              <a:buSzPct val="50000"/>
              <a:buFont typeface="Wingdings" panose="05000000000000000000" pitchFamily="2" charset="2"/>
              <a:buChar char="n"/>
              <a:tabLst/>
              <a:defRPr/>
            </a:pP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基本算法：扩展节点</a:t>
            </a:r>
            <a:r>
              <a:rPr kumimoji="1"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后仅对</a:t>
            </a:r>
            <a:r>
              <a:rPr kumimoji="1"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的子节点按启发函数值大小以升序排序，再将选择启发函数值</a:t>
            </a:r>
            <a:r>
              <a:rPr kumimoji="1" lang="zh-CN" altLang="en-US" sz="22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最小的节点</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放入</a:t>
            </a:r>
            <a:r>
              <a:rPr kumimoji="1"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OPEN</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表的</a:t>
            </a:r>
            <a:r>
              <a:rPr kumimoji="1" lang="zh-CN" altLang="en-US" sz="2200" b="1" i="0" u="none" strike="noStrike" kern="1200" cap="none" spc="0" normalizeH="0" baseline="0" noProof="0" dirty="0">
                <a:ln>
                  <a:noFill/>
                </a:ln>
                <a:solidFill>
                  <a:srgbClr val="954F72"/>
                </a:solidFill>
                <a:effectLst/>
                <a:uLnTx/>
                <a:uFillTx/>
                <a:latin typeface="微软雅黑" panose="020B0503020204020204" pitchFamily="34" charset="-122"/>
                <a:ea typeface="微软雅黑" panose="020B0503020204020204" pitchFamily="34" charset="-122"/>
                <a:cs typeface="+mn-cs"/>
              </a:rPr>
              <a:t>首部。（</a:t>
            </a: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启发函数值越小离目标越近</a:t>
            </a:r>
            <a:r>
              <a:rPr kumimoji="1" lang="zh-CN" altLang="en-US" sz="2200" b="1" i="0" u="none" strike="noStrike" kern="1200" cap="none" spc="0" normalizeH="0" baseline="0" noProof="0" dirty="0">
                <a:ln>
                  <a:noFill/>
                </a:ln>
                <a:solidFill>
                  <a:srgbClr val="954F72"/>
                </a:solidFill>
                <a:effectLst/>
                <a:uLnTx/>
                <a:uFillTx/>
                <a:latin typeface="微软雅黑" panose="020B0503020204020204" pitchFamily="34" charset="-122"/>
                <a:ea typeface="微软雅黑" panose="020B0503020204020204" pitchFamily="34" charset="-122"/>
                <a:cs typeface="+mn-cs"/>
              </a:rPr>
              <a:t>）</a:t>
            </a:r>
            <a:endPar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30000"/>
              </a:lnSpc>
              <a:spcBef>
                <a:spcPct val="20000"/>
              </a:spcBef>
              <a:spcAft>
                <a:spcPts val="0"/>
              </a:spcAft>
              <a:buClr>
                <a:srgbClr val="954F72"/>
              </a:buClr>
              <a:buSzPct val="50000"/>
              <a:buFont typeface="Wingdings" panose="05000000000000000000" pitchFamily="2" charset="2"/>
              <a:buChar char="n"/>
              <a:tabLst/>
              <a:defRPr/>
            </a:pP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相当于深度优先算法</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启发式搜索</a:t>
            </a:r>
          </a:p>
          <a:p>
            <a:pPr marL="342900" marR="0" lvl="0" indent="-342900" algn="l" defTabSz="457200" rtl="0" eaLnBrk="1" fontAlgn="auto" latinLnBrk="0" hangingPunct="1">
              <a:lnSpc>
                <a:spcPct val="130000"/>
              </a:lnSpc>
              <a:spcBef>
                <a:spcPct val="20000"/>
              </a:spcBef>
              <a:spcAft>
                <a:spcPts val="0"/>
              </a:spcAft>
              <a:buClr>
                <a:srgbClr val="954F72"/>
              </a:buClr>
              <a:buSzPct val="50000"/>
              <a:buFont typeface="Wingdings" panose="05000000000000000000" pitchFamily="2" charset="2"/>
              <a:buChar char="n"/>
              <a:tabLst/>
              <a:defRPr/>
            </a:pP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线式搜索</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，不能回溯</a:t>
            </a:r>
            <a:endPar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30000"/>
              </a:lnSpc>
              <a:spcBef>
                <a:spcPct val="20000"/>
              </a:spcBef>
              <a:spcAft>
                <a:spcPts val="0"/>
              </a:spcAft>
              <a:buClr>
                <a:srgbClr val="954F72"/>
              </a:buClr>
              <a:buSzPct val="5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向目标值增加的方向持续移动</a:t>
            </a:r>
          </a:p>
        </p:txBody>
      </p:sp>
      <p:pic>
        <p:nvPicPr>
          <p:cNvPr id="126980" name="Picture 4" descr="ridge">
            <a:extLst>
              <a:ext uri="{FF2B5EF4-FFF2-40B4-BE49-F238E27FC236}">
                <a16:creationId xmlns:a16="http://schemas.microsoft.com/office/drawing/2014/main" id="{489E979D-2AFF-4C0D-9481-63C1DB131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3429000"/>
            <a:ext cx="29527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8B34FA97-30A9-4F66-98FB-CC4285A98A2D}"/>
              </a:ext>
            </a:extLst>
          </p:cNvPr>
          <p:cNvSpPr>
            <a:spLocks noGrp="1" noChangeArrowheads="1"/>
          </p:cNvSpPr>
          <p:nvPr>
            <p:ph type="title"/>
          </p:nvPr>
        </p:nvSpPr>
        <p:spPr>
          <a:xfrm>
            <a:off x="2566993" y="188913"/>
            <a:ext cx="7793037" cy="1143000"/>
          </a:xfrm>
        </p:spPr>
        <p:txBody>
          <a:bodyPr/>
          <a:lstStyle/>
          <a:p>
            <a:pPr eaLnBrk="1" hangingPunct="1"/>
            <a:r>
              <a:rPr lang="zh-CN" altLang="en-US" b="1">
                <a:latin typeface="微软雅黑" panose="020B0503020204020204" pitchFamily="34" charset="-122"/>
                <a:ea typeface="微软雅黑" panose="020B0503020204020204" pitchFamily="34" charset="-122"/>
              </a:rPr>
              <a:t>启发式搜索</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算法</a:t>
            </a:r>
          </a:p>
        </p:txBody>
      </p:sp>
      <p:sp>
        <p:nvSpPr>
          <p:cNvPr id="129027" name="Rectangle 3">
            <a:extLst>
              <a:ext uri="{FF2B5EF4-FFF2-40B4-BE49-F238E27FC236}">
                <a16:creationId xmlns:a16="http://schemas.microsoft.com/office/drawing/2014/main" id="{9DA2D81E-AA5F-47C5-B665-D47D7C2B2C19}"/>
              </a:ext>
            </a:extLst>
          </p:cNvPr>
          <p:cNvSpPr>
            <a:spLocks noGrp="1" noChangeArrowheads="1"/>
          </p:cNvSpPr>
          <p:nvPr>
            <p:ph idx="1"/>
          </p:nvPr>
        </p:nvSpPr>
        <p:spPr>
          <a:xfrm>
            <a:off x="1271464" y="1773238"/>
            <a:ext cx="9207624" cy="719132"/>
          </a:xfrm>
        </p:spPr>
        <p:txBody>
          <a:bodyPr/>
          <a:lstStyle/>
          <a:p>
            <a:pPr eaLnBrk="1" hangingPunct="1"/>
            <a:r>
              <a:rPr lang="zh-CN" altLang="en-US" sz="2400" b="1" dirty="0">
                <a:latin typeface="微软雅黑" panose="020B0503020204020204" pitchFamily="34" charset="-122"/>
                <a:ea typeface="微软雅黑" panose="020B0503020204020204" pitchFamily="34" charset="-122"/>
              </a:rPr>
              <a:t>评价函数  </a:t>
            </a:r>
            <a:r>
              <a:rPr lang="en-US" altLang="zh-CN" sz="2400" b="1" dirty="0">
                <a:solidFill>
                  <a:srgbClr val="993300"/>
                </a:solidFill>
                <a:latin typeface="微软雅黑" panose="020B0503020204020204" pitchFamily="34" charset="-122"/>
                <a:ea typeface="微软雅黑" panose="020B0503020204020204" pitchFamily="34" charset="-122"/>
              </a:rPr>
              <a:t>f(x) = g(x) + h(x)</a:t>
            </a:r>
            <a:r>
              <a:rPr lang="zh-CN" altLang="en-US" sz="2400" b="1" dirty="0">
                <a:latin typeface="微软雅黑" panose="020B0503020204020204" pitchFamily="34" charset="-122"/>
                <a:ea typeface="微软雅黑" panose="020B0503020204020204" pitchFamily="34" charset="-122"/>
              </a:rPr>
              <a:t>，表示通过节点</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的估计代价值。</a:t>
            </a:r>
          </a:p>
        </p:txBody>
      </p:sp>
      <p:sp>
        <p:nvSpPr>
          <p:cNvPr id="129028" name="Oval 7">
            <a:extLst>
              <a:ext uri="{FF2B5EF4-FFF2-40B4-BE49-F238E27FC236}">
                <a16:creationId xmlns:a16="http://schemas.microsoft.com/office/drawing/2014/main" id="{685190C5-19AA-41B2-B7F9-8F3060CC1D0E}"/>
              </a:ext>
            </a:extLst>
          </p:cNvPr>
          <p:cNvSpPr>
            <a:spLocks noChangeArrowheads="1"/>
          </p:cNvSpPr>
          <p:nvPr/>
        </p:nvSpPr>
        <p:spPr bwMode="auto">
          <a:xfrm>
            <a:off x="3216275" y="5229225"/>
            <a:ext cx="215900" cy="2159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29" name="Oval 8">
            <a:extLst>
              <a:ext uri="{FF2B5EF4-FFF2-40B4-BE49-F238E27FC236}">
                <a16:creationId xmlns:a16="http://schemas.microsoft.com/office/drawing/2014/main" id="{C0D3A541-2314-41D3-9040-A678EAE9D649}"/>
              </a:ext>
            </a:extLst>
          </p:cNvPr>
          <p:cNvSpPr>
            <a:spLocks noChangeArrowheads="1"/>
          </p:cNvSpPr>
          <p:nvPr/>
        </p:nvSpPr>
        <p:spPr bwMode="auto">
          <a:xfrm>
            <a:off x="6456363" y="3644900"/>
            <a:ext cx="215900" cy="2159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0" name="Oval 9">
            <a:extLst>
              <a:ext uri="{FF2B5EF4-FFF2-40B4-BE49-F238E27FC236}">
                <a16:creationId xmlns:a16="http://schemas.microsoft.com/office/drawing/2014/main" id="{296F6395-375C-4EEF-BEA8-71EA58A218CE}"/>
              </a:ext>
            </a:extLst>
          </p:cNvPr>
          <p:cNvSpPr>
            <a:spLocks noChangeArrowheads="1"/>
          </p:cNvSpPr>
          <p:nvPr/>
        </p:nvSpPr>
        <p:spPr bwMode="auto">
          <a:xfrm>
            <a:off x="6167438" y="4652963"/>
            <a:ext cx="215900" cy="2159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1" name="Oval 10">
            <a:extLst>
              <a:ext uri="{FF2B5EF4-FFF2-40B4-BE49-F238E27FC236}">
                <a16:creationId xmlns:a16="http://schemas.microsoft.com/office/drawing/2014/main" id="{F0CF231B-87F7-4641-8C20-8378A8CC6DBB}"/>
              </a:ext>
            </a:extLst>
          </p:cNvPr>
          <p:cNvSpPr>
            <a:spLocks noChangeArrowheads="1"/>
          </p:cNvSpPr>
          <p:nvPr/>
        </p:nvSpPr>
        <p:spPr bwMode="auto">
          <a:xfrm>
            <a:off x="9264650" y="2924175"/>
            <a:ext cx="215900" cy="2159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2" name="Freeform 12">
            <a:extLst>
              <a:ext uri="{FF2B5EF4-FFF2-40B4-BE49-F238E27FC236}">
                <a16:creationId xmlns:a16="http://schemas.microsoft.com/office/drawing/2014/main" id="{2401156E-0FA5-4BDA-AE1C-46F9FE5E1051}"/>
              </a:ext>
            </a:extLst>
          </p:cNvPr>
          <p:cNvSpPr>
            <a:spLocks/>
          </p:cNvSpPr>
          <p:nvPr/>
        </p:nvSpPr>
        <p:spPr bwMode="auto">
          <a:xfrm>
            <a:off x="6672263" y="2949580"/>
            <a:ext cx="2589212" cy="766763"/>
          </a:xfrm>
          <a:custGeom>
            <a:avLst/>
            <a:gdLst>
              <a:gd name="T0" fmla="*/ 0 w 2348"/>
              <a:gd name="T1" fmla="*/ 766763 h 483"/>
              <a:gd name="T2" fmla="*/ 251423 w 2348"/>
              <a:gd name="T3" fmla="*/ 755650 h 483"/>
              <a:gd name="T4" fmla="*/ 488510 w 2348"/>
              <a:gd name="T5" fmla="*/ 660400 h 483"/>
              <a:gd name="T6" fmla="*/ 846897 w 2348"/>
              <a:gd name="T7" fmla="*/ 649288 h 483"/>
              <a:gd name="T8" fmla="*/ 943938 w 2348"/>
              <a:gd name="T9" fmla="*/ 520700 h 483"/>
              <a:gd name="T10" fmla="*/ 1017821 w 2348"/>
              <a:gd name="T11" fmla="*/ 414338 h 483"/>
              <a:gd name="T12" fmla="*/ 1058622 w 2348"/>
              <a:gd name="T13" fmla="*/ 368300 h 483"/>
              <a:gd name="T14" fmla="*/ 1155662 w 2348"/>
              <a:gd name="T15" fmla="*/ 261938 h 483"/>
              <a:gd name="T16" fmla="*/ 1693795 w 2348"/>
              <a:gd name="T17" fmla="*/ 239713 h 483"/>
              <a:gd name="T18" fmla="*/ 1799657 w 2348"/>
              <a:gd name="T19" fmla="*/ 203200 h 483"/>
              <a:gd name="T20" fmla="*/ 1888978 w 2348"/>
              <a:gd name="T21" fmla="*/ 133350 h 483"/>
              <a:gd name="T22" fmla="*/ 2124962 w 2348"/>
              <a:gd name="T23" fmla="*/ 74613 h 483"/>
              <a:gd name="T24" fmla="*/ 2589212 w 2348"/>
              <a:gd name="T25" fmla="*/ 63500 h 4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48" h="483">
                <a:moveTo>
                  <a:pt x="0" y="483"/>
                </a:moveTo>
                <a:cubicBezTo>
                  <a:pt x="76" y="481"/>
                  <a:pt x="152" y="482"/>
                  <a:pt x="228" y="476"/>
                </a:cubicBezTo>
                <a:cubicBezTo>
                  <a:pt x="299" y="470"/>
                  <a:pt x="372" y="419"/>
                  <a:pt x="443" y="416"/>
                </a:cubicBezTo>
                <a:cubicBezTo>
                  <a:pt x="551" y="411"/>
                  <a:pt x="660" y="411"/>
                  <a:pt x="768" y="409"/>
                </a:cubicBezTo>
                <a:cubicBezTo>
                  <a:pt x="802" y="386"/>
                  <a:pt x="822" y="352"/>
                  <a:pt x="856" y="328"/>
                </a:cubicBezTo>
                <a:cubicBezTo>
                  <a:pt x="875" y="300"/>
                  <a:pt x="896" y="282"/>
                  <a:pt x="923" y="261"/>
                </a:cubicBezTo>
                <a:cubicBezTo>
                  <a:pt x="954" y="213"/>
                  <a:pt x="917" y="260"/>
                  <a:pt x="960" y="232"/>
                </a:cubicBezTo>
                <a:cubicBezTo>
                  <a:pt x="985" y="216"/>
                  <a:pt x="1016" y="167"/>
                  <a:pt x="1048" y="165"/>
                </a:cubicBezTo>
                <a:cubicBezTo>
                  <a:pt x="1270" y="148"/>
                  <a:pt x="1107" y="159"/>
                  <a:pt x="1536" y="151"/>
                </a:cubicBezTo>
                <a:cubicBezTo>
                  <a:pt x="1566" y="144"/>
                  <a:pt x="1605" y="143"/>
                  <a:pt x="1632" y="128"/>
                </a:cubicBezTo>
                <a:cubicBezTo>
                  <a:pt x="1691" y="95"/>
                  <a:pt x="1657" y="103"/>
                  <a:pt x="1713" y="84"/>
                </a:cubicBezTo>
                <a:cubicBezTo>
                  <a:pt x="1783" y="61"/>
                  <a:pt x="1854" y="54"/>
                  <a:pt x="1927" y="47"/>
                </a:cubicBezTo>
                <a:cubicBezTo>
                  <a:pt x="2076" y="0"/>
                  <a:pt x="1941" y="40"/>
                  <a:pt x="2348" y="40"/>
                </a:cubicBezTo>
              </a:path>
            </a:pathLst>
          </a:custGeom>
          <a:noFill/>
          <a:ln w="9525" cap="flat" cmpd="sng">
            <a:solidFill>
              <a:schemeClr val="tx1"/>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3" name="Freeform 13">
            <a:extLst>
              <a:ext uri="{FF2B5EF4-FFF2-40B4-BE49-F238E27FC236}">
                <a16:creationId xmlns:a16="http://schemas.microsoft.com/office/drawing/2014/main" id="{3613DB65-F510-4F86-81FA-94815E036138}"/>
              </a:ext>
            </a:extLst>
          </p:cNvPr>
          <p:cNvSpPr>
            <a:spLocks/>
          </p:cNvSpPr>
          <p:nvPr/>
        </p:nvSpPr>
        <p:spPr bwMode="auto">
          <a:xfrm>
            <a:off x="3422655" y="3716338"/>
            <a:ext cx="3033713" cy="1555750"/>
          </a:xfrm>
          <a:custGeom>
            <a:avLst/>
            <a:gdLst>
              <a:gd name="T0" fmla="*/ 0 w 1211"/>
              <a:gd name="T1" fmla="*/ 1521139 h 899"/>
              <a:gd name="T2" fmla="*/ 240493 w 1211"/>
              <a:gd name="T3" fmla="*/ 1533253 h 899"/>
              <a:gd name="T4" fmla="*/ 425872 w 1211"/>
              <a:gd name="T5" fmla="*/ 1483068 h 899"/>
              <a:gd name="T6" fmla="*/ 776590 w 1211"/>
              <a:gd name="T7" fmla="*/ 1316936 h 899"/>
              <a:gd name="T8" fmla="*/ 834208 w 1211"/>
              <a:gd name="T9" fmla="*/ 1290978 h 899"/>
              <a:gd name="T10" fmla="*/ 889321 w 1211"/>
              <a:gd name="T11" fmla="*/ 1278865 h 899"/>
              <a:gd name="T12" fmla="*/ 1054660 w 1211"/>
              <a:gd name="T13" fmla="*/ 1214835 h 899"/>
              <a:gd name="T14" fmla="*/ 1147350 w 1211"/>
              <a:gd name="T15" fmla="*/ 1150805 h 899"/>
              <a:gd name="T16" fmla="*/ 1277617 w 1211"/>
              <a:gd name="T17" fmla="*/ 1034859 h 899"/>
              <a:gd name="T18" fmla="*/ 1535645 w 1211"/>
              <a:gd name="T19" fmla="*/ 844501 h 899"/>
              <a:gd name="T20" fmla="*/ 1683448 w 1211"/>
              <a:gd name="T21" fmla="*/ 740669 h 899"/>
              <a:gd name="T22" fmla="*/ 1796179 w 1211"/>
              <a:gd name="T23" fmla="*/ 664525 h 899"/>
              <a:gd name="T24" fmla="*/ 1943981 w 1211"/>
              <a:gd name="T25" fmla="*/ 422250 h 899"/>
              <a:gd name="T26" fmla="*/ 2202010 w 1211"/>
              <a:gd name="T27" fmla="*/ 384179 h 899"/>
              <a:gd name="T28" fmla="*/ 2572769 w 1211"/>
              <a:gd name="T29" fmla="*/ 346107 h 899"/>
              <a:gd name="T30" fmla="*/ 2738108 w 1211"/>
              <a:gd name="T31" fmla="*/ 268233 h 899"/>
              <a:gd name="T32" fmla="*/ 2885910 w 1211"/>
              <a:gd name="T33" fmla="*/ 166131 h 899"/>
              <a:gd name="T34" fmla="*/ 2961064 w 1211"/>
              <a:gd name="T35" fmla="*/ 89988 h 899"/>
              <a:gd name="T36" fmla="*/ 3033713 w 1211"/>
              <a:gd name="T37" fmla="*/ 0 h 8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1" h="899">
                <a:moveTo>
                  <a:pt x="0" y="879"/>
                </a:moveTo>
                <a:cubicBezTo>
                  <a:pt x="61" y="899"/>
                  <a:pt x="29" y="896"/>
                  <a:pt x="96" y="886"/>
                </a:cubicBezTo>
                <a:cubicBezTo>
                  <a:pt x="123" y="877"/>
                  <a:pt x="142" y="864"/>
                  <a:pt x="170" y="857"/>
                </a:cubicBezTo>
                <a:cubicBezTo>
                  <a:pt x="210" y="817"/>
                  <a:pt x="255" y="778"/>
                  <a:pt x="310" y="761"/>
                </a:cubicBezTo>
                <a:cubicBezTo>
                  <a:pt x="318" y="756"/>
                  <a:pt x="325" y="750"/>
                  <a:pt x="333" y="746"/>
                </a:cubicBezTo>
                <a:cubicBezTo>
                  <a:pt x="340" y="743"/>
                  <a:pt x="348" y="743"/>
                  <a:pt x="355" y="739"/>
                </a:cubicBezTo>
                <a:cubicBezTo>
                  <a:pt x="431" y="697"/>
                  <a:pt x="371" y="718"/>
                  <a:pt x="421" y="702"/>
                </a:cubicBezTo>
                <a:cubicBezTo>
                  <a:pt x="461" y="643"/>
                  <a:pt x="409" y="714"/>
                  <a:pt x="458" y="665"/>
                </a:cubicBezTo>
                <a:cubicBezTo>
                  <a:pt x="477" y="646"/>
                  <a:pt x="492" y="619"/>
                  <a:pt x="510" y="598"/>
                </a:cubicBezTo>
                <a:cubicBezTo>
                  <a:pt x="543" y="561"/>
                  <a:pt x="578" y="523"/>
                  <a:pt x="613" y="488"/>
                </a:cubicBezTo>
                <a:cubicBezTo>
                  <a:pt x="634" y="467"/>
                  <a:pt x="650" y="447"/>
                  <a:pt x="672" y="428"/>
                </a:cubicBezTo>
                <a:cubicBezTo>
                  <a:pt x="688" y="414"/>
                  <a:pt x="717" y="384"/>
                  <a:pt x="717" y="384"/>
                </a:cubicBezTo>
                <a:cubicBezTo>
                  <a:pt x="725" y="333"/>
                  <a:pt x="719" y="262"/>
                  <a:pt x="776" y="244"/>
                </a:cubicBezTo>
                <a:cubicBezTo>
                  <a:pt x="821" y="213"/>
                  <a:pt x="786" y="232"/>
                  <a:pt x="879" y="222"/>
                </a:cubicBezTo>
                <a:cubicBezTo>
                  <a:pt x="929" y="217"/>
                  <a:pt x="978" y="207"/>
                  <a:pt x="1027" y="200"/>
                </a:cubicBezTo>
                <a:cubicBezTo>
                  <a:pt x="1054" y="190"/>
                  <a:pt x="1069" y="171"/>
                  <a:pt x="1093" y="155"/>
                </a:cubicBezTo>
                <a:cubicBezTo>
                  <a:pt x="1110" y="130"/>
                  <a:pt x="1133" y="120"/>
                  <a:pt x="1152" y="96"/>
                </a:cubicBezTo>
                <a:cubicBezTo>
                  <a:pt x="1163" y="82"/>
                  <a:pt x="1172" y="67"/>
                  <a:pt x="1182" y="52"/>
                </a:cubicBezTo>
                <a:cubicBezTo>
                  <a:pt x="1192" y="37"/>
                  <a:pt x="1211" y="20"/>
                  <a:pt x="1211"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4" name="Text Box 14">
            <a:extLst>
              <a:ext uri="{FF2B5EF4-FFF2-40B4-BE49-F238E27FC236}">
                <a16:creationId xmlns:a16="http://schemas.microsoft.com/office/drawing/2014/main" id="{BB25F3CF-D3EA-40A8-98BF-A4E31AAA5DE8}"/>
              </a:ext>
            </a:extLst>
          </p:cNvPr>
          <p:cNvSpPr txBox="1">
            <a:spLocks noChangeArrowheads="1"/>
          </p:cNvSpPr>
          <p:nvPr/>
        </p:nvSpPr>
        <p:spPr bwMode="auto">
          <a:xfrm>
            <a:off x="6240463" y="3284538"/>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n</a:t>
            </a:r>
          </a:p>
        </p:txBody>
      </p:sp>
      <p:sp>
        <p:nvSpPr>
          <p:cNvPr id="129035" name="Freeform 15">
            <a:extLst>
              <a:ext uri="{FF2B5EF4-FFF2-40B4-BE49-F238E27FC236}">
                <a16:creationId xmlns:a16="http://schemas.microsoft.com/office/drawing/2014/main" id="{FB75BC6E-CBEC-48F1-8420-528416819DE1}"/>
              </a:ext>
            </a:extLst>
          </p:cNvPr>
          <p:cNvSpPr>
            <a:spLocks/>
          </p:cNvSpPr>
          <p:nvPr/>
        </p:nvSpPr>
        <p:spPr bwMode="auto">
          <a:xfrm>
            <a:off x="3389318" y="4794250"/>
            <a:ext cx="2765425" cy="508000"/>
          </a:xfrm>
          <a:custGeom>
            <a:avLst/>
            <a:gdLst>
              <a:gd name="T0" fmla="*/ 33338 w 1742"/>
              <a:gd name="T1" fmla="*/ 481013 h 320"/>
              <a:gd name="T2" fmla="*/ 174625 w 1742"/>
              <a:gd name="T3" fmla="*/ 481013 h 320"/>
              <a:gd name="T4" fmla="*/ 901700 w 1742"/>
              <a:gd name="T5" fmla="*/ 492125 h 320"/>
              <a:gd name="T6" fmla="*/ 1616075 w 1742"/>
              <a:gd name="T7" fmla="*/ 446088 h 320"/>
              <a:gd name="T8" fmla="*/ 1781175 w 1742"/>
              <a:gd name="T9" fmla="*/ 376238 h 320"/>
              <a:gd name="T10" fmla="*/ 1933575 w 1742"/>
              <a:gd name="T11" fmla="*/ 269875 h 320"/>
              <a:gd name="T12" fmla="*/ 2120900 w 1742"/>
              <a:gd name="T13" fmla="*/ 187325 h 320"/>
              <a:gd name="T14" fmla="*/ 2578100 w 1742"/>
              <a:gd name="T15" fmla="*/ 141288 h 320"/>
              <a:gd name="T16" fmla="*/ 2647950 w 1742"/>
              <a:gd name="T17" fmla="*/ 93663 h 320"/>
              <a:gd name="T18" fmla="*/ 2659063 w 1742"/>
              <a:gd name="T19" fmla="*/ 58738 h 320"/>
              <a:gd name="T20" fmla="*/ 2695575 w 1742"/>
              <a:gd name="T21" fmla="*/ 47625 h 320"/>
              <a:gd name="T22" fmla="*/ 2730500 w 1742"/>
              <a:gd name="T23" fmla="*/ 12700 h 320"/>
              <a:gd name="T24" fmla="*/ 2765425 w 1742"/>
              <a:gd name="T25" fmla="*/ 0 h 3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42" h="320">
                <a:moveTo>
                  <a:pt x="21" y="303"/>
                </a:moveTo>
                <a:cubicBezTo>
                  <a:pt x="108" y="319"/>
                  <a:pt x="0" y="303"/>
                  <a:pt x="110" y="303"/>
                </a:cubicBezTo>
                <a:cubicBezTo>
                  <a:pt x="263" y="303"/>
                  <a:pt x="415" y="308"/>
                  <a:pt x="568" y="310"/>
                </a:cubicBezTo>
                <a:cubicBezTo>
                  <a:pt x="703" y="307"/>
                  <a:pt x="877" y="320"/>
                  <a:pt x="1018" y="281"/>
                </a:cubicBezTo>
                <a:cubicBezTo>
                  <a:pt x="1055" y="271"/>
                  <a:pt x="1085" y="248"/>
                  <a:pt x="1122" y="237"/>
                </a:cubicBezTo>
                <a:cubicBezTo>
                  <a:pt x="1151" y="214"/>
                  <a:pt x="1183" y="182"/>
                  <a:pt x="1218" y="170"/>
                </a:cubicBezTo>
                <a:cubicBezTo>
                  <a:pt x="1237" y="109"/>
                  <a:pt x="1268" y="124"/>
                  <a:pt x="1336" y="118"/>
                </a:cubicBezTo>
                <a:cubicBezTo>
                  <a:pt x="1429" y="96"/>
                  <a:pt x="1529" y="95"/>
                  <a:pt x="1624" y="89"/>
                </a:cubicBezTo>
                <a:cubicBezTo>
                  <a:pt x="1639" y="79"/>
                  <a:pt x="1653" y="69"/>
                  <a:pt x="1668" y="59"/>
                </a:cubicBezTo>
                <a:cubicBezTo>
                  <a:pt x="1674" y="55"/>
                  <a:pt x="1669" y="42"/>
                  <a:pt x="1675" y="37"/>
                </a:cubicBezTo>
                <a:cubicBezTo>
                  <a:pt x="1681" y="31"/>
                  <a:pt x="1690" y="32"/>
                  <a:pt x="1698" y="30"/>
                </a:cubicBezTo>
                <a:cubicBezTo>
                  <a:pt x="1705" y="23"/>
                  <a:pt x="1711" y="14"/>
                  <a:pt x="1720" y="8"/>
                </a:cubicBezTo>
                <a:cubicBezTo>
                  <a:pt x="1726" y="4"/>
                  <a:pt x="1742" y="0"/>
                  <a:pt x="1742"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6" name="Freeform 16">
            <a:extLst>
              <a:ext uri="{FF2B5EF4-FFF2-40B4-BE49-F238E27FC236}">
                <a16:creationId xmlns:a16="http://schemas.microsoft.com/office/drawing/2014/main" id="{A5778A60-E107-4EDA-99A3-1C22153047A1}"/>
              </a:ext>
            </a:extLst>
          </p:cNvPr>
          <p:cNvSpPr>
            <a:spLocks/>
          </p:cNvSpPr>
          <p:nvPr/>
        </p:nvSpPr>
        <p:spPr bwMode="auto">
          <a:xfrm>
            <a:off x="6400805" y="3106738"/>
            <a:ext cx="2906713" cy="1687512"/>
          </a:xfrm>
          <a:custGeom>
            <a:avLst/>
            <a:gdLst>
              <a:gd name="T0" fmla="*/ 0 w 1831"/>
              <a:gd name="T1" fmla="*/ 1652587 h 1063"/>
              <a:gd name="T2" fmla="*/ 609600 w 1831"/>
              <a:gd name="T3" fmla="*/ 1665287 h 1063"/>
              <a:gd name="T4" fmla="*/ 809625 w 1831"/>
              <a:gd name="T5" fmla="*/ 1628775 h 1063"/>
              <a:gd name="T6" fmla="*/ 1160463 w 1831"/>
              <a:gd name="T7" fmla="*/ 1360487 h 1063"/>
              <a:gd name="T8" fmla="*/ 1371600 w 1831"/>
              <a:gd name="T9" fmla="*/ 1243012 h 1063"/>
              <a:gd name="T10" fmla="*/ 1700213 w 1831"/>
              <a:gd name="T11" fmla="*/ 925512 h 1063"/>
              <a:gd name="T12" fmla="*/ 1863725 w 1831"/>
              <a:gd name="T13" fmla="*/ 703262 h 1063"/>
              <a:gd name="T14" fmla="*/ 1946275 w 1831"/>
              <a:gd name="T15" fmla="*/ 609600 h 1063"/>
              <a:gd name="T16" fmla="*/ 2028825 w 1831"/>
              <a:gd name="T17" fmla="*/ 561975 h 1063"/>
              <a:gd name="T18" fmla="*/ 2051050 w 1831"/>
              <a:gd name="T19" fmla="*/ 515937 h 1063"/>
              <a:gd name="T20" fmla="*/ 2251075 w 1831"/>
              <a:gd name="T21" fmla="*/ 422275 h 1063"/>
              <a:gd name="T22" fmla="*/ 2427288 w 1831"/>
              <a:gd name="T23" fmla="*/ 328612 h 1063"/>
              <a:gd name="T24" fmla="*/ 2532063 w 1831"/>
              <a:gd name="T25" fmla="*/ 293687 h 1063"/>
              <a:gd name="T26" fmla="*/ 2579688 w 1831"/>
              <a:gd name="T27" fmla="*/ 246062 h 1063"/>
              <a:gd name="T28" fmla="*/ 2614613 w 1831"/>
              <a:gd name="T29" fmla="*/ 234950 h 1063"/>
              <a:gd name="T30" fmla="*/ 2649538 w 1831"/>
              <a:gd name="T31" fmla="*/ 187325 h 1063"/>
              <a:gd name="T32" fmla="*/ 2684463 w 1831"/>
              <a:gd name="T33" fmla="*/ 163512 h 1063"/>
              <a:gd name="T34" fmla="*/ 2813050 w 1831"/>
              <a:gd name="T35" fmla="*/ 93662 h 1063"/>
              <a:gd name="T36" fmla="*/ 2847975 w 1831"/>
              <a:gd name="T37" fmla="*/ 69850 h 1063"/>
              <a:gd name="T38" fmla="*/ 2860675 w 1831"/>
              <a:gd name="T39" fmla="*/ 34925 h 1063"/>
              <a:gd name="T40" fmla="*/ 2906713 w 1831"/>
              <a:gd name="T41" fmla="*/ 0 h 10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31" h="1063">
                <a:moveTo>
                  <a:pt x="0" y="1041"/>
                </a:moveTo>
                <a:cubicBezTo>
                  <a:pt x="163" y="1063"/>
                  <a:pt x="102" y="1056"/>
                  <a:pt x="384" y="1049"/>
                </a:cubicBezTo>
                <a:cubicBezTo>
                  <a:pt x="427" y="1040"/>
                  <a:pt x="466" y="1032"/>
                  <a:pt x="510" y="1026"/>
                </a:cubicBezTo>
                <a:cubicBezTo>
                  <a:pt x="585" y="978"/>
                  <a:pt x="667" y="920"/>
                  <a:pt x="731" y="857"/>
                </a:cubicBezTo>
                <a:cubicBezTo>
                  <a:pt x="765" y="823"/>
                  <a:pt x="824" y="811"/>
                  <a:pt x="864" y="783"/>
                </a:cubicBezTo>
                <a:cubicBezTo>
                  <a:pt x="945" y="727"/>
                  <a:pt x="1003" y="651"/>
                  <a:pt x="1071" y="583"/>
                </a:cubicBezTo>
                <a:cubicBezTo>
                  <a:pt x="1083" y="521"/>
                  <a:pt x="1115" y="467"/>
                  <a:pt x="1174" y="443"/>
                </a:cubicBezTo>
                <a:cubicBezTo>
                  <a:pt x="1193" y="424"/>
                  <a:pt x="1206" y="401"/>
                  <a:pt x="1226" y="384"/>
                </a:cubicBezTo>
                <a:cubicBezTo>
                  <a:pt x="1241" y="371"/>
                  <a:pt x="1261" y="365"/>
                  <a:pt x="1278" y="354"/>
                </a:cubicBezTo>
                <a:cubicBezTo>
                  <a:pt x="1283" y="344"/>
                  <a:pt x="1284" y="332"/>
                  <a:pt x="1292" y="325"/>
                </a:cubicBezTo>
                <a:cubicBezTo>
                  <a:pt x="1322" y="301"/>
                  <a:pt x="1380" y="278"/>
                  <a:pt x="1418" y="266"/>
                </a:cubicBezTo>
                <a:cubicBezTo>
                  <a:pt x="1451" y="241"/>
                  <a:pt x="1492" y="226"/>
                  <a:pt x="1529" y="207"/>
                </a:cubicBezTo>
                <a:cubicBezTo>
                  <a:pt x="1550" y="196"/>
                  <a:pt x="1595" y="185"/>
                  <a:pt x="1595" y="185"/>
                </a:cubicBezTo>
                <a:cubicBezTo>
                  <a:pt x="1605" y="175"/>
                  <a:pt x="1613" y="163"/>
                  <a:pt x="1625" y="155"/>
                </a:cubicBezTo>
                <a:cubicBezTo>
                  <a:pt x="1631" y="151"/>
                  <a:pt x="1641" y="153"/>
                  <a:pt x="1647" y="148"/>
                </a:cubicBezTo>
                <a:cubicBezTo>
                  <a:pt x="1656" y="140"/>
                  <a:pt x="1660" y="127"/>
                  <a:pt x="1669" y="118"/>
                </a:cubicBezTo>
                <a:cubicBezTo>
                  <a:pt x="1675" y="112"/>
                  <a:pt x="1684" y="108"/>
                  <a:pt x="1691" y="103"/>
                </a:cubicBezTo>
                <a:cubicBezTo>
                  <a:pt x="1711" y="73"/>
                  <a:pt x="1738" y="70"/>
                  <a:pt x="1772" y="59"/>
                </a:cubicBezTo>
                <a:cubicBezTo>
                  <a:pt x="1779" y="54"/>
                  <a:pt x="1788" y="51"/>
                  <a:pt x="1794" y="44"/>
                </a:cubicBezTo>
                <a:cubicBezTo>
                  <a:pt x="1799" y="38"/>
                  <a:pt x="1797" y="28"/>
                  <a:pt x="1802" y="22"/>
                </a:cubicBezTo>
                <a:cubicBezTo>
                  <a:pt x="1810" y="13"/>
                  <a:pt x="1831" y="0"/>
                  <a:pt x="1831" y="0"/>
                </a:cubicBezTo>
              </a:path>
            </a:pathLst>
          </a:custGeom>
          <a:noFill/>
          <a:ln w="9525" cap="flat" cmpd="sng">
            <a:solidFill>
              <a:schemeClr val="tx1"/>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037" name="Text Box 17">
            <a:extLst>
              <a:ext uri="{FF2B5EF4-FFF2-40B4-BE49-F238E27FC236}">
                <a16:creationId xmlns:a16="http://schemas.microsoft.com/office/drawing/2014/main" id="{EDF5516A-D7CA-465D-9A80-56ACC5ED1F3C}"/>
              </a:ext>
            </a:extLst>
          </p:cNvPr>
          <p:cNvSpPr txBox="1">
            <a:spLocks noChangeArrowheads="1"/>
          </p:cNvSpPr>
          <p:nvPr/>
        </p:nvSpPr>
        <p:spPr bwMode="auto">
          <a:xfrm>
            <a:off x="6240463" y="4292600"/>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a:t>
            </a:r>
          </a:p>
        </p:txBody>
      </p:sp>
      <p:sp>
        <p:nvSpPr>
          <p:cNvPr id="129038" name="Text Box 18">
            <a:extLst>
              <a:ext uri="{FF2B5EF4-FFF2-40B4-BE49-F238E27FC236}">
                <a16:creationId xmlns:a16="http://schemas.microsoft.com/office/drawing/2014/main" id="{56E3571F-E60D-4004-8E38-7CEA1EDCFA59}"/>
              </a:ext>
            </a:extLst>
          </p:cNvPr>
          <p:cNvSpPr txBox="1">
            <a:spLocks noChangeArrowheads="1"/>
          </p:cNvSpPr>
          <p:nvPr/>
        </p:nvSpPr>
        <p:spPr bwMode="auto">
          <a:xfrm>
            <a:off x="3071818" y="4652963"/>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a:t>
            </a:r>
          </a:p>
        </p:txBody>
      </p:sp>
      <p:sp>
        <p:nvSpPr>
          <p:cNvPr id="129039" name="Text Box 19">
            <a:extLst>
              <a:ext uri="{FF2B5EF4-FFF2-40B4-BE49-F238E27FC236}">
                <a16:creationId xmlns:a16="http://schemas.microsoft.com/office/drawing/2014/main" id="{BC03FFE6-C217-4FB4-8C16-FD24D64278E4}"/>
              </a:ext>
            </a:extLst>
          </p:cNvPr>
          <p:cNvSpPr txBox="1">
            <a:spLocks noChangeArrowheads="1"/>
          </p:cNvSpPr>
          <p:nvPr/>
        </p:nvSpPr>
        <p:spPr bwMode="auto">
          <a:xfrm>
            <a:off x="9409113" y="2565400"/>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a:t>
            </a:r>
          </a:p>
        </p:txBody>
      </p:sp>
      <p:sp>
        <p:nvSpPr>
          <p:cNvPr id="129040" name="Text Box 22">
            <a:extLst>
              <a:ext uri="{FF2B5EF4-FFF2-40B4-BE49-F238E27FC236}">
                <a16:creationId xmlns:a16="http://schemas.microsoft.com/office/drawing/2014/main" id="{3C306788-8CA8-4253-A17D-36A5A7E1FD4C}"/>
              </a:ext>
            </a:extLst>
          </p:cNvPr>
          <p:cNvSpPr txBox="1">
            <a:spLocks noChangeArrowheads="1"/>
          </p:cNvSpPr>
          <p:nvPr/>
        </p:nvSpPr>
        <p:spPr bwMode="auto">
          <a:xfrm>
            <a:off x="4367218" y="3789363"/>
            <a:ext cx="865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g(n)</a:t>
            </a:r>
          </a:p>
        </p:txBody>
      </p:sp>
      <p:sp>
        <p:nvSpPr>
          <p:cNvPr id="129041" name="Text Box 23">
            <a:extLst>
              <a:ext uri="{FF2B5EF4-FFF2-40B4-BE49-F238E27FC236}">
                <a16:creationId xmlns:a16="http://schemas.microsoft.com/office/drawing/2014/main" id="{9785D8FD-9BB4-4EAC-9868-6A9C497D7E09}"/>
              </a:ext>
            </a:extLst>
          </p:cNvPr>
          <p:cNvSpPr txBox="1">
            <a:spLocks noChangeArrowheads="1"/>
          </p:cNvSpPr>
          <p:nvPr/>
        </p:nvSpPr>
        <p:spPr bwMode="auto">
          <a:xfrm>
            <a:off x="4943475" y="5157788"/>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g(m)</a:t>
            </a:r>
          </a:p>
        </p:txBody>
      </p:sp>
      <p:sp>
        <p:nvSpPr>
          <p:cNvPr id="129042" name="Text Box 24">
            <a:extLst>
              <a:ext uri="{FF2B5EF4-FFF2-40B4-BE49-F238E27FC236}">
                <a16:creationId xmlns:a16="http://schemas.microsoft.com/office/drawing/2014/main" id="{69DC4849-F9AC-477F-92A3-CA555CCB87C1}"/>
              </a:ext>
            </a:extLst>
          </p:cNvPr>
          <p:cNvSpPr txBox="1">
            <a:spLocks noChangeArrowheads="1"/>
          </p:cNvSpPr>
          <p:nvPr/>
        </p:nvSpPr>
        <p:spPr bwMode="auto">
          <a:xfrm>
            <a:off x="7391400" y="2852738"/>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h(n)</a:t>
            </a:r>
          </a:p>
        </p:txBody>
      </p:sp>
      <p:sp>
        <p:nvSpPr>
          <p:cNvPr id="129043" name="Text Box 25">
            <a:extLst>
              <a:ext uri="{FF2B5EF4-FFF2-40B4-BE49-F238E27FC236}">
                <a16:creationId xmlns:a16="http://schemas.microsoft.com/office/drawing/2014/main" id="{0D19DE97-A4EA-4BC6-A7DC-70F44C83EC81}"/>
              </a:ext>
            </a:extLst>
          </p:cNvPr>
          <p:cNvSpPr txBox="1">
            <a:spLocks noChangeArrowheads="1"/>
          </p:cNvSpPr>
          <p:nvPr/>
        </p:nvSpPr>
        <p:spPr bwMode="auto">
          <a:xfrm>
            <a:off x="7751768" y="4221163"/>
            <a:ext cx="865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h(m)</a:t>
            </a:r>
          </a:p>
        </p:txBody>
      </p:sp>
      <p:sp>
        <p:nvSpPr>
          <p:cNvPr id="129044" name="Text Box 27">
            <a:extLst>
              <a:ext uri="{FF2B5EF4-FFF2-40B4-BE49-F238E27FC236}">
                <a16:creationId xmlns:a16="http://schemas.microsoft.com/office/drawing/2014/main" id="{A412B60E-C1C3-4B63-88BD-4FF803F7386E}"/>
              </a:ext>
            </a:extLst>
          </p:cNvPr>
          <p:cNvSpPr txBox="1">
            <a:spLocks noChangeArrowheads="1"/>
          </p:cNvSpPr>
          <p:nvPr/>
        </p:nvSpPr>
        <p:spPr bwMode="auto">
          <a:xfrm>
            <a:off x="1271464" y="5876930"/>
            <a:ext cx="9396541" cy="461665"/>
          </a:xfrm>
          <a:prstGeom prst="rect">
            <a:avLst/>
          </a:prstGeom>
          <a:noFill/>
          <a:ln w="9525">
            <a:solidFill>
              <a:srgbClr val="00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比较</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f(n)</a:t>
            </a: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f(m) </a:t>
            </a: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大小，决定节点搜索顺序，即在</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OPEN</a:t>
            </a: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表中的顺序</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F85AB60F-569C-4DB3-9677-806B50C49812}"/>
              </a:ext>
            </a:extLst>
          </p:cNvPr>
          <p:cNvSpPr>
            <a:spLocks noGrp="1" noChangeArrowheads="1"/>
          </p:cNvSpPr>
          <p:nvPr>
            <p:ph type="title"/>
          </p:nvPr>
        </p:nvSpPr>
        <p:spPr>
          <a:xfrm>
            <a:off x="2566993" y="188913"/>
            <a:ext cx="7793037" cy="1143000"/>
          </a:xfrm>
        </p:spPr>
        <p:txBody>
          <a:bodyPr/>
          <a:lstStyle/>
          <a:p>
            <a:pPr eaLnBrk="1" hangingPunct="1"/>
            <a:r>
              <a:rPr lang="zh-CN" altLang="en-US" b="1">
                <a:latin typeface="微软雅黑" panose="020B0503020204020204" pitchFamily="34" charset="-122"/>
                <a:ea typeface="微软雅黑" panose="020B0503020204020204" pitchFamily="34" charset="-122"/>
              </a:rPr>
              <a:t>启发式搜索</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算法</a:t>
            </a:r>
          </a:p>
        </p:txBody>
      </p:sp>
      <p:sp>
        <p:nvSpPr>
          <p:cNvPr id="130051" name="Rectangle 3">
            <a:extLst>
              <a:ext uri="{FF2B5EF4-FFF2-40B4-BE49-F238E27FC236}">
                <a16:creationId xmlns:a16="http://schemas.microsoft.com/office/drawing/2014/main" id="{605A7456-FD2F-412A-B7F1-BDBABF0BCB52}"/>
              </a:ext>
            </a:extLst>
          </p:cNvPr>
          <p:cNvSpPr>
            <a:spLocks noGrp="1" noChangeArrowheads="1"/>
          </p:cNvSpPr>
          <p:nvPr>
            <p:ph idx="1"/>
          </p:nvPr>
        </p:nvSpPr>
        <p:spPr>
          <a:xfrm>
            <a:off x="1271464" y="1331913"/>
            <a:ext cx="9207624" cy="5337175"/>
          </a:xfrm>
        </p:spPr>
        <p:txBody>
          <a:bodyPr>
            <a:normAutofit/>
          </a:bodyPr>
          <a:lstStyle/>
          <a:p>
            <a:pPr eaLnBrk="1" hangingPunct="1"/>
            <a:r>
              <a:rPr lang="zh-CN" altLang="en-US" b="1" dirty="0">
                <a:latin typeface="微软雅黑" panose="020B0503020204020204" pitchFamily="34" charset="-122"/>
                <a:ea typeface="微软雅黑" panose="020B0503020204020204" pitchFamily="34" charset="-122"/>
              </a:rPr>
              <a:t>评价函数  </a:t>
            </a:r>
            <a:r>
              <a:rPr lang="en-US" altLang="zh-CN" b="1" dirty="0">
                <a:solidFill>
                  <a:srgbClr val="993300"/>
                </a:solidFill>
                <a:latin typeface="微软雅黑" panose="020B0503020204020204" pitchFamily="34" charset="-122"/>
                <a:ea typeface="微软雅黑" panose="020B0503020204020204" pitchFamily="34" charset="-122"/>
              </a:rPr>
              <a:t>f(x) = g(x) + h(x)   </a:t>
            </a:r>
            <a:endParaRPr lang="en-US" altLang="zh-CN" b="1" dirty="0">
              <a:latin typeface="微软雅黑" panose="020B0503020204020204" pitchFamily="34" charset="-122"/>
              <a:ea typeface="微软雅黑" panose="020B0503020204020204" pitchFamily="34" charset="-122"/>
            </a:endParaRPr>
          </a:p>
          <a:p>
            <a:pPr eaLnBrk="1" hangingPunct="1"/>
            <a:r>
              <a:rPr kumimoji="0" lang="zh-CN" altLang="en-US" b="1" dirty="0">
                <a:latin typeface="微软雅黑" panose="020B0503020204020204" pitchFamily="34" charset="-122"/>
                <a:ea typeface="微软雅黑" panose="020B0503020204020204" pitchFamily="34" charset="-122"/>
              </a:rPr>
              <a:t>当</a:t>
            </a:r>
            <a:r>
              <a:rPr lang="en-US" altLang="zh-CN" b="1" dirty="0">
                <a:latin typeface="微软雅黑" panose="020B0503020204020204" pitchFamily="34" charset="-122"/>
                <a:ea typeface="微软雅黑" panose="020B0503020204020204" pitchFamily="34" charset="-122"/>
              </a:rPr>
              <a:t>f(x) = g(x)   </a:t>
            </a:r>
            <a:r>
              <a:rPr lang="zh-CN" altLang="en-US" b="1" dirty="0">
                <a:latin typeface="微软雅黑" panose="020B0503020204020204" pitchFamily="34" charset="-122"/>
                <a:ea typeface="微软雅黑" panose="020B0503020204020204" pitchFamily="34" charset="-122"/>
              </a:rPr>
              <a:t>时，</a:t>
            </a:r>
            <a:r>
              <a:rPr kumimoji="0" lang="zh-CN" altLang="en-US" b="1" dirty="0">
                <a:latin typeface="微软雅黑" panose="020B0503020204020204" pitchFamily="34" charset="-122"/>
                <a:ea typeface="微软雅黑" panose="020B0503020204020204" pitchFamily="34" charset="-122"/>
              </a:rPr>
              <a:t>为宽度优先搜索</a:t>
            </a:r>
          </a:p>
          <a:p>
            <a:pPr eaLnBrk="1" hangingPunct="1"/>
            <a:r>
              <a:rPr kumimoji="0" lang="zh-CN" altLang="en-US" b="1" dirty="0">
                <a:latin typeface="微软雅黑" panose="020B0503020204020204" pitchFamily="34" charset="-122"/>
                <a:ea typeface="微软雅黑" panose="020B0503020204020204" pitchFamily="34" charset="-122"/>
              </a:rPr>
              <a:t>当</a:t>
            </a:r>
            <a:r>
              <a:rPr lang="en-US" altLang="zh-CN" b="1" dirty="0">
                <a:latin typeface="微软雅黑" panose="020B0503020204020204" pitchFamily="34" charset="-122"/>
                <a:ea typeface="微软雅黑" panose="020B0503020204020204" pitchFamily="34" charset="-122"/>
              </a:rPr>
              <a:t>f(x) = 1/g(x)</a:t>
            </a:r>
            <a:r>
              <a:rPr lang="zh-CN" altLang="en-US" b="1" dirty="0">
                <a:latin typeface="微软雅黑" panose="020B0503020204020204" pitchFamily="34" charset="-122"/>
                <a:ea typeface="微软雅黑" panose="020B0503020204020204" pitchFamily="34" charset="-122"/>
              </a:rPr>
              <a:t>时，</a:t>
            </a:r>
            <a:r>
              <a:rPr kumimoji="0" lang="zh-CN" altLang="en-US" b="1" dirty="0">
                <a:latin typeface="微软雅黑" panose="020B0503020204020204" pitchFamily="34" charset="-122"/>
                <a:ea typeface="微软雅黑" panose="020B0503020204020204" pitchFamily="34" charset="-122"/>
              </a:rPr>
              <a:t>为深度优先搜索</a:t>
            </a:r>
          </a:p>
          <a:p>
            <a:pPr eaLnBrk="1" hangingPunct="1"/>
            <a:r>
              <a:rPr kumimoji="0" lang="zh-CN" altLang="en-US" b="1" dirty="0">
                <a:latin typeface="微软雅黑" panose="020B0503020204020204" pitchFamily="34" charset="-122"/>
                <a:ea typeface="微软雅黑" panose="020B0503020204020204" pitchFamily="34" charset="-122"/>
              </a:rPr>
              <a:t>当</a:t>
            </a:r>
            <a:r>
              <a:rPr lang="en-US" altLang="zh-CN" b="1" dirty="0">
                <a:latin typeface="微软雅黑" panose="020B0503020204020204" pitchFamily="34" charset="-122"/>
                <a:ea typeface="微软雅黑" panose="020B0503020204020204" pitchFamily="34" charset="-122"/>
              </a:rPr>
              <a:t>f(x) = h(x)   </a:t>
            </a:r>
            <a:r>
              <a:rPr lang="zh-CN" altLang="en-US" b="1" dirty="0">
                <a:latin typeface="微软雅黑" panose="020B0503020204020204" pitchFamily="34" charset="-122"/>
                <a:ea typeface="微软雅黑" panose="020B0503020204020204" pitchFamily="34" charset="-122"/>
              </a:rPr>
              <a:t>时，</a:t>
            </a:r>
            <a:r>
              <a:rPr kumimoji="0" lang="zh-CN" altLang="en-US" b="1" dirty="0">
                <a:latin typeface="微软雅黑" panose="020B0503020204020204" pitchFamily="34" charset="-122"/>
                <a:ea typeface="微软雅黑" panose="020B0503020204020204" pitchFamily="34" charset="-122"/>
              </a:rPr>
              <a:t>为全局优先搜索</a:t>
            </a:r>
          </a:p>
        </p:txBody>
      </p:sp>
      <p:sp>
        <p:nvSpPr>
          <p:cNvPr id="130052" name="Oval 4">
            <a:extLst>
              <a:ext uri="{FF2B5EF4-FFF2-40B4-BE49-F238E27FC236}">
                <a16:creationId xmlns:a16="http://schemas.microsoft.com/office/drawing/2014/main" id="{D9351B9F-DC77-48DA-A385-A666BB9DDE1B}"/>
              </a:ext>
            </a:extLst>
          </p:cNvPr>
          <p:cNvSpPr>
            <a:spLocks noChangeArrowheads="1"/>
          </p:cNvSpPr>
          <p:nvPr/>
        </p:nvSpPr>
        <p:spPr bwMode="auto">
          <a:xfrm>
            <a:off x="3073400" y="6165850"/>
            <a:ext cx="215900" cy="2159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53" name="Oval 5">
            <a:extLst>
              <a:ext uri="{FF2B5EF4-FFF2-40B4-BE49-F238E27FC236}">
                <a16:creationId xmlns:a16="http://schemas.microsoft.com/office/drawing/2014/main" id="{FDF61672-5474-42F9-83C8-7D2B45D3F7EB}"/>
              </a:ext>
            </a:extLst>
          </p:cNvPr>
          <p:cNvSpPr>
            <a:spLocks noChangeArrowheads="1"/>
          </p:cNvSpPr>
          <p:nvPr/>
        </p:nvSpPr>
        <p:spPr bwMode="auto">
          <a:xfrm>
            <a:off x="6313488" y="4581525"/>
            <a:ext cx="215900" cy="2159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54" name="Oval 6">
            <a:extLst>
              <a:ext uri="{FF2B5EF4-FFF2-40B4-BE49-F238E27FC236}">
                <a16:creationId xmlns:a16="http://schemas.microsoft.com/office/drawing/2014/main" id="{620C5EE6-B42D-4757-883E-855F12B50EF0}"/>
              </a:ext>
            </a:extLst>
          </p:cNvPr>
          <p:cNvSpPr>
            <a:spLocks noChangeArrowheads="1"/>
          </p:cNvSpPr>
          <p:nvPr/>
        </p:nvSpPr>
        <p:spPr bwMode="auto">
          <a:xfrm>
            <a:off x="6024563" y="5589588"/>
            <a:ext cx="215900" cy="2159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55" name="Oval 7">
            <a:extLst>
              <a:ext uri="{FF2B5EF4-FFF2-40B4-BE49-F238E27FC236}">
                <a16:creationId xmlns:a16="http://schemas.microsoft.com/office/drawing/2014/main" id="{DC439D9D-AC7A-4E65-9086-645F860DFAB6}"/>
              </a:ext>
            </a:extLst>
          </p:cNvPr>
          <p:cNvSpPr>
            <a:spLocks noChangeArrowheads="1"/>
          </p:cNvSpPr>
          <p:nvPr/>
        </p:nvSpPr>
        <p:spPr bwMode="auto">
          <a:xfrm>
            <a:off x="9121775" y="3860800"/>
            <a:ext cx="215900" cy="2159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56" name="Freeform 8">
            <a:extLst>
              <a:ext uri="{FF2B5EF4-FFF2-40B4-BE49-F238E27FC236}">
                <a16:creationId xmlns:a16="http://schemas.microsoft.com/office/drawing/2014/main" id="{A9D2B33D-E2B9-4185-9CCE-2D41FBFAFE73}"/>
              </a:ext>
            </a:extLst>
          </p:cNvPr>
          <p:cNvSpPr>
            <a:spLocks/>
          </p:cNvSpPr>
          <p:nvPr/>
        </p:nvSpPr>
        <p:spPr bwMode="auto">
          <a:xfrm>
            <a:off x="6529388" y="3886205"/>
            <a:ext cx="2589212" cy="766763"/>
          </a:xfrm>
          <a:custGeom>
            <a:avLst/>
            <a:gdLst>
              <a:gd name="T0" fmla="*/ 0 w 2348"/>
              <a:gd name="T1" fmla="*/ 766763 h 483"/>
              <a:gd name="T2" fmla="*/ 251423 w 2348"/>
              <a:gd name="T3" fmla="*/ 755650 h 483"/>
              <a:gd name="T4" fmla="*/ 488510 w 2348"/>
              <a:gd name="T5" fmla="*/ 660400 h 483"/>
              <a:gd name="T6" fmla="*/ 846897 w 2348"/>
              <a:gd name="T7" fmla="*/ 649288 h 483"/>
              <a:gd name="T8" fmla="*/ 943938 w 2348"/>
              <a:gd name="T9" fmla="*/ 520700 h 483"/>
              <a:gd name="T10" fmla="*/ 1017821 w 2348"/>
              <a:gd name="T11" fmla="*/ 414338 h 483"/>
              <a:gd name="T12" fmla="*/ 1058622 w 2348"/>
              <a:gd name="T13" fmla="*/ 368300 h 483"/>
              <a:gd name="T14" fmla="*/ 1155662 w 2348"/>
              <a:gd name="T15" fmla="*/ 261938 h 483"/>
              <a:gd name="T16" fmla="*/ 1693795 w 2348"/>
              <a:gd name="T17" fmla="*/ 239713 h 483"/>
              <a:gd name="T18" fmla="*/ 1799657 w 2348"/>
              <a:gd name="T19" fmla="*/ 203200 h 483"/>
              <a:gd name="T20" fmla="*/ 1888978 w 2348"/>
              <a:gd name="T21" fmla="*/ 133350 h 483"/>
              <a:gd name="T22" fmla="*/ 2124962 w 2348"/>
              <a:gd name="T23" fmla="*/ 74613 h 483"/>
              <a:gd name="T24" fmla="*/ 2589212 w 2348"/>
              <a:gd name="T25" fmla="*/ 63500 h 4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48" h="483">
                <a:moveTo>
                  <a:pt x="0" y="483"/>
                </a:moveTo>
                <a:cubicBezTo>
                  <a:pt x="76" y="481"/>
                  <a:pt x="152" y="482"/>
                  <a:pt x="228" y="476"/>
                </a:cubicBezTo>
                <a:cubicBezTo>
                  <a:pt x="299" y="470"/>
                  <a:pt x="372" y="419"/>
                  <a:pt x="443" y="416"/>
                </a:cubicBezTo>
                <a:cubicBezTo>
                  <a:pt x="551" y="411"/>
                  <a:pt x="660" y="411"/>
                  <a:pt x="768" y="409"/>
                </a:cubicBezTo>
                <a:cubicBezTo>
                  <a:pt x="802" y="386"/>
                  <a:pt x="822" y="352"/>
                  <a:pt x="856" y="328"/>
                </a:cubicBezTo>
                <a:cubicBezTo>
                  <a:pt x="875" y="300"/>
                  <a:pt x="896" y="282"/>
                  <a:pt x="923" y="261"/>
                </a:cubicBezTo>
                <a:cubicBezTo>
                  <a:pt x="954" y="213"/>
                  <a:pt x="917" y="260"/>
                  <a:pt x="960" y="232"/>
                </a:cubicBezTo>
                <a:cubicBezTo>
                  <a:pt x="985" y="216"/>
                  <a:pt x="1016" y="167"/>
                  <a:pt x="1048" y="165"/>
                </a:cubicBezTo>
                <a:cubicBezTo>
                  <a:pt x="1270" y="148"/>
                  <a:pt x="1107" y="159"/>
                  <a:pt x="1536" y="151"/>
                </a:cubicBezTo>
                <a:cubicBezTo>
                  <a:pt x="1566" y="144"/>
                  <a:pt x="1605" y="143"/>
                  <a:pt x="1632" y="128"/>
                </a:cubicBezTo>
                <a:cubicBezTo>
                  <a:pt x="1691" y="95"/>
                  <a:pt x="1657" y="103"/>
                  <a:pt x="1713" y="84"/>
                </a:cubicBezTo>
                <a:cubicBezTo>
                  <a:pt x="1783" y="61"/>
                  <a:pt x="1854" y="54"/>
                  <a:pt x="1927" y="47"/>
                </a:cubicBezTo>
                <a:cubicBezTo>
                  <a:pt x="2076" y="0"/>
                  <a:pt x="1941" y="40"/>
                  <a:pt x="2348" y="40"/>
                </a:cubicBezTo>
              </a:path>
            </a:pathLst>
          </a:custGeom>
          <a:noFill/>
          <a:ln w="9525" cap="flat" cmpd="sng">
            <a:solidFill>
              <a:schemeClr val="tx1"/>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57" name="Freeform 9">
            <a:extLst>
              <a:ext uri="{FF2B5EF4-FFF2-40B4-BE49-F238E27FC236}">
                <a16:creationId xmlns:a16="http://schemas.microsoft.com/office/drawing/2014/main" id="{9AD53A8C-87FB-43FB-B526-CF01D144A3C7}"/>
              </a:ext>
            </a:extLst>
          </p:cNvPr>
          <p:cNvSpPr>
            <a:spLocks/>
          </p:cNvSpPr>
          <p:nvPr/>
        </p:nvSpPr>
        <p:spPr bwMode="auto">
          <a:xfrm>
            <a:off x="3279780" y="4652963"/>
            <a:ext cx="3033713" cy="1555750"/>
          </a:xfrm>
          <a:custGeom>
            <a:avLst/>
            <a:gdLst>
              <a:gd name="T0" fmla="*/ 0 w 1211"/>
              <a:gd name="T1" fmla="*/ 1521139 h 899"/>
              <a:gd name="T2" fmla="*/ 240493 w 1211"/>
              <a:gd name="T3" fmla="*/ 1533253 h 899"/>
              <a:gd name="T4" fmla="*/ 425872 w 1211"/>
              <a:gd name="T5" fmla="*/ 1483068 h 899"/>
              <a:gd name="T6" fmla="*/ 776590 w 1211"/>
              <a:gd name="T7" fmla="*/ 1316936 h 899"/>
              <a:gd name="T8" fmla="*/ 834208 w 1211"/>
              <a:gd name="T9" fmla="*/ 1290978 h 899"/>
              <a:gd name="T10" fmla="*/ 889321 w 1211"/>
              <a:gd name="T11" fmla="*/ 1278865 h 899"/>
              <a:gd name="T12" fmla="*/ 1054660 w 1211"/>
              <a:gd name="T13" fmla="*/ 1214835 h 899"/>
              <a:gd name="T14" fmla="*/ 1147350 w 1211"/>
              <a:gd name="T15" fmla="*/ 1150805 h 899"/>
              <a:gd name="T16" fmla="*/ 1277617 w 1211"/>
              <a:gd name="T17" fmla="*/ 1034859 h 899"/>
              <a:gd name="T18" fmla="*/ 1535645 w 1211"/>
              <a:gd name="T19" fmla="*/ 844501 h 899"/>
              <a:gd name="T20" fmla="*/ 1683448 w 1211"/>
              <a:gd name="T21" fmla="*/ 740669 h 899"/>
              <a:gd name="T22" fmla="*/ 1796179 w 1211"/>
              <a:gd name="T23" fmla="*/ 664525 h 899"/>
              <a:gd name="T24" fmla="*/ 1943981 w 1211"/>
              <a:gd name="T25" fmla="*/ 422250 h 899"/>
              <a:gd name="T26" fmla="*/ 2202010 w 1211"/>
              <a:gd name="T27" fmla="*/ 384179 h 899"/>
              <a:gd name="T28" fmla="*/ 2572769 w 1211"/>
              <a:gd name="T29" fmla="*/ 346107 h 899"/>
              <a:gd name="T30" fmla="*/ 2738108 w 1211"/>
              <a:gd name="T31" fmla="*/ 268233 h 899"/>
              <a:gd name="T32" fmla="*/ 2885910 w 1211"/>
              <a:gd name="T33" fmla="*/ 166131 h 899"/>
              <a:gd name="T34" fmla="*/ 2961064 w 1211"/>
              <a:gd name="T35" fmla="*/ 89988 h 899"/>
              <a:gd name="T36" fmla="*/ 3033713 w 1211"/>
              <a:gd name="T37" fmla="*/ 0 h 8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1" h="899">
                <a:moveTo>
                  <a:pt x="0" y="879"/>
                </a:moveTo>
                <a:cubicBezTo>
                  <a:pt x="61" y="899"/>
                  <a:pt x="29" y="896"/>
                  <a:pt x="96" y="886"/>
                </a:cubicBezTo>
                <a:cubicBezTo>
                  <a:pt x="123" y="877"/>
                  <a:pt x="142" y="864"/>
                  <a:pt x="170" y="857"/>
                </a:cubicBezTo>
                <a:cubicBezTo>
                  <a:pt x="210" y="817"/>
                  <a:pt x="255" y="778"/>
                  <a:pt x="310" y="761"/>
                </a:cubicBezTo>
                <a:cubicBezTo>
                  <a:pt x="318" y="756"/>
                  <a:pt x="325" y="750"/>
                  <a:pt x="333" y="746"/>
                </a:cubicBezTo>
                <a:cubicBezTo>
                  <a:pt x="340" y="743"/>
                  <a:pt x="348" y="743"/>
                  <a:pt x="355" y="739"/>
                </a:cubicBezTo>
                <a:cubicBezTo>
                  <a:pt x="431" y="697"/>
                  <a:pt x="371" y="718"/>
                  <a:pt x="421" y="702"/>
                </a:cubicBezTo>
                <a:cubicBezTo>
                  <a:pt x="461" y="643"/>
                  <a:pt x="409" y="714"/>
                  <a:pt x="458" y="665"/>
                </a:cubicBezTo>
                <a:cubicBezTo>
                  <a:pt x="477" y="646"/>
                  <a:pt x="492" y="619"/>
                  <a:pt x="510" y="598"/>
                </a:cubicBezTo>
                <a:cubicBezTo>
                  <a:pt x="543" y="561"/>
                  <a:pt x="578" y="523"/>
                  <a:pt x="613" y="488"/>
                </a:cubicBezTo>
                <a:cubicBezTo>
                  <a:pt x="634" y="467"/>
                  <a:pt x="650" y="447"/>
                  <a:pt x="672" y="428"/>
                </a:cubicBezTo>
                <a:cubicBezTo>
                  <a:pt x="688" y="414"/>
                  <a:pt x="717" y="384"/>
                  <a:pt x="717" y="384"/>
                </a:cubicBezTo>
                <a:cubicBezTo>
                  <a:pt x="725" y="333"/>
                  <a:pt x="719" y="262"/>
                  <a:pt x="776" y="244"/>
                </a:cubicBezTo>
                <a:cubicBezTo>
                  <a:pt x="821" y="213"/>
                  <a:pt x="786" y="232"/>
                  <a:pt x="879" y="222"/>
                </a:cubicBezTo>
                <a:cubicBezTo>
                  <a:pt x="929" y="217"/>
                  <a:pt x="978" y="207"/>
                  <a:pt x="1027" y="200"/>
                </a:cubicBezTo>
                <a:cubicBezTo>
                  <a:pt x="1054" y="190"/>
                  <a:pt x="1069" y="171"/>
                  <a:pt x="1093" y="155"/>
                </a:cubicBezTo>
                <a:cubicBezTo>
                  <a:pt x="1110" y="130"/>
                  <a:pt x="1133" y="120"/>
                  <a:pt x="1152" y="96"/>
                </a:cubicBezTo>
                <a:cubicBezTo>
                  <a:pt x="1163" y="82"/>
                  <a:pt x="1172" y="67"/>
                  <a:pt x="1182" y="52"/>
                </a:cubicBezTo>
                <a:cubicBezTo>
                  <a:pt x="1192" y="37"/>
                  <a:pt x="1211" y="20"/>
                  <a:pt x="1211"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58" name="Text Box 10">
            <a:extLst>
              <a:ext uri="{FF2B5EF4-FFF2-40B4-BE49-F238E27FC236}">
                <a16:creationId xmlns:a16="http://schemas.microsoft.com/office/drawing/2014/main" id="{0F810223-6A8F-4A73-AF64-0323D1500986}"/>
              </a:ext>
            </a:extLst>
          </p:cNvPr>
          <p:cNvSpPr txBox="1">
            <a:spLocks noChangeArrowheads="1"/>
          </p:cNvSpPr>
          <p:nvPr/>
        </p:nvSpPr>
        <p:spPr bwMode="auto">
          <a:xfrm>
            <a:off x="6097588" y="4221163"/>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n</a:t>
            </a:r>
          </a:p>
        </p:txBody>
      </p:sp>
      <p:sp>
        <p:nvSpPr>
          <p:cNvPr id="130059" name="Freeform 11">
            <a:extLst>
              <a:ext uri="{FF2B5EF4-FFF2-40B4-BE49-F238E27FC236}">
                <a16:creationId xmlns:a16="http://schemas.microsoft.com/office/drawing/2014/main" id="{71024FB0-C5E8-4E6B-8A12-30C9F9461EDE}"/>
              </a:ext>
            </a:extLst>
          </p:cNvPr>
          <p:cNvSpPr>
            <a:spLocks/>
          </p:cNvSpPr>
          <p:nvPr/>
        </p:nvSpPr>
        <p:spPr bwMode="auto">
          <a:xfrm>
            <a:off x="3246443" y="5730875"/>
            <a:ext cx="2765425" cy="508000"/>
          </a:xfrm>
          <a:custGeom>
            <a:avLst/>
            <a:gdLst>
              <a:gd name="T0" fmla="*/ 33338 w 1742"/>
              <a:gd name="T1" fmla="*/ 481013 h 320"/>
              <a:gd name="T2" fmla="*/ 174625 w 1742"/>
              <a:gd name="T3" fmla="*/ 481013 h 320"/>
              <a:gd name="T4" fmla="*/ 901700 w 1742"/>
              <a:gd name="T5" fmla="*/ 492125 h 320"/>
              <a:gd name="T6" fmla="*/ 1616075 w 1742"/>
              <a:gd name="T7" fmla="*/ 446088 h 320"/>
              <a:gd name="T8" fmla="*/ 1781175 w 1742"/>
              <a:gd name="T9" fmla="*/ 376238 h 320"/>
              <a:gd name="T10" fmla="*/ 1933575 w 1742"/>
              <a:gd name="T11" fmla="*/ 269875 h 320"/>
              <a:gd name="T12" fmla="*/ 2120900 w 1742"/>
              <a:gd name="T13" fmla="*/ 187325 h 320"/>
              <a:gd name="T14" fmla="*/ 2578100 w 1742"/>
              <a:gd name="T15" fmla="*/ 141288 h 320"/>
              <a:gd name="T16" fmla="*/ 2647950 w 1742"/>
              <a:gd name="T17" fmla="*/ 93663 h 320"/>
              <a:gd name="T18" fmla="*/ 2659063 w 1742"/>
              <a:gd name="T19" fmla="*/ 58738 h 320"/>
              <a:gd name="T20" fmla="*/ 2695575 w 1742"/>
              <a:gd name="T21" fmla="*/ 47625 h 320"/>
              <a:gd name="T22" fmla="*/ 2730500 w 1742"/>
              <a:gd name="T23" fmla="*/ 12700 h 320"/>
              <a:gd name="T24" fmla="*/ 2765425 w 1742"/>
              <a:gd name="T25" fmla="*/ 0 h 3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42" h="320">
                <a:moveTo>
                  <a:pt x="21" y="303"/>
                </a:moveTo>
                <a:cubicBezTo>
                  <a:pt x="108" y="319"/>
                  <a:pt x="0" y="303"/>
                  <a:pt x="110" y="303"/>
                </a:cubicBezTo>
                <a:cubicBezTo>
                  <a:pt x="263" y="303"/>
                  <a:pt x="415" y="308"/>
                  <a:pt x="568" y="310"/>
                </a:cubicBezTo>
                <a:cubicBezTo>
                  <a:pt x="703" y="307"/>
                  <a:pt x="877" y="320"/>
                  <a:pt x="1018" y="281"/>
                </a:cubicBezTo>
                <a:cubicBezTo>
                  <a:pt x="1055" y="271"/>
                  <a:pt x="1085" y="248"/>
                  <a:pt x="1122" y="237"/>
                </a:cubicBezTo>
                <a:cubicBezTo>
                  <a:pt x="1151" y="214"/>
                  <a:pt x="1183" y="182"/>
                  <a:pt x="1218" y="170"/>
                </a:cubicBezTo>
                <a:cubicBezTo>
                  <a:pt x="1237" y="109"/>
                  <a:pt x="1268" y="124"/>
                  <a:pt x="1336" y="118"/>
                </a:cubicBezTo>
                <a:cubicBezTo>
                  <a:pt x="1429" y="96"/>
                  <a:pt x="1529" y="95"/>
                  <a:pt x="1624" y="89"/>
                </a:cubicBezTo>
                <a:cubicBezTo>
                  <a:pt x="1639" y="79"/>
                  <a:pt x="1653" y="69"/>
                  <a:pt x="1668" y="59"/>
                </a:cubicBezTo>
                <a:cubicBezTo>
                  <a:pt x="1674" y="55"/>
                  <a:pt x="1669" y="42"/>
                  <a:pt x="1675" y="37"/>
                </a:cubicBezTo>
                <a:cubicBezTo>
                  <a:pt x="1681" y="31"/>
                  <a:pt x="1690" y="32"/>
                  <a:pt x="1698" y="30"/>
                </a:cubicBezTo>
                <a:cubicBezTo>
                  <a:pt x="1705" y="23"/>
                  <a:pt x="1711" y="14"/>
                  <a:pt x="1720" y="8"/>
                </a:cubicBezTo>
                <a:cubicBezTo>
                  <a:pt x="1726" y="4"/>
                  <a:pt x="1742" y="0"/>
                  <a:pt x="1742"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60" name="Freeform 12">
            <a:extLst>
              <a:ext uri="{FF2B5EF4-FFF2-40B4-BE49-F238E27FC236}">
                <a16:creationId xmlns:a16="http://schemas.microsoft.com/office/drawing/2014/main" id="{2B9F597E-10CF-4C01-83ED-20762CCD0983}"/>
              </a:ext>
            </a:extLst>
          </p:cNvPr>
          <p:cNvSpPr>
            <a:spLocks/>
          </p:cNvSpPr>
          <p:nvPr/>
        </p:nvSpPr>
        <p:spPr bwMode="auto">
          <a:xfrm>
            <a:off x="6257930" y="4043363"/>
            <a:ext cx="2906713" cy="1687512"/>
          </a:xfrm>
          <a:custGeom>
            <a:avLst/>
            <a:gdLst>
              <a:gd name="T0" fmla="*/ 0 w 1831"/>
              <a:gd name="T1" fmla="*/ 1652587 h 1063"/>
              <a:gd name="T2" fmla="*/ 609600 w 1831"/>
              <a:gd name="T3" fmla="*/ 1665287 h 1063"/>
              <a:gd name="T4" fmla="*/ 809625 w 1831"/>
              <a:gd name="T5" fmla="*/ 1628775 h 1063"/>
              <a:gd name="T6" fmla="*/ 1160463 w 1831"/>
              <a:gd name="T7" fmla="*/ 1360487 h 1063"/>
              <a:gd name="T8" fmla="*/ 1371600 w 1831"/>
              <a:gd name="T9" fmla="*/ 1243012 h 1063"/>
              <a:gd name="T10" fmla="*/ 1700213 w 1831"/>
              <a:gd name="T11" fmla="*/ 925512 h 1063"/>
              <a:gd name="T12" fmla="*/ 1863725 w 1831"/>
              <a:gd name="T13" fmla="*/ 703262 h 1063"/>
              <a:gd name="T14" fmla="*/ 1946275 w 1831"/>
              <a:gd name="T15" fmla="*/ 609600 h 1063"/>
              <a:gd name="T16" fmla="*/ 2028825 w 1831"/>
              <a:gd name="T17" fmla="*/ 561975 h 1063"/>
              <a:gd name="T18" fmla="*/ 2051050 w 1831"/>
              <a:gd name="T19" fmla="*/ 515937 h 1063"/>
              <a:gd name="T20" fmla="*/ 2251075 w 1831"/>
              <a:gd name="T21" fmla="*/ 422275 h 1063"/>
              <a:gd name="T22" fmla="*/ 2427288 w 1831"/>
              <a:gd name="T23" fmla="*/ 328612 h 1063"/>
              <a:gd name="T24" fmla="*/ 2532063 w 1831"/>
              <a:gd name="T25" fmla="*/ 293687 h 1063"/>
              <a:gd name="T26" fmla="*/ 2579688 w 1831"/>
              <a:gd name="T27" fmla="*/ 246062 h 1063"/>
              <a:gd name="T28" fmla="*/ 2614613 w 1831"/>
              <a:gd name="T29" fmla="*/ 234950 h 1063"/>
              <a:gd name="T30" fmla="*/ 2649538 w 1831"/>
              <a:gd name="T31" fmla="*/ 187325 h 1063"/>
              <a:gd name="T32" fmla="*/ 2684463 w 1831"/>
              <a:gd name="T33" fmla="*/ 163512 h 1063"/>
              <a:gd name="T34" fmla="*/ 2813050 w 1831"/>
              <a:gd name="T35" fmla="*/ 93662 h 1063"/>
              <a:gd name="T36" fmla="*/ 2847975 w 1831"/>
              <a:gd name="T37" fmla="*/ 69850 h 1063"/>
              <a:gd name="T38" fmla="*/ 2860675 w 1831"/>
              <a:gd name="T39" fmla="*/ 34925 h 1063"/>
              <a:gd name="T40" fmla="*/ 2906713 w 1831"/>
              <a:gd name="T41" fmla="*/ 0 h 10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31" h="1063">
                <a:moveTo>
                  <a:pt x="0" y="1041"/>
                </a:moveTo>
                <a:cubicBezTo>
                  <a:pt x="163" y="1063"/>
                  <a:pt x="102" y="1056"/>
                  <a:pt x="384" y="1049"/>
                </a:cubicBezTo>
                <a:cubicBezTo>
                  <a:pt x="427" y="1040"/>
                  <a:pt x="466" y="1032"/>
                  <a:pt x="510" y="1026"/>
                </a:cubicBezTo>
                <a:cubicBezTo>
                  <a:pt x="585" y="978"/>
                  <a:pt x="667" y="920"/>
                  <a:pt x="731" y="857"/>
                </a:cubicBezTo>
                <a:cubicBezTo>
                  <a:pt x="765" y="823"/>
                  <a:pt x="824" y="811"/>
                  <a:pt x="864" y="783"/>
                </a:cubicBezTo>
                <a:cubicBezTo>
                  <a:pt x="945" y="727"/>
                  <a:pt x="1003" y="651"/>
                  <a:pt x="1071" y="583"/>
                </a:cubicBezTo>
                <a:cubicBezTo>
                  <a:pt x="1083" y="521"/>
                  <a:pt x="1115" y="467"/>
                  <a:pt x="1174" y="443"/>
                </a:cubicBezTo>
                <a:cubicBezTo>
                  <a:pt x="1193" y="424"/>
                  <a:pt x="1206" y="401"/>
                  <a:pt x="1226" y="384"/>
                </a:cubicBezTo>
                <a:cubicBezTo>
                  <a:pt x="1241" y="371"/>
                  <a:pt x="1261" y="365"/>
                  <a:pt x="1278" y="354"/>
                </a:cubicBezTo>
                <a:cubicBezTo>
                  <a:pt x="1283" y="344"/>
                  <a:pt x="1284" y="332"/>
                  <a:pt x="1292" y="325"/>
                </a:cubicBezTo>
                <a:cubicBezTo>
                  <a:pt x="1322" y="301"/>
                  <a:pt x="1380" y="278"/>
                  <a:pt x="1418" y="266"/>
                </a:cubicBezTo>
                <a:cubicBezTo>
                  <a:pt x="1451" y="241"/>
                  <a:pt x="1492" y="226"/>
                  <a:pt x="1529" y="207"/>
                </a:cubicBezTo>
                <a:cubicBezTo>
                  <a:pt x="1550" y="196"/>
                  <a:pt x="1595" y="185"/>
                  <a:pt x="1595" y="185"/>
                </a:cubicBezTo>
                <a:cubicBezTo>
                  <a:pt x="1605" y="175"/>
                  <a:pt x="1613" y="163"/>
                  <a:pt x="1625" y="155"/>
                </a:cubicBezTo>
                <a:cubicBezTo>
                  <a:pt x="1631" y="151"/>
                  <a:pt x="1641" y="153"/>
                  <a:pt x="1647" y="148"/>
                </a:cubicBezTo>
                <a:cubicBezTo>
                  <a:pt x="1656" y="140"/>
                  <a:pt x="1660" y="127"/>
                  <a:pt x="1669" y="118"/>
                </a:cubicBezTo>
                <a:cubicBezTo>
                  <a:pt x="1675" y="112"/>
                  <a:pt x="1684" y="108"/>
                  <a:pt x="1691" y="103"/>
                </a:cubicBezTo>
                <a:cubicBezTo>
                  <a:pt x="1711" y="73"/>
                  <a:pt x="1738" y="70"/>
                  <a:pt x="1772" y="59"/>
                </a:cubicBezTo>
                <a:cubicBezTo>
                  <a:pt x="1779" y="54"/>
                  <a:pt x="1788" y="51"/>
                  <a:pt x="1794" y="44"/>
                </a:cubicBezTo>
                <a:cubicBezTo>
                  <a:pt x="1799" y="38"/>
                  <a:pt x="1797" y="28"/>
                  <a:pt x="1802" y="22"/>
                </a:cubicBezTo>
                <a:cubicBezTo>
                  <a:pt x="1810" y="13"/>
                  <a:pt x="1831" y="0"/>
                  <a:pt x="1831" y="0"/>
                </a:cubicBezTo>
              </a:path>
            </a:pathLst>
          </a:custGeom>
          <a:noFill/>
          <a:ln w="9525" cap="flat" cmpd="sng">
            <a:solidFill>
              <a:schemeClr val="tx1"/>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061" name="Text Box 13">
            <a:extLst>
              <a:ext uri="{FF2B5EF4-FFF2-40B4-BE49-F238E27FC236}">
                <a16:creationId xmlns:a16="http://schemas.microsoft.com/office/drawing/2014/main" id="{D6B745D6-0864-447D-9609-91D33C8C19C2}"/>
              </a:ext>
            </a:extLst>
          </p:cNvPr>
          <p:cNvSpPr txBox="1">
            <a:spLocks noChangeArrowheads="1"/>
          </p:cNvSpPr>
          <p:nvPr/>
        </p:nvSpPr>
        <p:spPr bwMode="auto">
          <a:xfrm>
            <a:off x="6097588" y="52292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a:t>
            </a:r>
          </a:p>
        </p:txBody>
      </p:sp>
      <p:sp>
        <p:nvSpPr>
          <p:cNvPr id="130062" name="Text Box 14">
            <a:extLst>
              <a:ext uri="{FF2B5EF4-FFF2-40B4-BE49-F238E27FC236}">
                <a16:creationId xmlns:a16="http://schemas.microsoft.com/office/drawing/2014/main" id="{6D7018C6-7AB9-4533-9BA1-70A2663DBAC4}"/>
              </a:ext>
            </a:extLst>
          </p:cNvPr>
          <p:cNvSpPr txBox="1">
            <a:spLocks noChangeArrowheads="1"/>
          </p:cNvSpPr>
          <p:nvPr/>
        </p:nvSpPr>
        <p:spPr bwMode="auto">
          <a:xfrm>
            <a:off x="2928943" y="5589588"/>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a:t>
            </a:r>
          </a:p>
        </p:txBody>
      </p:sp>
      <p:sp>
        <p:nvSpPr>
          <p:cNvPr id="130063" name="Text Box 15">
            <a:extLst>
              <a:ext uri="{FF2B5EF4-FFF2-40B4-BE49-F238E27FC236}">
                <a16:creationId xmlns:a16="http://schemas.microsoft.com/office/drawing/2014/main" id="{AB70ECD2-2048-4D0C-8976-97A2B525259D}"/>
              </a:ext>
            </a:extLst>
          </p:cNvPr>
          <p:cNvSpPr txBox="1">
            <a:spLocks noChangeArrowheads="1"/>
          </p:cNvSpPr>
          <p:nvPr/>
        </p:nvSpPr>
        <p:spPr bwMode="auto">
          <a:xfrm>
            <a:off x="9266238" y="35020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a:t>
            </a:r>
          </a:p>
        </p:txBody>
      </p:sp>
      <p:sp>
        <p:nvSpPr>
          <p:cNvPr id="130064" name="Text Box 16">
            <a:extLst>
              <a:ext uri="{FF2B5EF4-FFF2-40B4-BE49-F238E27FC236}">
                <a16:creationId xmlns:a16="http://schemas.microsoft.com/office/drawing/2014/main" id="{ED95358A-91DC-4565-978C-CF02F8811D9C}"/>
              </a:ext>
            </a:extLst>
          </p:cNvPr>
          <p:cNvSpPr txBox="1">
            <a:spLocks noChangeArrowheads="1"/>
          </p:cNvSpPr>
          <p:nvPr/>
        </p:nvSpPr>
        <p:spPr bwMode="auto">
          <a:xfrm>
            <a:off x="4224343" y="4725988"/>
            <a:ext cx="865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g(n)</a:t>
            </a:r>
          </a:p>
        </p:txBody>
      </p:sp>
      <p:sp>
        <p:nvSpPr>
          <p:cNvPr id="130065" name="Text Box 17">
            <a:extLst>
              <a:ext uri="{FF2B5EF4-FFF2-40B4-BE49-F238E27FC236}">
                <a16:creationId xmlns:a16="http://schemas.microsoft.com/office/drawing/2014/main" id="{25BF66AF-76E5-4417-AC7C-EA618E1E97C7}"/>
              </a:ext>
            </a:extLst>
          </p:cNvPr>
          <p:cNvSpPr txBox="1">
            <a:spLocks noChangeArrowheads="1"/>
          </p:cNvSpPr>
          <p:nvPr/>
        </p:nvSpPr>
        <p:spPr bwMode="auto">
          <a:xfrm>
            <a:off x="4800600" y="60944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g(m)</a:t>
            </a:r>
          </a:p>
        </p:txBody>
      </p:sp>
      <p:sp>
        <p:nvSpPr>
          <p:cNvPr id="130066" name="Text Box 18">
            <a:extLst>
              <a:ext uri="{FF2B5EF4-FFF2-40B4-BE49-F238E27FC236}">
                <a16:creationId xmlns:a16="http://schemas.microsoft.com/office/drawing/2014/main" id="{BDD8AABD-B50F-4227-87E7-DA690C02BEF6}"/>
              </a:ext>
            </a:extLst>
          </p:cNvPr>
          <p:cNvSpPr txBox="1">
            <a:spLocks noChangeArrowheads="1"/>
          </p:cNvSpPr>
          <p:nvPr/>
        </p:nvSpPr>
        <p:spPr bwMode="auto">
          <a:xfrm>
            <a:off x="7248525" y="378936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h(n)</a:t>
            </a:r>
          </a:p>
        </p:txBody>
      </p:sp>
      <p:sp>
        <p:nvSpPr>
          <p:cNvPr id="130067" name="Text Box 19">
            <a:extLst>
              <a:ext uri="{FF2B5EF4-FFF2-40B4-BE49-F238E27FC236}">
                <a16:creationId xmlns:a16="http://schemas.microsoft.com/office/drawing/2014/main" id="{8595D036-54C7-4F7B-A5F0-7737C15E4AE1}"/>
              </a:ext>
            </a:extLst>
          </p:cNvPr>
          <p:cNvSpPr txBox="1">
            <a:spLocks noChangeArrowheads="1"/>
          </p:cNvSpPr>
          <p:nvPr/>
        </p:nvSpPr>
        <p:spPr bwMode="auto">
          <a:xfrm>
            <a:off x="7608893" y="5157788"/>
            <a:ext cx="865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h(m)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1AA56BB-775E-4711-AEDD-C0470DA80715}"/>
              </a:ext>
            </a:extLst>
          </p:cNvPr>
          <p:cNvSpPr>
            <a:spLocks noGrp="1" noChangeArrowheads="1"/>
          </p:cNvSpPr>
          <p:nvPr>
            <p:ph type="title"/>
          </p:nvPr>
        </p:nvSpPr>
        <p:spPr/>
        <p:txBody>
          <a:bodyPr/>
          <a:lstStyle/>
          <a:p>
            <a:pPr eaLnBrk="1" hangingPunct="1"/>
            <a:r>
              <a:rPr lang="zh-CN" altLang="en-US" b="1">
                <a:latin typeface="微软雅黑" panose="020B0503020204020204" pitchFamily="34" charset="-122"/>
                <a:ea typeface="微软雅黑" panose="020B0503020204020204" pitchFamily="34" charset="-122"/>
              </a:rPr>
              <a:t>启发式搜索</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算法</a:t>
            </a:r>
          </a:p>
        </p:txBody>
      </p:sp>
      <p:sp>
        <p:nvSpPr>
          <p:cNvPr id="131075" name="Rectangle 3">
            <a:extLst>
              <a:ext uri="{FF2B5EF4-FFF2-40B4-BE49-F238E27FC236}">
                <a16:creationId xmlns:a16="http://schemas.microsoft.com/office/drawing/2014/main" id="{A95F2186-9569-4A2F-A00E-A6CC7B23EA9B}"/>
              </a:ext>
            </a:extLst>
          </p:cNvPr>
          <p:cNvSpPr>
            <a:spLocks noGrp="1" noChangeArrowheads="1"/>
          </p:cNvSpPr>
          <p:nvPr>
            <p:ph idx="1"/>
          </p:nvPr>
        </p:nvSpPr>
        <p:spPr>
          <a:xfrm>
            <a:off x="1055440" y="1981200"/>
            <a:ext cx="10441160" cy="4114800"/>
          </a:xfrm>
        </p:spPr>
        <p:txBody>
          <a:bodyPr/>
          <a:lstStyle/>
          <a:p>
            <a:pPr eaLnBrk="1" hangingPunct="1"/>
            <a:r>
              <a:rPr lang="zh-CN" altLang="en-US" sz="2400" b="1" dirty="0">
                <a:latin typeface="微软雅黑" panose="020B0503020204020204" pitchFamily="34" charset="-122"/>
                <a:ea typeface="微软雅黑" panose="020B0503020204020204" pitchFamily="34" charset="-122"/>
              </a:rPr>
              <a:t>评价函数的一般形式 </a:t>
            </a:r>
            <a:r>
              <a:rPr lang="en-US" altLang="zh-CN" sz="2400" b="1" dirty="0">
                <a:latin typeface="微软雅黑" panose="020B0503020204020204" pitchFamily="34" charset="-122"/>
                <a:ea typeface="微软雅黑" panose="020B0503020204020204" pitchFamily="34" charset="-122"/>
              </a:rPr>
              <a:t>: f(n) = g(n) + h(n)</a:t>
            </a:r>
          </a:p>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g(n):</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S0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Sn</a:t>
            </a:r>
            <a:r>
              <a:rPr lang="zh-CN" altLang="en-US" sz="2400" b="1" dirty="0">
                <a:latin typeface="微软雅黑" panose="020B0503020204020204" pitchFamily="34" charset="-122"/>
                <a:ea typeface="微软雅黑" panose="020B0503020204020204" pitchFamily="34" charset="-122"/>
              </a:rPr>
              <a:t>的实际代价</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搜索的横向因子</a:t>
            </a:r>
            <a:r>
              <a:rPr lang="en-US" altLang="zh-CN" sz="2400" b="1" dirty="0">
                <a:solidFill>
                  <a:srgbClr val="0000FF"/>
                </a:solidFill>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h(n):</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到目标节点的估计代价</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称为</a:t>
            </a:r>
            <a:r>
              <a:rPr lang="zh-CN" altLang="en-US" sz="2400" b="1" dirty="0">
                <a:solidFill>
                  <a:srgbClr val="993300"/>
                </a:solidFill>
                <a:latin typeface="微软雅黑" panose="020B0503020204020204" pitchFamily="34" charset="-122"/>
                <a:ea typeface="微软雅黑" panose="020B0503020204020204" pitchFamily="34" charset="-122"/>
              </a:rPr>
              <a:t>启发函数</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搜索的纵向因子</a:t>
            </a:r>
            <a:r>
              <a:rPr lang="en-US" altLang="zh-CN" sz="2400" b="1" dirty="0">
                <a:solidFill>
                  <a:srgbClr val="0000FF"/>
                </a:solidFill>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endParaRPr lang="en-US" altLang="zh-CN" sz="2400" b="1" dirty="0">
              <a:solidFill>
                <a:srgbClr val="0000FF"/>
              </a:solidFill>
              <a:latin typeface="微软雅黑" panose="020B0503020204020204" pitchFamily="34" charset="-122"/>
              <a:ea typeface="微软雅黑" panose="020B0503020204020204" pitchFamily="34" charset="-122"/>
            </a:endParaRPr>
          </a:p>
          <a:p>
            <a:pPr eaLnBrk="1" hangingPunct="1"/>
            <a:r>
              <a:rPr lang="zh-CN" altLang="en-US" sz="2400" b="1" dirty="0">
                <a:solidFill>
                  <a:srgbClr val="0000FF"/>
                </a:solidFill>
                <a:latin typeface="微软雅黑" panose="020B0503020204020204" pitchFamily="34" charset="-122"/>
                <a:ea typeface="微软雅黑" panose="020B0503020204020204" pitchFamily="34" charset="-122"/>
              </a:rPr>
              <a:t>特点</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效率高</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无回溯</a:t>
            </a:r>
            <a:r>
              <a:rPr lang="en-US" altLang="zh-CN" sz="2400" b="1" dirty="0">
                <a:latin typeface="微软雅黑" panose="020B0503020204020204" pitchFamily="34" charset="-122"/>
                <a:ea typeface="微软雅黑" panose="020B0503020204020204" pitchFamily="34" charset="-122"/>
              </a:rPr>
              <a:t>,  </a:t>
            </a:r>
          </a:p>
          <a:p>
            <a:pPr eaLnBrk="1" hangingPunct="1"/>
            <a:endParaRPr lang="en-US" altLang="zh-CN" sz="24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搜索算法</a:t>
            </a:r>
          </a:p>
          <a:p>
            <a:pPr marL="903288" lvl="2" indent="11113"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OPEN</a:t>
            </a:r>
            <a:r>
              <a:rPr lang="zh-CN" altLang="en-US" sz="2400" b="1" dirty="0">
                <a:latin typeface="微软雅黑" panose="020B0503020204020204" pitchFamily="34" charset="-122"/>
                <a:ea typeface="微软雅黑" panose="020B0503020204020204" pitchFamily="34" charset="-122"/>
              </a:rPr>
              <a:t>表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存放待扩展的节点</a:t>
            </a:r>
            <a:r>
              <a:rPr lang="en-US" altLang="zh-CN" sz="2400" b="1" dirty="0">
                <a:latin typeface="微软雅黑" panose="020B0503020204020204" pitchFamily="34" charset="-122"/>
                <a:ea typeface="微软雅黑" panose="020B0503020204020204" pitchFamily="34" charset="-122"/>
              </a:rPr>
              <a:t>.</a:t>
            </a:r>
          </a:p>
          <a:p>
            <a:pPr marL="903288" lvl="2" indent="11113"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CLOSED</a:t>
            </a:r>
            <a:r>
              <a:rPr lang="zh-CN" altLang="en-US" sz="2400" b="1" dirty="0">
                <a:latin typeface="微软雅黑" panose="020B0503020204020204" pitchFamily="34" charset="-122"/>
                <a:ea typeface="微软雅黑" panose="020B0503020204020204" pitchFamily="34" charset="-122"/>
              </a:rPr>
              <a:t>表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存放已被扩展过的节点</a:t>
            </a:r>
            <a:r>
              <a:rPr lang="en-US" altLang="zh-CN" sz="24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082C2744-A68C-4DB3-9E54-2A36C9DB5393}"/>
              </a:ext>
            </a:extLst>
          </p:cNvPr>
          <p:cNvSpPr>
            <a:spLocks noGrp="1" noChangeArrowheads="1"/>
          </p:cNvSpPr>
          <p:nvPr>
            <p:ph type="title"/>
          </p:nvPr>
        </p:nvSpPr>
        <p:spPr/>
        <p:txBody>
          <a:bodyPr/>
          <a:lstStyle/>
          <a:p>
            <a:pPr eaLnBrk="1" hangingPunct="1"/>
            <a:r>
              <a:rPr lang="zh-CN" altLang="en-US" b="1" dirty="0">
                <a:latin typeface="微软雅黑" panose="020B0503020204020204" pitchFamily="34" charset="-122"/>
                <a:ea typeface="微软雅黑" panose="020B0503020204020204" pitchFamily="34" charset="-122"/>
              </a:rPr>
              <a:t>启发式搜索</a:t>
            </a:r>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算法</a:t>
            </a:r>
          </a:p>
        </p:txBody>
      </p:sp>
      <p:graphicFrame>
        <p:nvGraphicFramePr>
          <p:cNvPr id="2" name="内容占位符 1">
            <a:extLst>
              <a:ext uri="{FF2B5EF4-FFF2-40B4-BE49-F238E27FC236}">
                <a16:creationId xmlns:a16="http://schemas.microsoft.com/office/drawing/2014/main" id="{0512CB8E-2DC5-4B52-BC4B-CEA458E158A4}"/>
              </a:ext>
            </a:extLst>
          </p:cNvPr>
          <p:cNvGraphicFramePr>
            <a:graphicFrameLocks noGrp="1"/>
          </p:cNvGraphicFramePr>
          <p:nvPr>
            <p:ph idx="1"/>
          </p:nvPr>
        </p:nvGraphicFramePr>
        <p:xfrm>
          <a:off x="1055440" y="1412776"/>
          <a:ext cx="9307760" cy="5064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dgm id="{FB03C8BA-AF3B-4B6B-8009-0447ADE75C4F}"/>
                                            </p:graphicEl>
                                          </p:spTgt>
                                        </p:tgtEl>
                                        <p:attrNameLst>
                                          <p:attrName>style.visibility</p:attrName>
                                        </p:attrNameLst>
                                      </p:cBhvr>
                                      <p:to>
                                        <p:strVal val="visible"/>
                                      </p:to>
                                    </p:set>
                                    <p:anim calcmode="lin" valueType="num">
                                      <p:cBhvr additive="base">
                                        <p:cTn id="7" dur="500" fill="hold"/>
                                        <p:tgtEl>
                                          <p:spTgt spid="2">
                                            <p:graphicEl>
                                              <a:dgm id="{FB03C8BA-AF3B-4B6B-8009-0447ADE75C4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FB03C8BA-AF3B-4B6B-8009-0447ADE75C4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graphicEl>
                                              <a:dgm id="{7A069E96-D5FD-495B-AD35-1C3FD76D4B81}"/>
                                            </p:graphicEl>
                                          </p:spTgt>
                                        </p:tgtEl>
                                        <p:attrNameLst>
                                          <p:attrName>style.visibility</p:attrName>
                                        </p:attrNameLst>
                                      </p:cBhvr>
                                      <p:to>
                                        <p:strVal val="visible"/>
                                      </p:to>
                                    </p:set>
                                    <p:anim calcmode="lin" valueType="num">
                                      <p:cBhvr additive="base">
                                        <p:cTn id="13" dur="500" fill="hold"/>
                                        <p:tgtEl>
                                          <p:spTgt spid="2">
                                            <p:graphicEl>
                                              <a:dgm id="{7A069E96-D5FD-495B-AD35-1C3FD76D4B8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graphicEl>
                                              <a:dgm id="{7A069E96-D5FD-495B-AD35-1C3FD76D4B81}"/>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graphicEl>
                                              <a:dgm id="{97D16818-0D90-4B53-B241-3469C11B4A49}"/>
                                            </p:graphicEl>
                                          </p:spTgt>
                                        </p:tgtEl>
                                        <p:attrNameLst>
                                          <p:attrName>style.visibility</p:attrName>
                                        </p:attrNameLst>
                                      </p:cBhvr>
                                      <p:to>
                                        <p:strVal val="visible"/>
                                      </p:to>
                                    </p:set>
                                    <p:anim calcmode="lin" valueType="num">
                                      <p:cBhvr additive="base">
                                        <p:cTn id="17" dur="500" fill="hold"/>
                                        <p:tgtEl>
                                          <p:spTgt spid="2">
                                            <p:graphicEl>
                                              <a:dgm id="{97D16818-0D90-4B53-B241-3469C11B4A49}"/>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graphicEl>
                                              <a:dgm id="{97D16818-0D90-4B53-B241-3469C11B4A49}"/>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graphicEl>
                                              <a:dgm id="{C1D1E41B-BE8C-4E6A-9552-AE3B05A72CCD}"/>
                                            </p:graphicEl>
                                          </p:spTgt>
                                        </p:tgtEl>
                                        <p:attrNameLst>
                                          <p:attrName>style.visibility</p:attrName>
                                        </p:attrNameLst>
                                      </p:cBhvr>
                                      <p:to>
                                        <p:strVal val="visible"/>
                                      </p:to>
                                    </p:set>
                                    <p:anim calcmode="lin" valueType="num">
                                      <p:cBhvr additive="base">
                                        <p:cTn id="23" dur="500" fill="hold"/>
                                        <p:tgtEl>
                                          <p:spTgt spid="2">
                                            <p:graphicEl>
                                              <a:dgm id="{C1D1E41B-BE8C-4E6A-9552-AE3B05A72CCD}"/>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graphicEl>
                                              <a:dgm id="{C1D1E41B-BE8C-4E6A-9552-AE3B05A72CCD}"/>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graphicEl>
                                              <a:dgm id="{073C93A2-1236-4B70-95CF-FF5044A7A60D}"/>
                                            </p:graphicEl>
                                          </p:spTgt>
                                        </p:tgtEl>
                                        <p:attrNameLst>
                                          <p:attrName>style.visibility</p:attrName>
                                        </p:attrNameLst>
                                      </p:cBhvr>
                                      <p:to>
                                        <p:strVal val="visible"/>
                                      </p:to>
                                    </p:set>
                                    <p:anim calcmode="lin" valueType="num">
                                      <p:cBhvr additive="base">
                                        <p:cTn id="27" dur="500" fill="hold"/>
                                        <p:tgtEl>
                                          <p:spTgt spid="2">
                                            <p:graphicEl>
                                              <a:dgm id="{073C93A2-1236-4B70-95CF-FF5044A7A60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graphicEl>
                                              <a:dgm id="{073C93A2-1236-4B70-95CF-FF5044A7A60D}"/>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graphicEl>
                                              <a:dgm id="{9C9283F7-F4AD-4B36-A75D-8405D07AF143}"/>
                                            </p:graphicEl>
                                          </p:spTgt>
                                        </p:tgtEl>
                                        <p:attrNameLst>
                                          <p:attrName>style.visibility</p:attrName>
                                        </p:attrNameLst>
                                      </p:cBhvr>
                                      <p:to>
                                        <p:strVal val="visible"/>
                                      </p:to>
                                    </p:set>
                                    <p:anim calcmode="lin" valueType="num">
                                      <p:cBhvr additive="base">
                                        <p:cTn id="33" dur="500" fill="hold"/>
                                        <p:tgtEl>
                                          <p:spTgt spid="2">
                                            <p:graphicEl>
                                              <a:dgm id="{9C9283F7-F4AD-4B36-A75D-8405D07AF143}"/>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graphicEl>
                                              <a:dgm id="{9C9283F7-F4AD-4B36-A75D-8405D07AF143}"/>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
                                            <p:graphicEl>
                                              <a:dgm id="{32B0A3CC-7026-4F05-9B65-BD972C0A886A}"/>
                                            </p:graphicEl>
                                          </p:spTgt>
                                        </p:tgtEl>
                                        <p:attrNameLst>
                                          <p:attrName>style.visibility</p:attrName>
                                        </p:attrNameLst>
                                      </p:cBhvr>
                                      <p:to>
                                        <p:strVal val="visible"/>
                                      </p:to>
                                    </p:set>
                                    <p:anim calcmode="lin" valueType="num">
                                      <p:cBhvr additive="base">
                                        <p:cTn id="37" dur="500" fill="hold"/>
                                        <p:tgtEl>
                                          <p:spTgt spid="2">
                                            <p:graphicEl>
                                              <a:dgm id="{32B0A3CC-7026-4F05-9B65-BD972C0A886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graphicEl>
                                              <a:dgm id="{32B0A3CC-7026-4F05-9B65-BD972C0A886A}"/>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graphicEl>
                                              <a:dgm id="{610A790E-B4F2-4133-8A3C-70925DF18F3B}"/>
                                            </p:graphicEl>
                                          </p:spTgt>
                                        </p:tgtEl>
                                        <p:attrNameLst>
                                          <p:attrName>style.visibility</p:attrName>
                                        </p:attrNameLst>
                                      </p:cBhvr>
                                      <p:to>
                                        <p:strVal val="visible"/>
                                      </p:to>
                                    </p:set>
                                    <p:anim calcmode="lin" valueType="num">
                                      <p:cBhvr additive="base">
                                        <p:cTn id="43" dur="500" fill="hold"/>
                                        <p:tgtEl>
                                          <p:spTgt spid="2">
                                            <p:graphicEl>
                                              <a:dgm id="{610A790E-B4F2-4133-8A3C-70925DF18F3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graphicEl>
                                              <a:dgm id="{610A790E-B4F2-4133-8A3C-70925DF18F3B}"/>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
                                            <p:graphicEl>
                                              <a:dgm id="{D327407A-3226-44E5-B1E3-E1401911652F}"/>
                                            </p:graphicEl>
                                          </p:spTgt>
                                        </p:tgtEl>
                                        <p:attrNameLst>
                                          <p:attrName>style.visibility</p:attrName>
                                        </p:attrNameLst>
                                      </p:cBhvr>
                                      <p:to>
                                        <p:strVal val="visible"/>
                                      </p:to>
                                    </p:set>
                                    <p:anim calcmode="lin" valueType="num">
                                      <p:cBhvr additive="base">
                                        <p:cTn id="47" dur="500" fill="hold"/>
                                        <p:tgtEl>
                                          <p:spTgt spid="2">
                                            <p:graphicEl>
                                              <a:dgm id="{D327407A-3226-44E5-B1E3-E1401911652F}"/>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graphicEl>
                                              <a:dgm id="{D327407A-3226-44E5-B1E3-E1401911652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5778-3085-44C8-A44F-65FCC1B86D66}"/>
              </a:ext>
            </a:extLst>
          </p:cNvPr>
          <p:cNvSpPr>
            <a:spLocks noGrp="1"/>
          </p:cNvSpPr>
          <p:nvPr>
            <p:ph type="title"/>
          </p:nvPr>
        </p:nvSpPr>
        <p:spPr/>
        <p:txBody>
          <a:bodyPr/>
          <a:lstStyle/>
          <a:p>
            <a:r>
              <a:rPr lang="zh-CN" altLang="en-US" dirty="0"/>
              <a:t>人工智能发展时期</a:t>
            </a:r>
          </a:p>
        </p:txBody>
      </p:sp>
      <p:graphicFrame>
        <p:nvGraphicFramePr>
          <p:cNvPr id="4" name="内容占位符 3">
            <a:extLst>
              <a:ext uri="{FF2B5EF4-FFF2-40B4-BE49-F238E27FC236}">
                <a16:creationId xmlns:a16="http://schemas.microsoft.com/office/drawing/2014/main" id="{BF235E94-71CD-4DAC-A667-8C08C1D12791}"/>
              </a:ext>
            </a:extLst>
          </p:cNvPr>
          <p:cNvGraphicFramePr>
            <a:graphicFrameLocks noGrp="1"/>
          </p:cNvGraphicFramePr>
          <p:nvPr>
            <p:ph idx="1"/>
            <p:extLst>
              <p:ext uri="{D42A27DB-BD31-4B8C-83A1-F6EECF244321}">
                <p14:modId xmlns:p14="http://schemas.microsoft.com/office/powerpoint/2010/main" val="183584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0968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F98DA425-148C-4EAD-9313-6A6BEE6EA092}"/>
              </a:ext>
            </a:extLst>
          </p:cNvPr>
          <p:cNvSpPr>
            <a:spLocks noGrp="1" noChangeArrowheads="1"/>
          </p:cNvSpPr>
          <p:nvPr>
            <p:ph type="title"/>
          </p:nvPr>
        </p:nvSpPr>
        <p:spPr/>
        <p:txBody>
          <a:bodyPr/>
          <a:lstStyle/>
          <a:p>
            <a:pPr eaLnBrk="1" hangingPunct="1"/>
            <a:r>
              <a:rPr lang="zh-CN" altLang="en-US" b="1">
                <a:latin typeface="微软雅黑" panose="020B0503020204020204" pitchFamily="34" charset="-122"/>
                <a:ea typeface="微软雅黑" panose="020B0503020204020204" pitchFamily="34" charset="-122"/>
              </a:rPr>
              <a:t>启发式搜索</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算法</a:t>
            </a:r>
          </a:p>
        </p:txBody>
      </p:sp>
      <p:sp>
        <p:nvSpPr>
          <p:cNvPr id="141315" name="Rectangle 3">
            <a:extLst>
              <a:ext uri="{FF2B5EF4-FFF2-40B4-BE49-F238E27FC236}">
                <a16:creationId xmlns:a16="http://schemas.microsoft.com/office/drawing/2014/main" id="{E778A015-F994-4567-AD46-59138E63AD99}"/>
              </a:ext>
            </a:extLst>
          </p:cNvPr>
          <p:cNvSpPr>
            <a:spLocks noGrp="1" noChangeArrowheads="1"/>
          </p:cNvSpPr>
          <p:nvPr>
            <p:ph idx="1"/>
          </p:nvPr>
        </p:nvSpPr>
        <p:spPr>
          <a:xfrm>
            <a:off x="2286000" y="1981200"/>
            <a:ext cx="8922568" cy="4114800"/>
          </a:xfrm>
        </p:spPr>
        <p:txBody>
          <a:bodyPr/>
          <a:lstStyle/>
          <a:p>
            <a:pPr eaLnBrk="1" hangingPunct="1"/>
            <a:r>
              <a:rPr lang="zh-CN" altLang="en-US" sz="2400" b="1" dirty="0">
                <a:latin typeface="微软雅黑" panose="020B0503020204020204" pitchFamily="34" charset="-122"/>
                <a:ea typeface="微软雅黑" panose="020B0503020204020204" pitchFamily="34" charset="-122"/>
              </a:rPr>
              <a:t>评价函数的一般形式</a:t>
            </a:r>
            <a:r>
              <a:rPr lang="en-US" altLang="zh-CN" sz="2400" b="1" dirty="0">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f(n) = g(n) + h(n)  </a:t>
            </a:r>
            <a:r>
              <a:rPr lang="zh-CN" altLang="en-US" sz="2400" b="1" dirty="0">
                <a:latin typeface="微软雅黑" panose="020B0503020204020204" pitchFamily="34" charset="-122"/>
                <a:ea typeface="微软雅黑" panose="020B0503020204020204" pitchFamily="34" charset="-122"/>
              </a:rPr>
              <a:t>且  </a:t>
            </a:r>
            <a:r>
              <a:rPr lang="en-US" altLang="zh-CN" sz="2400" b="1" dirty="0">
                <a:latin typeface="微软雅黑" panose="020B0503020204020204" pitchFamily="34" charset="-122"/>
                <a:ea typeface="微软雅黑" panose="020B0503020204020204" pitchFamily="34" charset="-122"/>
              </a:rPr>
              <a:t>h(n) &lt;= h*(n)</a:t>
            </a:r>
          </a:p>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g(n),h(n):</a:t>
            </a:r>
            <a:r>
              <a:rPr lang="zh-CN" altLang="en-US" sz="2400" b="1" dirty="0">
                <a:latin typeface="微软雅黑" panose="020B0503020204020204" pitchFamily="34" charset="-122"/>
                <a:ea typeface="微软雅黑" panose="020B0503020204020204" pitchFamily="34" charset="-122"/>
              </a:rPr>
              <a:t>定义同</a:t>
            </a:r>
            <a:r>
              <a:rPr lang="en-US" altLang="zh-CN" sz="2400" b="1" dirty="0">
                <a:solidFill>
                  <a:srgbClr val="CC3300"/>
                </a:solidFill>
                <a:latin typeface="微软雅黑" panose="020B0503020204020204" pitchFamily="34" charset="-122"/>
                <a:ea typeface="微软雅黑" panose="020B0503020204020204" pitchFamily="34" charset="-122"/>
              </a:rPr>
              <a:t>A</a:t>
            </a:r>
            <a:r>
              <a:rPr lang="zh-CN" altLang="en-US" sz="2400" b="1" dirty="0">
                <a:solidFill>
                  <a:srgbClr val="CC3300"/>
                </a:solidFill>
                <a:latin typeface="微软雅黑" panose="020B0503020204020204" pitchFamily="34" charset="-122"/>
                <a:ea typeface="微软雅黑" panose="020B0503020204020204" pitchFamily="34" charset="-122"/>
              </a:rPr>
              <a:t>算法</a:t>
            </a:r>
            <a:r>
              <a:rPr lang="en-US" altLang="zh-CN" sz="2400" b="1" dirty="0">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h*(n):</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到目标节点的最短路径</a:t>
            </a:r>
            <a:r>
              <a:rPr lang="en-US" altLang="zh-CN" sz="2400" b="1" dirty="0">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称此时的</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算法为</a:t>
            </a:r>
            <a:r>
              <a:rPr lang="en-US" altLang="zh-CN" sz="2400" b="1" dirty="0">
                <a:solidFill>
                  <a:srgbClr val="CC3300"/>
                </a:solidFill>
                <a:latin typeface="微软雅黑" panose="020B0503020204020204" pitchFamily="34" charset="-122"/>
                <a:ea typeface="微软雅黑" panose="020B0503020204020204" pitchFamily="34" charset="-122"/>
              </a:rPr>
              <a:t>A*</a:t>
            </a:r>
            <a:r>
              <a:rPr lang="zh-CN" altLang="en-US" sz="2400" b="1" dirty="0">
                <a:solidFill>
                  <a:srgbClr val="CC3300"/>
                </a:solidFill>
                <a:latin typeface="微软雅黑" panose="020B0503020204020204" pitchFamily="34" charset="-122"/>
                <a:ea typeface="微软雅黑" panose="020B0503020204020204" pitchFamily="34" charset="-122"/>
              </a:rPr>
              <a:t>算法</a:t>
            </a:r>
            <a:r>
              <a:rPr lang="en-US" altLang="zh-CN" sz="2400" b="1" dirty="0">
                <a:latin typeface="微软雅黑" panose="020B0503020204020204" pitchFamily="34" charset="-122"/>
                <a:ea typeface="微软雅黑" panose="020B0503020204020204" pitchFamily="34" charset="-122"/>
              </a:rPr>
              <a:t>.</a:t>
            </a:r>
          </a:p>
          <a:p>
            <a:pPr eaLnBrk="1" hangingPunct="1"/>
            <a:r>
              <a:rPr lang="en-US" altLang="zh-CN" sz="2400" b="1" dirty="0">
                <a:solidFill>
                  <a:schemeClr val="folHlink"/>
                </a:solidFill>
                <a:latin typeface="微软雅黑" panose="020B0503020204020204" pitchFamily="34" charset="-122"/>
                <a:ea typeface="微软雅黑" panose="020B0503020204020204" pitchFamily="34" charset="-122"/>
              </a:rPr>
              <a:t>A*</a:t>
            </a:r>
            <a:r>
              <a:rPr lang="zh-CN" altLang="en-US" sz="2400" b="1" dirty="0">
                <a:solidFill>
                  <a:schemeClr val="folHlink"/>
                </a:solidFill>
                <a:latin typeface="微软雅黑" panose="020B0503020204020204" pitchFamily="34" charset="-122"/>
                <a:ea typeface="微软雅黑" panose="020B0503020204020204" pitchFamily="34" charset="-122"/>
              </a:rPr>
              <a:t>算法的特征</a:t>
            </a:r>
            <a:r>
              <a:rPr lang="en-US" altLang="zh-CN" sz="2400" b="1" dirty="0">
                <a:latin typeface="微软雅黑" panose="020B0503020204020204" pitchFamily="34" charset="-122"/>
                <a:ea typeface="微软雅黑" panose="020B0503020204020204" pitchFamily="34" charset="-122"/>
              </a:rPr>
              <a:t>:</a:t>
            </a:r>
          </a:p>
          <a:p>
            <a:pPr lvl="1" eaLnBrk="1" hangingPunct="1"/>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是可采纳的</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8000"/>
                </a:solidFill>
                <a:latin typeface="微软雅黑" panose="020B0503020204020204" pitchFamily="34" charset="-122"/>
                <a:ea typeface="微软雅黑" panose="020B0503020204020204" pitchFamily="34" charset="-122"/>
              </a:rPr>
              <a:t>只要最短路径存在</a:t>
            </a:r>
            <a:r>
              <a:rPr lang="en-US" altLang="zh-CN" sz="2000" b="1" dirty="0">
                <a:solidFill>
                  <a:srgbClr val="008000"/>
                </a:solidFill>
                <a:latin typeface="微软雅黑" panose="020B0503020204020204" pitchFamily="34" charset="-122"/>
                <a:ea typeface="微软雅黑" panose="020B0503020204020204" pitchFamily="34" charset="-122"/>
              </a:rPr>
              <a:t>,</a:t>
            </a:r>
            <a:r>
              <a:rPr lang="zh-CN" altLang="en-US" sz="2000" b="1" dirty="0">
                <a:solidFill>
                  <a:srgbClr val="008000"/>
                </a:solidFill>
                <a:latin typeface="微软雅黑" panose="020B0503020204020204" pitchFamily="34" charset="-122"/>
                <a:ea typeface="微软雅黑" panose="020B0503020204020204" pitchFamily="34" charset="-122"/>
              </a:rPr>
              <a:t>就一定能找出</a:t>
            </a:r>
            <a:r>
              <a:rPr lang="en-US" altLang="zh-CN" sz="2000" b="1" dirty="0">
                <a:latin typeface="微软雅黑" panose="020B0503020204020204" pitchFamily="34" charset="-122"/>
                <a:ea typeface="微软雅黑" panose="020B0503020204020204" pitchFamily="34" charset="-122"/>
              </a:rPr>
              <a:t>.</a:t>
            </a:r>
          </a:p>
          <a:p>
            <a:pPr lvl="1" eaLnBrk="1" hangingPunct="1"/>
            <a:r>
              <a:rPr lang="zh-CN" altLang="en-US" sz="2000" b="1" dirty="0">
                <a:latin typeface="微软雅黑" panose="020B0503020204020204" pitchFamily="34" charset="-122"/>
                <a:ea typeface="微软雅黑" panose="020B0503020204020204" pitchFamily="34" charset="-122"/>
              </a:rPr>
              <a:t>如果有 </a:t>
            </a:r>
            <a:r>
              <a:rPr lang="en-US" altLang="zh-CN" sz="2000" b="1" dirty="0">
                <a:latin typeface="微软雅黑" panose="020B0503020204020204" pitchFamily="34" charset="-122"/>
                <a:ea typeface="微软雅黑" panose="020B0503020204020204" pitchFamily="34" charset="-122"/>
              </a:rPr>
              <a:t>h1(n) &lt;= h2(n) &lt;= h*(n), </a:t>
            </a:r>
            <a:r>
              <a:rPr lang="zh-CN" altLang="en-US" sz="2000" b="1" dirty="0">
                <a:latin typeface="微软雅黑" panose="020B0503020204020204" pitchFamily="34" charset="-122"/>
                <a:ea typeface="微软雅黑" panose="020B0503020204020204" pitchFamily="34" charset="-122"/>
              </a:rPr>
              <a:t>那么</a:t>
            </a:r>
            <a:r>
              <a:rPr lang="en-US" altLang="zh-CN" sz="2000" b="1" dirty="0">
                <a:latin typeface="微软雅黑" panose="020B0503020204020204" pitchFamily="34" charset="-122"/>
                <a:ea typeface="微软雅黑" panose="020B0503020204020204" pitchFamily="34" charset="-122"/>
              </a:rPr>
              <a:t>h2</a:t>
            </a:r>
            <a:r>
              <a:rPr lang="zh-CN" altLang="en-US" sz="2000" b="1" dirty="0">
                <a:latin typeface="微软雅黑" panose="020B0503020204020204" pitchFamily="34" charset="-122"/>
                <a:ea typeface="微软雅黑" panose="020B0503020204020204" pitchFamily="34" charset="-122"/>
              </a:rPr>
              <a:t>比</a:t>
            </a:r>
            <a:r>
              <a:rPr lang="en-US" altLang="zh-CN" sz="2000" b="1" dirty="0">
                <a:latin typeface="微软雅黑" panose="020B0503020204020204" pitchFamily="34" charset="-122"/>
                <a:ea typeface="微软雅黑" panose="020B0503020204020204" pitchFamily="34" charset="-122"/>
              </a:rPr>
              <a:t>h1</a:t>
            </a:r>
            <a:r>
              <a:rPr lang="zh-CN" altLang="en-US" sz="2000" b="1" dirty="0">
                <a:latin typeface="微软雅黑" panose="020B0503020204020204" pitchFamily="34" charset="-122"/>
                <a:ea typeface="微软雅黑" panose="020B0503020204020204" pitchFamily="34" charset="-122"/>
              </a:rPr>
              <a:t>展开更少的节点</a:t>
            </a:r>
            <a:r>
              <a:rPr lang="en-US" altLang="zh-CN" sz="2000" b="1" dirty="0">
                <a:latin typeface="微软雅黑" panose="020B0503020204020204" pitchFamily="34" charset="-122"/>
                <a:ea typeface="微软雅黑" panose="020B0503020204020204" pitchFamily="34" charset="-122"/>
              </a:rPr>
              <a:t>.</a:t>
            </a:r>
          </a:p>
          <a:p>
            <a:pPr lvl="1" eaLnBrk="1" hangingPunct="1"/>
            <a:r>
              <a:rPr lang="zh-CN" altLang="en-US" sz="2000" b="1" dirty="0">
                <a:latin typeface="微软雅黑" panose="020B0503020204020204" pitchFamily="34" charset="-122"/>
                <a:ea typeface="微软雅黑" panose="020B0503020204020204" pitchFamily="34" charset="-122"/>
              </a:rPr>
              <a:t>广度优先搜索是当</a:t>
            </a:r>
            <a:r>
              <a:rPr lang="en-US" altLang="zh-CN" sz="2000" b="1" dirty="0">
                <a:latin typeface="微软雅黑" panose="020B0503020204020204" pitchFamily="34" charset="-122"/>
                <a:ea typeface="微软雅黑" panose="020B0503020204020204" pitchFamily="34" charset="-122"/>
              </a:rPr>
              <a:t>h(n)=0</a:t>
            </a:r>
            <a:r>
              <a:rPr lang="zh-CN" altLang="en-US" sz="2000" b="1" dirty="0">
                <a:latin typeface="微软雅黑" panose="020B0503020204020204" pitchFamily="34" charset="-122"/>
                <a:ea typeface="微软雅黑" panose="020B0503020204020204" pitchFamily="34" charset="-122"/>
              </a:rPr>
              <a:t>时的</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算法的特例</a:t>
            </a:r>
            <a:r>
              <a:rPr lang="en-US" altLang="zh-CN" sz="2000" b="1"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C24F979F-DA18-40E4-9300-39AB49E7ECA3}"/>
              </a:ext>
            </a:extLst>
          </p:cNvPr>
          <p:cNvSpPr>
            <a:spLocks noGrp="1" noChangeArrowheads="1"/>
          </p:cNvSpPr>
          <p:nvPr>
            <p:ph type="title"/>
          </p:nvPr>
        </p:nvSpPr>
        <p:spPr>
          <a:xfrm>
            <a:off x="2566993" y="188913"/>
            <a:ext cx="7793037" cy="1143000"/>
          </a:xfrm>
        </p:spPr>
        <p:txBody>
          <a:bodyPr/>
          <a:lstStyle/>
          <a:p>
            <a:pPr eaLnBrk="1" hangingPunct="1"/>
            <a:r>
              <a:rPr lang="zh-CN" altLang="en-US" b="1">
                <a:latin typeface="微软雅黑" panose="020B0503020204020204" pitchFamily="34" charset="-122"/>
                <a:ea typeface="微软雅黑" panose="020B0503020204020204" pitchFamily="34" charset="-122"/>
              </a:rPr>
              <a:t>启发式搜索</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算法</a:t>
            </a:r>
          </a:p>
        </p:txBody>
      </p:sp>
      <p:sp>
        <p:nvSpPr>
          <p:cNvPr id="143363" name="Rectangle 3">
            <a:extLst>
              <a:ext uri="{FF2B5EF4-FFF2-40B4-BE49-F238E27FC236}">
                <a16:creationId xmlns:a16="http://schemas.microsoft.com/office/drawing/2014/main" id="{620303BD-19DC-4AA7-9310-B1F62CE20D1B}"/>
              </a:ext>
            </a:extLst>
          </p:cNvPr>
          <p:cNvSpPr>
            <a:spLocks noGrp="1" noChangeArrowheads="1"/>
          </p:cNvSpPr>
          <p:nvPr>
            <p:ph idx="1"/>
          </p:nvPr>
        </p:nvSpPr>
        <p:spPr>
          <a:xfrm>
            <a:off x="2351088" y="1773238"/>
            <a:ext cx="8128000" cy="4895850"/>
          </a:xfrm>
        </p:spPr>
        <p:txBody>
          <a:bodyPr/>
          <a:lstStyle/>
          <a:p>
            <a:pPr eaLnBrk="1" hangingPunct="1"/>
            <a:r>
              <a:rPr lang="zh-CN" altLang="en-US" sz="2400" b="1" dirty="0">
                <a:latin typeface="微软雅黑" panose="020B0503020204020204" pitchFamily="34" charset="-122"/>
                <a:ea typeface="微软雅黑" panose="020B0503020204020204" pitchFamily="34" charset="-122"/>
              </a:rPr>
              <a:t>评价函数  </a:t>
            </a:r>
            <a:r>
              <a:rPr lang="en-US" altLang="zh-CN" sz="2400" b="1" dirty="0">
                <a:solidFill>
                  <a:srgbClr val="993300"/>
                </a:solidFill>
                <a:latin typeface="微软雅黑" panose="020B0503020204020204" pitchFamily="34" charset="-122"/>
                <a:ea typeface="微软雅黑" panose="020B0503020204020204" pitchFamily="34" charset="-122"/>
              </a:rPr>
              <a:t>f(x) = g(x) + h(x)</a:t>
            </a:r>
            <a:r>
              <a:rPr lang="en-US" altLang="zh-CN" sz="2400" b="1" dirty="0">
                <a:latin typeface="微软雅黑" panose="020B0503020204020204" pitchFamily="34" charset="-122"/>
                <a:ea typeface="微软雅黑" panose="020B0503020204020204" pitchFamily="34" charset="-122"/>
              </a:rPr>
              <a:t>  ( </a:t>
            </a:r>
            <a:r>
              <a:rPr lang="zh-CN" altLang="en-US" sz="2400" b="1" dirty="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h(n) &lt;= h*(n) )</a:t>
            </a:r>
          </a:p>
        </p:txBody>
      </p:sp>
      <p:sp>
        <p:nvSpPr>
          <p:cNvPr id="143364" name="Oval 4">
            <a:extLst>
              <a:ext uri="{FF2B5EF4-FFF2-40B4-BE49-F238E27FC236}">
                <a16:creationId xmlns:a16="http://schemas.microsoft.com/office/drawing/2014/main" id="{624E53CE-930B-4B81-8FD1-B672D01504CD}"/>
              </a:ext>
            </a:extLst>
          </p:cNvPr>
          <p:cNvSpPr>
            <a:spLocks noChangeArrowheads="1"/>
          </p:cNvSpPr>
          <p:nvPr/>
        </p:nvSpPr>
        <p:spPr bwMode="auto">
          <a:xfrm>
            <a:off x="3216275" y="5229225"/>
            <a:ext cx="215900" cy="2159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143365" name="Oval 5">
            <a:extLst>
              <a:ext uri="{FF2B5EF4-FFF2-40B4-BE49-F238E27FC236}">
                <a16:creationId xmlns:a16="http://schemas.microsoft.com/office/drawing/2014/main" id="{F211ADCE-0D0A-477F-A7A3-26A796474F73}"/>
              </a:ext>
            </a:extLst>
          </p:cNvPr>
          <p:cNvSpPr>
            <a:spLocks noChangeArrowheads="1"/>
          </p:cNvSpPr>
          <p:nvPr/>
        </p:nvSpPr>
        <p:spPr bwMode="auto">
          <a:xfrm>
            <a:off x="6456363" y="3644900"/>
            <a:ext cx="215900" cy="2159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143366" name="Oval 7">
            <a:extLst>
              <a:ext uri="{FF2B5EF4-FFF2-40B4-BE49-F238E27FC236}">
                <a16:creationId xmlns:a16="http://schemas.microsoft.com/office/drawing/2014/main" id="{DFDDDD72-F0AE-42B7-9C02-C1720BD5523F}"/>
              </a:ext>
            </a:extLst>
          </p:cNvPr>
          <p:cNvSpPr>
            <a:spLocks noChangeArrowheads="1"/>
          </p:cNvSpPr>
          <p:nvPr/>
        </p:nvSpPr>
        <p:spPr bwMode="auto">
          <a:xfrm>
            <a:off x="9264650" y="2924175"/>
            <a:ext cx="215900" cy="2159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143367" name="Freeform 8">
            <a:extLst>
              <a:ext uri="{FF2B5EF4-FFF2-40B4-BE49-F238E27FC236}">
                <a16:creationId xmlns:a16="http://schemas.microsoft.com/office/drawing/2014/main" id="{9DD9EDE4-D9DE-4F41-A03E-2E2166B06482}"/>
              </a:ext>
            </a:extLst>
          </p:cNvPr>
          <p:cNvSpPr>
            <a:spLocks/>
          </p:cNvSpPr>
          <p:nvPr/>
        </p:nvSpPr>
        <p:spPr bwMode="auto">
          <a:xfrm>
            <a:off x="6672263" y="2949580"/>
            <a:ext cx="2589212" cy="766763"/>
          </a:xfrm>
          <a:custGeom>
            <a:avLst/>
            <a:gdLst>
              <a:gd name="T0" fmla="*/ 0 w 2348"/>
              <a:gd name="T1" fmla="*/ 766763 h 483"/>
              <a:gd name="T2" fmla="*/ 251423 w 2348"/>
              <a:gd name="T3" fmla="*/ 755650 h 483"/>
              <a:gd name="T4" fmla="*/ 488510 w 2348"/>
              <a:gd name="T5" fmla="*/ 660400 h 483"/>
              <a:gd name="T6" fmla="*/ 846897 w 2348"/>
              <a:gd name="T7" fmla="*/ 649288 h 483"/>
              <a:gd name="T8" fmla="*/ 943938 w 2348"/>
              <a:gd name="T9" fmla="*/ 520700 h 483"/>
              <a:gd name="T10" fmla="*/ 1017821 w 2348"/>
              <a:gd name="T11" fmla="*/ 414338 h 483"/>
              <a:gd name="T12" fmla="*/ 1058622 w 2348"/>
              <a:gd name="T13" fmla="*/ 368300 h 483"/>
              <a:gd name="T14" fmla="*/ 1155662 w 2348"/>
              <a:gd name="T15" fmla="*/ 261938 h 483"/>
              <a:gd name="T16" fmla="*/ 1693795 w 2348"/>
              <a:gd name="T17" fmla="*/ 239713 h 483"/>
              <a:gd name="T18" fmla="*/ 1799657 w 2348"/>
              <a:gd name="T19" fmla="*/ 203200 h 483"/>
              <a:gd name="T20" fmla="*/ 1888978 w 2348"/>
              <a:gd name="T21" fmla="*/ 133350 h 483"/>
              <a:gd name="T22" fmla="*/ 2124962 w 2348"/>
              <a:gd name="T23" fmla="*/ 74613 h 483"/>
              <a:gd name="T24" fmla="*/ 2589212 w 2348"/>
              <a:gd name="T25" fmla="*/ 63500 h 4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48" h="483">
                <a:moveTo>
                  <a:pt x="0" y="483"/>
                </a:moveTo>
                <a:cubicBezTo>
                  <a:pt x="76" y="481"/>
                  <a:pt x="152" y="482"/>
                  <a:pt x="228" y="476"/>
                </a:cubicBezTo>
                <a:cubicBezTo>
                  <a:pt x="299" y="470"/>
                  <a:pt x="372" y="419"/>
                  <a:pt x="443" y="416"/>
                </a:cubicBezTo>
                <a:cubicBezTo>
                  <a:pt x="551" y="411"/>
                  <a:pt x="660" y="411"/>
                  <a:pt x="768" y="409"/>
                </a:cubicBezTo>
                <a:cubicBezTo>
                  <a:pt x="802" y="386"/>
                  <a:pt x="822" y="352"/>
                  <a:pt x="856" y="328"/>
                </a:cubicBezTo>
                <a:cubicBezTo>
                  <a:pt x="875" y="300"/>
                  <a:pt x="896" y="282"/>
                  <a:pt x="923" y="261"/>
                </a:cubicBezTo>
                <a:cubicBezTo>
                  <a:pt x="954" y="213"/>
                  <a:pt x="917" y="260"/>
                  <a:pt x="960" y="232"/>
                </a:cubicBezTo>
                <a:cubicBezTo>
                  <a:pt x="985" y="216"/>
                  <a:pt x="1016" y="167"/>
                  <a:pt x="1048" y="165"/>
                </a:cubicBezTo>
                <a:cubicBezTo>
                  <a:pt x="1270" y="148"/>
                  <a:pt x="1107" y="159"/>
                  <a:pt x="1536" y="151"/>
                </a:cubicBezTo>
                <a:cubicBezTo>
                  <a:pt x="1566" y="144"/>
                  <a:pt x="1605" y="143"/>
                  <a:pt x="1632" y="128"/>
                </a:cubicBezTo>
                <a:cubicBezTo>
                  <a:pt x="1691" y="95"/>
                  <a:pt x="1657" y="103"/>
                  <a:pt x="1713" y="84"/>
                </a:cubicBezTo>
                <a:cubicBezTo>
                  <a:pt x="1783" y="61"/>
                  <a:pt x="1854" y="54"/>
                  <a:pt x="1927" y="47"/>
                </a:cubicBezTo>
                <a:cubicBezTo>
                  <a:pt x="2076" y="0"/>
                  <a:pt x="1941" y="40"/>
                  <a:pt x="2348" y="40"/>
                </a:cubicBezTo>
              </a:path>
            </a:pathLst>
          </a:custGeom>
          <a:noFill/>
          <a:ln w="9525" cap="flat" cmpd="sng">
            <a:solidFill>
              <a:schemeClr val="tx1"/>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3368" name="Freeform 9">
            <a:extLst>
              <a:ext uri="{FF2B5EF4-FFF2-40B4-BE49-F238E27FC236}">
                <a16:creationId xmlns:a16="http://schemas.microsoft.com/office/drawing/2014/main" id="{25F5CBC2-7D4E-416D-A5C9-2B840DFC0045}"/>
              </a:ext>
            </a:extLst>
          </p:cNvPr>
          <p:cNvSpPr>
            <a:spLocks/>
          </p:cNvSpPr>
          <p:nvPr/>
        </p:nvSpPr>
        <p:spPr bwMode="auto">
          <a:xfrm>
            <a:off x="3422655" y="3716338"/>
            <a:ext cx="3033713" cy="1555750"/>
          </a:xfrm>
          <a:custGeom>
            <a:avLst/>
            <a:gdLst>
              <a:gd name="T0" fmla="*/ 0 w 1211"/>
              <a:gd name="T1" fmla="*/ 1521139 h 899"/>
              <a:gd name="T2" fmla="*/ 240493 w 1211"/>
              <a:gd name="T3" fmla="*/ 1533253 h 899"/>
              <a:gd name="T4" fmla="*/ 425872 w 1211"/>
              <a:gd name="T5" fmla="*/ 1483068 h 899"/>
              <a:gd name="T6" fmla="*/ 776590 w 1211"/>
              <a:gd name="T7" fmla="*/ 1316936 h 899"/>
              <a:gd name="T8" fmla="*/ 834208 w 1211"/>
              <a:gd name="T9" fmla="*/ 1290978 h 899"/>
              <a:gd name="T10" fmla="*/ 889321 w 1211"/>
              <a:gd name="T11" fmla="*/ 1278865 h 899"/>
              <a:gd name="T12" fmla="*/ 1054660 w 1211"/>
              <a:gd name="T13" fmla="*/ 1214835 h 899"/>
              <a:gd name="T14" fmla="*/ 1147350 w 1211"/>
              <a:gd name="T15" fmla="*/ 1150805 h 899"/>
              <a:gd name="T16" fmla="*/ 1277617 w 1211"/>
              <a:gd name="T17" fmla="*/ 1034859 h 899"/>
              <a:gd name="T18" fmla="*/ 1535645 w 1211"/>
              <a:gd name="T19" fmla="*/ 844501 h 899"/>
              <a:gd name="T20" fmla="*/ 1683448 w 1211"/>
              <a:gd name="T21" fmla="*/ 740669 h 899"/>
              <a:gd name="T22" fmla="*/ 1796179 w 1211"/>
              <a:gd name="T23" fmla="*/ 664525 h 899"/>
              <a:gd name="T24" fmla="*/ 1943981 w 1211"/>
              <a:gd name="T25" fmla="*/ 422250 h 899"/>
              <a:gd name="T26" fmla="*/ 2202010 w 1211"/>
              <a:gd name="T27" fmla="*/ 384179 h 899"/>
              <a:gd name="T28" fmla="*/ 2572769 w 1211"/>
              <a:gd name="T29" fmla="*/ 346107 h 899"/>
              <a:gd name="T30" fmla="*/ 2738108 w 1211"/>
              <a:gd name="T31" fmla="*/ 268233 h 899"/>
              <a:gd name="T32" fmla="*/ 2885910 w 1211"/>
              <a:gd name="T33" fmla="*/ 166131 h 899"/>
              <a:gd name="T34" fmla="*/ 2961064 w 1211"/>
              <a:gd name="T35" fmla="*/ 89988 h 899"/>
              <a:gd name="T36" fmla="*/ 3033713 w 1211"/>
              <a:gd name="T37" fmla="*/ 0 h 8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1" h="899">
                <a:moveTo>
                  <a:pt x="0" y="879"/>
                </a:moveTo>
                <a:cubicBezTo>
                  <a:pt x="61" y="899"/>
                  <a:pt x="29" y="896"/>
                  <a:pt x="96" y="886"/>
                </a:cubicBezTo>
                <a:cubicBezTo>
                  <a:pt x="123" y="877"/>
                  <a:pt x="142" y="864"/>
                  <a:pt x="170" y="857"/>
                </a:cubicBezTo>
                <a:cubicBezTo>
                  <a:pt x="210" y="817"/>
                  <a:pt x="255" y="778"/>
                  <a:pt x="310" y="761"/>
                </a:cubicBezTo>
                <a:cubicBezTo>
                  <a:pt x="318" y="756"/>
                  <a:pt x="325" y="750"/>
                  <a:pt x="333" y="746"/>
                </a:cubicBezTo>
                <a:cubicBezTo>
                  <a:pt x="340" y="743"/>
                  <a:pt x="348" y="743"/>
                  <a:pt x="355" y="739"/>
                </a:cubicBezTo>
                <a:cubicBezTo>
                  <a:pt x="431" y="697"/>
                  <a:pt x="371" y="718"/>
                  <a:pt x="421" y="702"/>
                </a:cubicBezTo>
                <a:cubicBezTo>
                  <a:pt x="461" y="643"/>
                  <a:pt x="409" y="714"/>
                  <a:pt x="458" y="665"/>
                </a:cubicBezTo>
                <a:cubicBezTo>
                  <a:pt x="477" y="646"/>
                  <a:pt x="492" y="619"/>
                  <a:pt x="510" y="598"/>
                </a:cubicBezTo>
                <a:cubicBezTo>
                  <a:pt x="543" y="561"/>
                  <a:pt x="578" y="523"/>
                  <a:pt x="613" y="488"/>
                </a:cubicBezTo>
                <a:cubicBezTo>
                  <a:pt x="634" y="467"/>
                  <a:pt x="650" y="447"/>
                  <a:pt x="672" y="428"/>
                </a:cubicBezTo>
                <a:cubicBezTo>
                  <a:pt x="688" y="414"/>
                  <a:pt x="717" y="384"/>
                  <a:pt x="717" y="384"/>
                </a:cubicBezTo>
                <a:cubicBezTo>
                  <a:pt x="725" y="333"/>
                  <a:pt x="719" y="262"/>
                  <a:pt x="776" y="244"/>
                </a:cubicBezTo>
                <a:cubicBezTo>
                  <a:pt x="821" y="213"/>
                  <a:pt x="786" y="232"/>
                  <a:pt x="879" y="222"/>
                </a:cubicBezTo>
                <a:cubicBezTo>
                  <a:pt x="929" y="217"/>
                  <a:pt x="978" y="207"/>
                  <a:pt x="1027" y="200"/>
                </a:cubicBezTo>
                <a:cubicBezTo>
                  <a:pt x="1054" y="190"/>
                  <a:pt x="1069" y="171"/>
                  <a:pt x="1093" y="155"/>
                </a:cubicBezTo>
                <a:cubicBezTo>
                  <a:pt x="1110" y="130"/>
                  <a:pt x="1133" y="120"/>
                  <a:pt x="1152" y="96"/>
                </a:cubicBezTo>
                <a:cubicBezTo>
                  <a:pt x="1163" y="82"/>
                  <a:pt x="1172" y="67"/>
                  <a:pt x="1182" y="52"/>
                </a:cubicBezTo>
                <a:cubicBezTo>
                  <a:pt x="1192" y="37"/>
                  <a:pt x="1211" y="20"/>
                  <a:pt x="1211"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3369" name="Text Box 10">
            <a:extLst>
              <a:ext uri="{FF2B5EF4-FFF2-40B4-BE49-F238E27FC236}">
                <a16:creationId xmlns:a16="http://schemas.microsoft.com/office/drawing/2014/main" id="{9FAEC6E1-D4E5-4D83-98D6-F6941C36B0FF}"/>
              </a:ext>
            </a:extLst>
          </p:cNvPr>
          <p:cNvSpPr txBox="1">
            <a:spLocks noChangeArrowheads="1"/>
          </p:cNvSpPr>
          <p:nvPr/>
        </p:nvSpPr>
        <p:spPr bwMode="auto">
          <a:xfrm>
            <a:off x="6240463" y="3284538"/>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n</a:t>
            </a:r>
          </a:p>
        </p:txBody>
      </p:sp>
      <p:sp>
        <p:nvSpPr>
          <p:cNvPr id="143370" name="Text Box 14">
            <a:extLst>
              <a:ext uri="{FF2B5EF4-FFF2-40B4-BE49-F238E27FC236}">
                <a16:creationId xmlns:a16="http://schemas.microsoft.com/office/drawing/2014/main" id="{2E4DB905-7C97-4392-AFA1-344D4DA2CDA6}"/>
              </a:ext>
            </a:extLst>
          </p:cNvPr>
          <p:cNvSpPr txBox="1">
            <a:spLocks noChangeArrowheads="1"/>
          </p:cNvSpPr>
          <p:nvPr/>
        </p:nvSpPr>
        <p:spPr bwMode="auto">
          <a:xfrm>
            <a:off x="3071818" y="4652963"/>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S</a:t>
            </a:r>
          </a:p>
        </p:txBody>
      </p:sp>
      <p:sp>
        <p:nvSpPr>
          <p:cNvPr id="143371" name="Text Box 15">
            <a:extLst>
              <a:ext uri="{FF2B5EF4-FFF2-40B4-BE49-F238E27FC236}">
                <a16:creationId xmlns:a16="http://schemas.microsoft.com/office/drawing/2014/main" id="{A9BEED0E-0A4A-4F0D-A617-FA1683502284}"/>
              </a:ext>
            </a:extLst>
          </p:cNvPr>
          <p:cNvSpPr txBox="1">
            <a:spLocks noChangeArrowheads="1"/>
          </p:cNvSpPr>
          <p:nvPr/>
        </p:nvSpPr>
        <p:spPr bwMode="auto">
          <a:xfrm>
            <a:off x="9409113" y="2565400"/>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t>
            </a:r>
          </a:p>
        </p:txBody>
      </p:sp>
      <p:sp>
        <p:nvSpPr>
          <p:cNvPr id="143372" name="Text Box 16">
            <a:extLst>
              <a:ext uri="{FF2B5EF4-FFF2-40B4-BE49-F238E27FC236}">
                <a16:creationId xmlns:a16="http://schemas.microsoft.com/office/drawing/2014/main" id="{341A0782-2F88-4621-9AC5-4EF1B4A08B9F}"/>
              </a:ext>
            </a:extLst>
          </p:cNvPr>
          <p:cNvSpPr txBox="1">
            <a:spLocks noChangeArrowheads="1"/>
          </p:cNvSpPr>
          <p:nvPr/>
        </p:nvSpPr>
        <p:spPr bwMode="auto">
          <a:xfrm>
            <a:off x="3863980" y="3429000"/>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g(n)=g*(n)</a:t>
            </a:r>
          </a:p>
        </p:txBody>
      </p:sp>
      <p:sp>
        <p:nvSpPr>
          <p:cNvPr id="143373" name="Text Box 18">
            <a:extLst>
              <a:ext uri="{FF2B5EF4-FFF2-40B4-BE49-F238E27FC236}">
                <a16:creationId xmlns:a16="http://schemas.microsoft.com/office/drawing/2014/main" id="{4162F2BA-73AF-418A-BEC3-33E496D441DF}"/>
              </a:ext>
            </a:extLst>
          </p:cNvPr>
          <p:cNvSpPr txBox="1">
            <a:spLocks noChangeArrowheads="1"/>
          </p:cNvSpPr>
          <p:nvPr/>
        </p:nvSpPr>
        <p:spPr bwMode="auto">
          <a:xfrm>
            <a:off x="6816725" y="2708275"/>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h(n) &lt;= h*(n) </a:t>
            </a:r>
          </a:p>
        </p:txBody>
      </p:sp>
      <p:sp>
        <p:nvSpPr>
          <p:cNvPr id="143374" name="Text Box 20">
            <a:extLst>
              <a:ext uri="{FF2B5EF4-FFF2-40B4-BE49-F238E27FC236}">
                <a16:creationId xmlns:a16="http://schemas.microsoft.com/office/drawing/2014/main" id="{4E1D040B-A4DC-432B-9511-609E82247EF6}"/>
              </a:ext>
            </a:extLst>
          </p:cNvPr>
          <p:cNvSpPr txBox="1">
            <a:spLocks noChangeArrowheads="1"/>
          </p:cNvSpPr>
          <p:nvPr/>
        </p:nvSpPr>
        <p:spPr bwMode="auto">
          <a:xfrm>
            <a:off x="2566993" y="5805488"/>
            <a:ext cx="7343775" cy="588962"/>
          </a:xfrm>
          <a:prstGeom prst="rect">
            <a:avLst/>
          </a:prstGeom>
          <a:noFill/>
          <a:ln w="9525">
            <a:solidFill>
              <a:srgbClr val="00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1" lang="zh-CN" altLang="en-US"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算法要求保守估计： </a:t>
            </a:r>
            <a:r>
              <a:rPr kumimoji="1"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f(n)  &lt;=  f*(n)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58AF660D-4002-4566-BCA5-032581A5C24A}"/>
              </a:ext>
            </a:extLst>
          </p:cNvPr>
          <p:cNvSpPr>
            <a:spLocks noGrp="1" noChangeArrowheads="1"/>
          </p:cNvSpPr>
          <p:nvPr>
            <p:ph type="title"/>
          </p:nvPr>
        </p:nvSpPr>
        <p:spPr/>
        <p:txBody>
          <a:bodyPr/>
          <a:lstStyle/>
          <a:p>
            <a:pPr eaLnBrk="1" hangingPunct="1">
              <a:lnSpc>
                <a:spcPct val="100000"/>
              </a:lnSpc>
            </a:pPr>
            <a:r>
              <a:rPr lang="en-US" altLang="zh-CN" b="1">
                <a:latin typeface="微软雅黑" panose="020B0503020204020204" pitchFamily="34" charset="-122"/>
                <a:ea typeface="微软雅黑" panose="020B0503020204020204" pitchFamily="34" charset="-122"/>
              </a:rPr>
              <a:t>A</a:t>
            </a:r>
            <a:r>
              <a:rPr lang="en-US" altLang="zh-CN" b="1" baseline="30000">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算法的定义</a:t>
            </a:r>
          </a:p>
        </p:txBody>
      </p:sp>
      <p:sp>
        <p:nvSpPr>
          <p:cNvPr id="144387" name="Rectangle 3">
            <a:extLst>
              <a:ext uri="{FF2B5EF4-FFF2-40B4-BE49-F238E27FC236}">
                <a16:creationId xmlns:a16="http://schemas.microsoft.com/office/drawing/2014/main" id="{9F0FF46B-4F9E-48CD-BFAA-3A1FA9025727}"/>
              </a:ext>
            </a:extLst>
          </p:cNvPr>
          <p:cNvSpPr>
            <a:spLocks noGrp="1" noChangeArrowheads="1"/>
          </p:cNvSpPr>
          <p:nvPr>
            <p:ph idx="1"/>
          </p:nvPr>
        </p:nvSpPr>
        <p:spPr>
          <a:xfrm>
            <a:off x="1487488" y="1989138"/>
            <a:ext cx="9433048" cy="4114800"/>
          </a:xfrm>
        </p:spPr>
        <p:txBody>
          <a:bodyPr/>
          <a:lstStyle/>
          <a:p>
            <a:pPr eaLnBrk="1" hangingPunct="1">
              <a:lnSpc>
                <a:spcPct val="100000"/>
              </a:lnSpc>
              <a:spcBef>
                <a:spcPts val="2400"/>
              </a:spcBef>
            </a:pPr>
            <a:r>
              <a:rPr lang="zh-CN" altLang="en-US" sz="2800" b="1" dirty="0">
                <a:latin typeface="微软雅黑" panose="020B0503020204020204" pitchFamily="34" charset="-122"/>
                <a:ea typeface="微软雅黑" panose="020B0503020204020204" pitchFamily="34" charset="-122"/>
              </a:rPr>
              <a:t>定义</a:t>
            </a:r>
            <a:r>
              <a:rPr lang="en-US" altLang="zh-CN" sz="2800" b="1" dirty="0">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在图搜索过程中，如果重排</a:t>
            </a:r>
            <a:r>
              <a:rPr lang="en-US" altLang="zh-CN" sz="2800" b="1" dirty="0">
                <a:latin typeface="微软雅黑" panose="020B0503020204020204" pitchFamily="34" charset="-122"/>
                <a:ea typeface="微软雅黑" panose="020B0503020204020204" pitchFamily="34" charset="-122"/>
              </a:rPr>
              <a:t>OPEN</a:t>
            </a:r>
            <a:r>
              <a:rPr lang="zh-CN" altLang="en-US" sz="2800" b="1" dirty="0">
                <a:latin typeface="微软雅黑" panose="020B0503020204020204" pitchFamily="34" charset="-122"/>
                <a:ea typeface="微软雅黑" panose="020B0503020204020204" pitchFamily="34" charset="-122"/>
              </a:rPr>
              <a:t>表是依据</a:t>
            </a:r>
            <a:r>
              <a:rPr lang="en-US" altLang="zh-CN" sz="2800" b="1" dirty="0">
                <a:solidFill>
                  <a:schemeClr val="hlink"/>
                </a:solidFill>
                <a:latin typeface="微软雅黑" panose="020B0503020204020204" pitchFamily="34" charset="-122"/>
                <a:ea typeface="微软雅黑" panose="020B0503020204020204" pitchFamily="34" charset="-122"/>
              </a:rPr>
              <a:t>f(x)=g(x)+h(x)</a:t>
            </a:r>
            <a:r>
              <a:rPr lang="zh-CN" altLang="en-US" sz="2800" b="1" dirty="0">
                <a:latin typeface="微软雅黑" panose="020B0503020204020204" pitchFamily="34" charset="-122"/>
                <a:ea typeface="微软雅黑" panose="020B0503020204020204" pitchFamily="34" charset="-122"/>
              </a:rPr>
              <a:t>进行的，则称该过程为</a:t>
            </a:r>
            <a:r>
              <a:rPr lang="en-US" altLang="zh-CN" sz="2800" b="1" dirty="0">
                <a:solidFill>
                  <a:schemeClr val="folHlink"/>
                </a:solidFill>
                <a:latin typeface="微软雅黑" panose="020B0503020204020204" pitchFamily="34" charset="-122"/>
                <a:ea typeface="微软雅黑" panose="020B0503020204020204" pitchFamily="34" charset="-122"/>
              </a:rPr>
              <a:t>A</a:t>
            </a:r>
            <a:r>
              <a:rPr lang="zh-CN" altLang="en-US" sz="2800" b="1" dirty="0">
                <a:solidFill>
                  <a:schemeClr val="folHlink"/>
                </a:solidFill>
                <a:latin typeface="微软雅黑" panose="020B0503020204020204" pitchFamily="34" charset="-122"/>
                <a:ea typeface="微软雅黑" panose="020B0503020204020204" pitchFamily="34" charset="-122"/>
              </a:rPr>
              <a:t>算法</a:t>
            </a:r>
            <a:r>
              <a:rPr lang="zh-CN" altLang="en-US" sz="2800" b="1" dirty="0">
                <a:latin typeface="微软雅黑" panose="020B0503020204020204" pitchFamily="34" charset="-122"/>
                <a:ea typeface="微软雅黑" panose="020B0503020204020204" pitchFamily="34" charset="-122"/>
              </a:rPr>
              <a:t>。</a:t>
            </a:r>
          </a:p>
          <a:p>
            <a:pPr algn="just" eaLnBrk="1" hangingPunct="1">
              <a:lnSpc>
                <a:spcPct val="100000"/>
              </a:lnSpc>
              <a:spcBef>
                <a:spcPts val="2400"/>
              </a:spcBef>
            </a:pPr>
            <a:r>
              <a:rPr lang="zh-CN" altLang="en-US" sz="2800" b="1" dirty="0">
                <a:latin typeface="微软雅黑" panose="020B0503020204020204" pitchFamily="34" charset="-122"/>
                <a:ea typeface="微软雅黑" panose="020B0503020204020204" pitchFamily="34" charset="-122"/>
              </a:rPr>
              <a:t>定义</a:t>
            </a:r>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在</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算法中，如果对所有的</a:t>
            </a:r>
            <a:r>
              <a:rPr lang="en-US" altLang="zh-CN" sz="2800" b="1" dirty="0">
                <a:latin typeface="微软雅黑" panose="020B0503020204020204" pitchFamily="34" charset="-122"/>
                <a:ea typeface="微软雅黑" panose="020B0503020204020204" pitchFamily="34" charset="-122"/>
              </a:rPr>
              <a:t>x</a:t>
            </a:r>
            <a:r>
              <a:rPr lang="zh-CN" altLang="en-US" sz="2800" b="1" dirty="0">
                <a:latin typeface="微软雅黑" panose="020B0503020204020204" pitchFamily="34" charset="-122"/>
                <a:ea typeface="微软雅黑" panose="020B0503020204020204" pitchFamily="34" charset="-122"/>
              </a:rPr>
              <a:t>存在</a:t>
            </a:r>
            <a:r>
              <a:rPr lang="en-US" altLang="zh-CN" sz="2800" b="1" dirty="0">
                <a:latin typeface="微软雅黑" panose="020B0503020204020204" pitchFamily="34" charset="-122"/>
                <a:ea typeface="微软雅黑" panose="020B0503020204020204" pitchFamily="34" charset="-122"/>
              </a:rPr>
              <a:t>h(x)≤h*(x)</a:t>
            </a:r>
            <a:r>
              <a:rPr lang="zh-CN" altLang="en-US" sz="2800" b="1" dirty="0">
                <a:latin typeface="微软雅黑" panose="020B0503020204020204" pitchFamily="34" charset="-122"/>
                <a:ea typeface="微软雅黑" panose="020B0503020204020204" pitchFamily="34" charset="-122"/>
              </a:rPr>
              <a:t>（</a:t>
            </a:r>
            <a:r>
              <a:rPr lang="zh-CN" altLang="en-US" sz="2800" b="1" dirty="0">
                <a:solidFill>
                  <a:schemeClr val="hlink"/>
                </a:solidFill>
                <a:latin typeface="微软雅黑" panose="020B0503020204020204" pitchFamily="34" charset="-122"/>
                <a:ea typeface="微软雅黑" panose="020B0503020204020204" pitchFamily="34" charset="-122"/>
              </a:rPr>
              <a:t>低估</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则称</a:t>
            </a:r>
            <a:r>
              <a:rPr lang="en-US" altLang="zh-CN" sz="2800" b="1" dirty="0">
                <a:latin typeface="微软雅黑" panose="020B0503020204020204" pitchFamily="34" charset="-122"/>
                <a:ea typeface="微软雅黑" panose="020B0503020204020204" pitchFamily="34" charset="-122"/>
              </a:rPr>
              <a:t>h(x)</a:t>
            </a:r>
            <a:r>
              <a:rPr lang="zh-CN" altLang="en-US" sz="2800" b="1" dirty="0">
                <a:latin typeface="微软雅黑" panose="020B0503020204020204" pitchFamily="34" charset="-122"/>
                <a:ea typeface="微软雅黑" panose="020B0503020204020204" pitchFamily="34" charset="-122"/>
              </a:rPr>
              <a:t>为</a:t>
            </a:r>
            <a:r>
              <a:rPr lang="en-US" altLang="zh-CN" sz="2800" b="1" dirty="0">
                <a:latin typeface="微软雅黑" panose="020B0503020204020204" pitchFamily="34" charset="-122"/>
                <a:ea typeface="微软雅黑" panose="020B0503020204020204" pitchFamily="34" charset="-122"/>
              </a:rPr>
              <a:t>h*(x)</a:t>
            </a:r>
            <a:r>
              <a:rPr lang="zh-CN" altLang="en-US" sz="2800" b="1" dirty="0">
                <a:latin typeface="微软雅黑" panose="020B0503020204020204" pitchFamily="34" charset="-122"/>
                <a:ea typeface="微软雅黑" panose="020B0503020204020204" pitchFamily="34" charset="-122"/>
              </a:rPr>
              <a:t>的下界，它表示某种偏于保守的估计。</a:t>
            </a:r>
          </a:p>
          <a:p>
            <a:pPr algn="just" eaLnBrk="1" hangingPunct="1">
              <a:lnSpc>
                <a:spcPct val="100000"/>
              </a:lnSpc>
              <a:spcBef>
                <a:spcPts val="2400"/>
              </a:spcBef>
            </a:pPr>
            <a:r>
              <a:rPr lang="zh-CN" altLang="en-US" sz="2800" b="1" dirty="0">
                <a:latin typeface="微软雅黑" panose="020B0503020204020204" pitchFamily="34" charset="-122"/>
                <a:ea typeface="微软雅黑" panose="020B0503020204020204" pitchFamily="34" charset="-122"/>
              </a:rPr>
              <a:t>定义</a:t>
            </a:r>
            <a:r>
              <a:rPr lang="en-US" altLang="zh-CN" sz="2800" b="1" dirty="0">
                <a:latin typeface="微软雅黑" panose="020B0503020204020204" pitchFamily="34" charset="-122"/>
                <a:ea typeface="微软雅黑" panose="020B0503020204020204" pitchFamily="34" charset="-122"/>
              </a:rPr>
              <a:t>3  </a:t>
            </a:r>
            <a:r>
              <a:rPr lang="zh-CN" altLang="en-US" sz="2800" b="1" dirty="0">
                <a:latin typeface="微软雅黑" panose="020B0503020204020204" pitchFamily="34" charset="-122"/>
                <a:ea typeface="微软雅黑" panose="020B0503020204020204" pitchFamily="34" charset="-122"/>
              </a:rPr>
              <a:t>采用</a:t>
            </a:r>
            <a:r>
              <a:rPr lang="en-US" altLang="zh-CN" sz="2800" b="1" dirty="0">
                <a:latin typeface="微软雅黑" panose="020B0503020204020204" pitchFamily="34" charset="-122"/>
                <a:ea typeface="微软雅黑" panose="020B0503020204020204" pitchFamily="34" charset="-122"/>
              </a:rPr>
              <a:t>h*(x)</a:t>
            </a:r>
            <a:r>
              <a:rPr lang="zh-CN" altLang="en-US" sz="2800" b="1" dirty="0">
                <a:latin typeface="微软雅黑" panose="020B0503020204020204" pitchFamily="34" charset="-122"/>
                <a:ea typeface="微软雅黑" panose="020B0503020204020204" pitchFamily="34" charset="-122"/>
              </a:rPr>
              <a:t>的下界</a:t>
            </a:r>
            <a:r>
              <a:rPr lang="en-US" altLang="zh-CN" sz="2800" b="1" dirty="0">
                <a:latin typeface="微软雅黑" panose="020B0503020204020204" pitchFamily="34" charset="-122"/>
                <a:ea typeface="微软雅黑" panose="020B0503020204020204" pitchFamily="34" charset="-122"/>
              </a:rPr>
              <a:t>h(x)</a:t>
            </a:r>
            <a:r>
              <a:rPr lang="zh-CN" altLang="en-US" sz="2800" b="1" dirty="0">
                <a:latin typeface="微软雅黑" panose="020B0503020204020204" pitchFamily="34" charset="-122"/>
                <a:ea typeface="微软雅黑" panose="020B0503020204020204" pitchFamily="34" charset="-122"/>
              </a:rPr>
              <a:t>为启发函数的</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算法，称为</a:t>
            </a:r>
            <a:r>
              <a:rPr lang="en-US" altLang="zh-CN" sz="2800" b="1" dirty="0">
                <a:solidFill>
                  <a:schemeClr val="folHlink"/>
                </a:solidFill>
                <a:latin typeface="微软雅黑" panose="020B0503020204020204" pitchFamily="34" charset="-122"/>
                <a:ea typeface="微软雅黑" panose="020B0503020204020204" pitchFamily="34" charset="-122"/>
              </a:rPr>
              <a:t>A*</a:t>
            </a:r>
            <a:r>
              <a:rPr lang="zh-CN" altLang="en-US" sz="2800" b="1" dirty="0">
                <a:solidFill>
                  <a:schemeClr val="folHlink"/>
                </a:solidFill>
                <a:latin typeface="微软雅黑" panose="020B0503020204020204" pitchFamily="34" charset="-122"/>
                <a:ea typeface="微软雅黑" panose="020B0503020204020204" pitchFamily="34" charset="-122"/>
              </a:rPr>
              <a:t>算法。</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E9DA752C-65F7-42CE-BC6C-C98D5919BEE6}"/>
              </a:ext>
            </a:extLst>
          </p:cNvPr>
          <p:cNvSpPr>
            <a:spLocks noGrp="1" noChangeArrowheads="1"/>
          </p:cNvSpPr>
          <p:nvPr>
            <p:ph type="title"/>
          </p:nvPr>
        </p:nvSpPr>
        <p:spPr>
          <a:xfrm>
            <a:off x="1199456" y="1484784"/>
            <a:ext cx="10297144" cy="1143000"/>
          </a:xfrm>
        </p:spPr>
        <p:txBody>
          <a:bodyPr/>
          <a:lstStyle/>
          <a:p>
            <a:pPr eaLnBrk="1" hangingPunct="1"/>
            <a:r>
              <a:rPr lang="zh-CN" altLang="en-US" sz="3200" b="1" dirty="0">
                <a:latin typeface="微软雅黑" panose="020B0503020204020204" pitchFamily="34" charset="-122"/>
                <a:ea typeface="微软雅黑" panose="020B0503020204020204" pitchFamily="34" charset="-122"/>
              </a:rPr>
              <a:t>具有</a:t>
            </a:r>
            <a:r>
              <a:rPr lang="en-US" altLang="zh-CN" sz="3200" b="1" dirty="0">
                <a:latin typeface="微软雅黑" panose="020B0503020204020204" pitchFamily="34" charset="-122"/>
                <a:ea typeface="微软雅黑" panose="020B0503020204020204" pitchFamily="34" charset="-122"/>
              </a:rPr>
              <a:t>f(n)=g(n)+h(n)</a:t>
            </a:r>
            <a:r>
              <a:rPr lang="zh-CN" altLang="en-US" sz="3200" b="1" dirty="0">
                <a:latin typeface="微软雅黑" panose="020B0503020204020204" pitchFamily="34" charset="-122"/>
                <a:ea typeface="微软雅黑" panose="020B0503020204020204" pitchFamily="34" charset="-122"/>
              </a:rPr>
              <a:t>策略的启发式算法能成为</a:t>
            </a:r>
            <a:r>
              <a:rPr lang="en-US" altLang="zh-CN" sz="3200" b="1" dirty="0">
                <a:latin typeface="微软雅黑" panose="020B0503020204020204" pitchFamily="34" charset="-122"/>
                <a:ea typeface="微软雅黑" panose="020B0503020204020204" pitchFamily="34" charset="-122"/>
              </a:rPr>
              <a:t>A*</a:t>
            </a:r>
            <a:r>
              <a:rPr lang="zh-CN" altLang="en-US" sz="3200" b="1" dirty="0">
                <a:latin typeface="微软雅黑" panose="020B0503020204020204" pitchFamily="34" charset="-122"/>
                <a:ea typeface="微软雅黑" panose="020B0503020204020204" pitchFamily="34" charset="-122"/>
              </a:rPr>
              <a:t>算法的充分条件</a:t>
            </a:r>
          </a:p>
        </p:txBody>
      </p:sp>
      <p:graphicFrame>
        <p:nvGraphicFramePr>
          <p:cNvPr id="2" name="内容占位符 1">
            <a:extLst>
              <a:ext uri="{FF2B5EF4-FFF2-40B4-BE49-F238E27FC236}">
                <a16:creationId xmlns:a16="http://schemas.microsoft.com/office/drawing/2014/main" id="{FEB3AFD4-22D7-44B7-B600-95C6ACACE14A}"/>
              </a:ext>
            </a:extLst>
          </p:cNvPr>
          <p:cNvGraphicFramePr>
            <a:graphicFrameLocks noGrp="1"/>
          </p:cNvGraphicFramePr>
          <p:nvPr>
            <p:ph idx="1"/>
          </p:nvPr>
        </p:nvGraphicFramePr>
        <p:xfrm>
          <a:off x="1919293" y="2743200"/>
          <a:ext cx="84867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2909A267-D190-4247-AF9E-1957A6E8D313}"/>
              </a:ext>
            </a:extLst>
          </p:cNvPr>
          <p:cNvSpPr>
            <a:spLocks noGrp="1" noChangeArrowheads="1"/>
          </p:cNvSpPr>
          <p:nvPr>
            <p:ph type="title"/>
          </p:nvPr>
        </p:nvSpPr>
        <p:spPr>
          <a:xfrm>
            <a:off x="2640018" y="620713"/>
            <a:ext cx="7793037" cy="1143000"/>
          </a:xfrm>
        </p:spPr>
        <p:txBody>
          <a:bodyPr/>
          <a:lstStyle/>
          <a:p>
            <a:pPr eaLnBrk="1" hangingPunct="1"/>
            <a:r>
              <a:rPr lang="zh-CN" altLang="en-US" b="1">
                <a:latin typeface="微软雅黑" panose="020B0503020204020204" pitchFamily="34" charset="-122"/>
                <a:ea typeface="微软雅黑" panose="020B0503020204020204" pitchFamily="34" charset="-122"/>
              </a:rPr>
              <a:t>启发式搜索算法</a:t>
            </a:r>
            <a:r>
              <a:rPr lang="en-US" altLang="zh-CN" b="1">
                <a:latin typeface="微软雅黑" panose="020B0503020204020204" pitchFamily="34" charset="-122"/>
                <a:ea typeface="微软雅黑" panose="020B0503020204020204" pitchFamily="34" charset="-122"/>
              </a:rPr>
              <a:t>A*</a:t>
            </a:r>
          </a:p>
        </p:txBody>
      </p:sp>
      <p:graphicFrame>
        <p:nvGraphicFramePr>
          <p:cNvPr id="2" name="内容占位符 1">
            <a:extLst>
              <a:ext uri="{FF2B5EF4-FFF2-40B4-BE49-F238E27FC236}">
                <a16:creationId xmlns:a16="http://schemas.microsoft.com/office/drawing/2014/main" id="{0B64AB49-73D7-4241-ABE2-D254835C3BB4}"/>
              </a:ext>
            </a:extLst>
          </p:cNvPr>
          <p:cNvGraphicFramePr>
            <a:graphicFrameLocks noGrp="1"/>
          </p:cNvGraphicFramePr>
          <p:nvPr>
            <p:ph idx="1"/>
          </p:nvPr>
        </p:nvGraphicFramePr>
        <p:xfrm>
          <a:off x="527054" y="1556792"/>
          <a:ext cx="11473601"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dgm id="{F558DA47-F79F-4C20-8998-6DABA19C822E}"/>
                                            </p:graphicEl>
                                          </p:spTgt>
                                        </p:tgtEl>
                                        <p:attrNameLst>
                                          <p:attrName>style.visibility</p:attrName>
                                        </p:attrNameLst>
                                      </p:cBhvr>
                                      <p:to>
                                        <p:strVal val="visible"/>
                                      </p:to>
                                    </p:set>
                                    <p:anim calcmode="lin" valueType="num">
                                      <p:cBhvr additive="base">
                                        <p:cTn id="7" dur="500" fill="hold"/>
                                        <p:tgtEl>
                                          <p:spTgt spid="2">
                                            <p:graphicEl>
                                              <a:dgm id="{F558DA47-F79F-4C20-8998-6DABA19C822E}"/>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F558DA47-F79F-4C20-8998-6DABA19C822E}"/>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graphicEl>
                                              <a:dgm id="{11388CB0-323F-4B71-AE8E-EA5D99D08585}"/>
                                            </p:graphicEl>
                                          </p:spTgt>
                                        </p:tgtEl>
                                        <p:attrNameLst>
                                          <p:attrName>style.visibility</p:attrName>
                                        </p:attrNameLst>
                                      </p:cBhvr>
                                      <p:to>
                                        <p:strVal val="visible"/>
                                      </p:to>
                                    </p:set>
                                    <p:anim calcmode="lin" valueType="num">
                                      <p:cBhvr additive="base">
                                        <p:cTn id="11" dur="500" fill="hold"/>
                                        <p:tgtEl>
                                          <p:spTgt spid="2">
                                            <p:graphicEl>
                                              <a:dgm id="{11388CB0-323F-4B71-AE8E-EA5D99D0858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graphicEl>
                                              <a:dgm id="{11388CB0-323F-4B71-AE8E-EA5D99D08585}"/>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graphicEl>
                                              <a:dgm id="{3D2E4DAF-70C8-49B4-A14A-93876629A72B}"/>
                                            </p:graphicEl>
                                          </p:spTgt>
                                        </p:tgtEl>
                                        <p:attrNameLst>
                                          <p:attrName>style.visibility</p:attrName>
                                        </p:attrNameLst>
                                      </p:cBhvr>
                                      <p:to>
                                        <p:strVal val="visible"/>
                                      </p:to>
                                    </p:set>
                                    <p:anim calcmode="lin" valueType="num">
                                      <p:cBhvr additive="base">
                                        <p:cTn id="15" dur="500" fill="hold"/>
                                        <p:tgtEl>
                                          <p:spTgt spid="2">
                                            <p:graphicEl>
                                              <a:dgm id="{3D2E4DAF-70C8-49B4-A14A-93876629A72B}"/>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graphicEl>
                                              <a:dgm id="{3D2E4DAF-70C8-49B4-A14A-93876629A72B}"/>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graphicEl>
                                              <a:dgm id="{0D417BB8-64BF-493F-87F9-E1847B83B095}"/>
                                            </p:graphicEl>
                                          </p:spTgt>
                                        </p:tgtEl>
                                        <p:attrNameLst>
                                          <p:attrName>style.visibility</p:attrName>
                                        </p:attrNameLst>
                                      </p:cBhvr>
                                      <p:to>
                                        <p:strVal val="visible"/>
                                      </p:to>
                                    </p:set>
                                    <p:anim calcmode="lin" valueType="num">
                                      <p:cBhvr additive="base">
                                        <p:cTn id="21" dur="500" fill="hold"/>
                                        <p:tgtEl>
                                          <p:spTgt spid="2">
                                            <p:graphicEl>
                                              <a:dgm id="{0D417BB8-64BF-493F-87F9-E1847B83B095}"/>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graphicEl>
                                              <a:dgm id="{0D417BB8-64BF-493F-87F9-E1847B83B095}"/>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graphicEl>
                                              <a:dgm id="{AF5B82ED-5094-429C-B7B2-3FE88F4101D7}"/>
                                            </p:graphicEl>
                                          </p:spTgt>
                                        </p:tgtEl>
                                        <p:attrNameLst>
                                          <p:attrName>style.visibility</p:attrName>
                                        </p:attrNameLst>
                                      </p:cBhvr>
                                      <p:to>
                                        <p:strVal val="visible"/>
                                      </p:to>
                                    </p:set>
                                    <p:anim calcmode="lin" valueType="num">
                                      <p:cBhvr additive="base">
                                        <p:cTn id="25" dur="500" fill="hold"/>
                                        <p:tgtEl>
                                          <p:spTgt spid="2">
                                            <p:graphicEl>
                                              <a:dgm id="{AF5B82ED-5094-429C-B7B2-3FE88F4101D7}"/>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graphicEl>
                                              <a:dgm id="{AF5B82ED-5094-429C-B7B2-3FE88F4101D7}"/>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graphicEl>
                                              <a:dgm id="{A27F3DD1-A6E7-46A3-84A2-F5EAAEAD3956}"/>
                                            </p:graphicEl>
                                          </p:spTgt>
                                        </p:tgtEl>
                                        <p:attrNameLst>
                                          <p:attrName>style.visibility</p:attrName>
                                        </p:attrNameLst>
                                      </p:cBhvr>
                                      <p:to>
                                        <p:strVal val="visible"/>
                                      </p:to>
                                    </p:set>
                                    <p:anim calcmode="lin" valueType="num">
                                      <p:cBhvr additive="base">
                                        <p:cTn id="31" dur="500" fill="hold"/>
                                        <p:tgtEl>
                                          <p:spTgt spid="2">
                                            <p:graphicEl>
                                              <a:dgm id="{A27F3DD1-A6E7-46A3-84A2-F5EAAEAD395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graphicEl>
                                              <a:dgm id="{A27F3DD1-A6E7-46A3-84A2-F5EAAEAD3956}"/>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graphicEl>
                                              <a:dgm id="{6927412C-2430-4830-AC4C-C59D3E5F3B26}"/>
                                            </p:graphicEl>
                                          </p:spTgt>
                                        </p:tgtEl>
                                        <p:attrNameLst>
                                          <p:attrName>style.visibility</p:attrName>
                                        </p:attrNameLst>
                                      </p:cBhvr>
                                      <p:to>
                                        <p:strVal val="visible"/>
                                      </p:to>
                                    </p:set>
                                    <p:anim calcmode="lin" valueType="num">
                                      <p:cBhvr additive="base">
                                        <p:cTn id="35" dur="500" fill="hold"/>
                                        <p:tgtEl>
                                          <p:spTgt spid="2">
                                            <p:graphicEl>
                                              <a:dgm id="{6927412C-2430-4830-AC4C-C59D3E5F3B26}"/>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graphicEl>
                                              <a:dgm id="{6927412C-2430-4830-AC4C-C59D3E5F3B26}"/>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graphicEl>
                                              <a:dgm id="{2BD329EE-C2E7-4FC2-89A2-4DB626DE91DE}"/>
                                            </p:graphicEl>
                                          </p:spTgt>
                                        </p:tgtEl>
                                        <p:attrNameLst>
                                          <p:attrName>style.visibility</p:attrName>
                                        </p:attrNameLst>
                                      </p:cBhvr>
                                      <p:to>
                                        <p:strVal val="visible"/>
                                      </p:to>
                                    </p:set>
                                    <p:anim calcmode="lin" valueType="num">
                                      <p:cBhvr additive="base">
                                        <p:cTn id="41" dur="500" fill="hold"/>
                                        <p:tgtEl>
                                          <p:spTgt spid="2">
                                            <p:graphicEl>
                                              <a:dgm id="{2BD329EE-C2E7-4FC2-89A2-4DB626DE91D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graphicEl>
                                              <a:dgm id="{2BD329EE-C2E7-4FC2-89A2-4DB626DE91DE}"/>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
                                            <p:graphicEl>
                                              <a:dgm id="{C8DBA8E0-D66F-40EE-9C76-A7406554F599}"/>
                                            </p:graphicEl>
                                          </p:spTgt>
                                        </p:tgtEl>
                                        <p:attrNameLst>
                                          <p:attrName>style.visibility</p:attrName>
                                        </p:attrNameLst>
                                      </p:cBhvr>
                                      <p:to>
                                        <p:strVal val="visible"/>
                                      </p:to>
                                    </p:set>
                                    <p:anim calcmode="lin" valueType="num">
                                      <p:cBhvr additive="base">
                                        <p:cTn id="45" dur="500" fill="hold"/>
                                        <p:tgtEl>
                                          <p:spTgt spid="2">
                                            <p:graphicEl>
                                              <a:dgm id="{C8DBA8E0-D66F-40EE-9C76-A7406554F599}"/>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graphicEl>
                                              <a:dgm id="{C8DBA8E0-D66F-40EE-9C76-A7406554F599}"/>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
                                            <p:graphicEl>
                                              <a:dgm id="{6514EDC0-B100-485B-965B-6E31B803BC22}"/>
                                            </p:graphicEl>
                                          </p:spTgt>
                                        </p:tgtEl>
                                        <p:attrNameLst>
                                          <p:attrName>style.visibility</p:attrName>
                                        </p:attrNameLst>
                                      </p:cBhvr>
                                      <p:to>
                                        <p:strVal val="visible"/>
                                      </p:to>
                                    </p:set>
                                    <p:anim calcmode="lin" valueType="num">
                                      <p:cBhvr additive="base">
                                        <p:cTn id="51" dur="500" fill="hold"/>
                                        <p:tgtEl>
                                          <p:spTgt spid="2">
                                            <p:graphicEl>
                                              <a:dgm id="{6514EDC0-B100-485B-965B-6E31B803BC22}"/>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graphicEl>
                                              <a:dgm id="{6514EDC0-B100-485B-965B-6E31B803BC22}"/>
                                            </p:graphic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
                                            <p:graphicEl>
                                              <a:dgm id="{28D4CC70-1582-4490-87B5-8AFE861EF997}"/>
                                            </p:graphicEl>
                                          </p:spTgt>
                                        </p:tgtEl>
                                        <p:attrNameLst>
                                          <p:attrName>style.visibility</p:attrName>
                                        </p:attrNameLst>
                                      </p:cBhvr>
                                      <p:to>
                                        <p:strVal val="visible"/>
                                      </p:to>
                                    </p:set>
                                    <p:anim calcmode="lin" valueType="num">
                                      <p:cBhvr additive="base">
                                        <p:cTn id="55" dur="500" fill="hold"/>
                                        <p:tgtEl>
                                          <p:spTgt spid="2">
                                            <p:graphicEl>
                                              <a:dgm id="{28D4CC70-1582-4490-87B5-8AFE861EF997}"/>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graphicEl>
                                              <a:dgm id="{28D4CC70-1582-4490-87B5-8AFE861EF997}"/>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graphicEl>
                                              <a:dgm id="{D9855A8E-F9C7-437A-845B-F8AA2066E9B2}"/>
                                            </p:graphicEl>
                                          </p:spTgt>
                                        </p:tgtEl>
                                        <p:attrNameLst>
                                          <p:attrName>style.visibility</p:attrName>
                                        </p:attrNameLst>
                                      </p:cBhvr>
                                      <p:to>
                                        <p:strVal val="visible"/>
                                      </p:to>
                                    </p:set>
                                    <p:anim calcmode="lin" valueType="num">
                                      <p:cBhvr additive="base">
                                        <p:cTn id="61" dur="500" fill="hold"/>
                                        <p:tgtEl>
                                          <p:spTgt spid="2">
                                            <p:graphicEl>
                                              <a:dgm id="{D9855A8E-F9C7-437A-845B-F8AA2066E9B2}"/>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graphicEl>
                                              <a:dgm id="{D9855A8E-F9C7-437A-845B-F8AA2066E9B2}"/>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
                                            <p:graphicEl>
                                              <a:dgm id="{32D005AE-DA4F-4A23-B54D-2D2AC52104F1}"/>
                                            </p:graphicEl>
                                          </p:spTgt>
                                        </p:tgtEl>
                                        <p:attrNameLst>
                                          <p:attrName>style.visibility</p:attrName>
                                        </p:attrNameLst>
                                      </p:cBhvr>
                                      <p:to>
                                        <p:strVal val="visible"/>
                                      </p:to>
                                    </p:set>
                                    <p:anim calcmode="lin" valueType="num">
                                      <p:cBhvr additive="base">
                                        <p:cTn id="65" dur="500" fill="hold"/>
                                        <p:tgtEl>
                                          <p:spTgt spid="2">
                                            <p:graphicEl>
                                              <a:dgm id="{32D005AE-DA4F-4A23-B54D-2D2AC52104F1}"/>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2">
                                            <p:graphicEl>
                                              <a:dgm id="{32D005AE-DA4F-4A23-B54D-2D2AC52104F1}"/>
                                            </p:graphic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graphicEl>
                                              <a:dgm id="{6B9A4663-166E-4B2E-86B4-5A3339CE31DF}"/>
                                            </p:graphicEl>
                                          </p:spTgt>
                                        </p:tgtEl>
                                        <p:attrNameLst>
                                          <p:attrName>style.visibility</p:attrName>
                                        </p:attrNameLst>
                                      </p:cBhvr>
                                      <p:to>
                                        <p:strVal val="visible"/>
                                      </p:to>
                                    </p:set>
                                    <p:anim calcmode="lin" valueType="num">
                                      <p:cBhvr additive="base">
                                        <p:cTn id="71" dur="500" fill="hold"/>
                                        <p:tgtEl>
                                          <p:spTgt spid="2">
                                            <p:graphicEl>
                                              <a:dgm id="{6B9A4663-166E-4B2E-86B4-5A3339CE31DF}"/>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2">
                                            <p:graphicEl>
                                              <a:dgm id="{6B9A4663-166E-4B2E-86B4-5A3339CE31DF}"/>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
                                            <p:graphicEl>
                                              <a:dgm id="{2A57D2A1-D3AB-49B3-8212-0B14AF4804F5}"/>
                                            </p:graphicEl>
                                          </p:spTgt>
                                        </p:tgtEl>
                                        <p:attrNameLst>
                                          <p:attrName>style.visibility</p:attrName>
                                        </p:attrNameLst>
                                      </p:cBhvr>
                                      <p:to>
                                        <p:strVal val="visible"/>
                                      </p:to>
                                    </p:set>
                                    <p:anim calcmode="lin" valueType="num">
                                      <p:cBhvr additive="base">
                                        <p:cTn id="75" dur="500" fill="hold"/>
                                        <p:tgtEl>
                                          <p:spTgt spid="2">
                                            <p:graphicEl>
                                              <a:dgm id="{2A57D2A1-D3AB-49B3-8212-0B14AF4804F5}"/>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2">
                                            <p:graphicEl>
                                              <a:dgm id="{2A57D2A1-D3AB-49B3-8212-0B14AF4804F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C4BDA978-DA31-4A09-8934-7E4AC111C5F3}"/>
              </a:ext>
            </a:extLst>
          </p:cNvPr>
          <p:cNvSpPr>
            <a:spLocks noGrp="1" noChangeArrowheads="1"/>
          </p:cNvSpPr>
          <p:nvPr>
            <p:ph type="title"/>
          </p:nvPr>
        </p:nvSpPr>
        <p:spPr/>
        <p:txBody>
          <a:bodyPr/>
          <a:lstStyle/>
          <a:p>
            <a:pPr eaLnBrk="1" hangingPunct="1"/>
            <a:r>
              <a:rPr lang="zh-CN" altLang="en-US" b="1">
                <a:latin typeface="微软雅黑" panose="020B0503020204020204" pitchFamily="34" charset="-122"/>
                <a:ea typeface="微软雅黑" panose="020B0503020204020204" pitchFamily="34" charset="-122"/>
              </a:rPr>
              <a:t>搜索算法小结</a:t>
            </a:r>
          </a:p>
        </p:txBody>
      </p:sp>
      <p:graphicFrame>
        <p:nvGraphicFramePr>
          <p:cNvPr id="2" name="内容占位符 1">
            <a:extLst>
              <a:ext uri="{FF2B5EF4-FFF2-40B4-BE49-F238E27FC236}">
                <a16:creationId xmlns:a16="http://schemas.microsoft.com/office/drawing/2014/main" id="{F4BBD144-CB46-4966-8061-69A4C48CB9E6}"/>
              </a:ext>
            </a:extLst>
          </p:cNvPr>
          <p:cNvGraphicFramePr>
            <a:graphicFrameLocks noGrp="1"/>
          </p:cNvGraphicFramePr>
          <p:nvPr>
            <p:ph idx="1"/>
            <p:extLst>
              <p:ext uri="{D42A27DB-BD31-4B8C-83A1-F6EECF244321}">
                <p14:modId xmlns:p14="http://schemas.microsoft.com/office/powerpoint/2010/main" val="2526426601"/>
              </p:ext>
            </p:extLst>
          </p:nvPr>
        </p:nvGraphicFramePr>
        <p:xfrm>
          <a:off x="1905000" y="1484784"/>
          <a:ext cx="8382000" cy="4763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0774" name="Line 6">
            <a:extLst>
              <a:ext uri="{FF2B5EF4-FFF2-40B4-BE49-F238E27FC236}">
                <a16:creationId xmlns:a16="http://schemas.microsoft.com/office/drawing/2014/main" id="{5E978817-9FA0-4611-B264-00AB2C685BA4}"/>
              </a:ext>
            </a:extLst>
          </p:cNvPr>
          <p:cNvSpPr>
            <a:spLocks noChangeShapeType="1"/>
          </p:cNvSpPr>
          <p:nvPr/>
        </p:nvSpPr>
        <p:spPr bwMode="auto">
          <a:xfrm>
            <a:off x="5943600" y="4572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3.3 </a:t>
            </a:r>
            <a:r>
              <a:rPr lang="zh-CN" altLang="en-US" b="1" dirty="0">
                <a:latin typeface="微软雅黑" panose="020B0503020204020204" pitchFamily="34" charset="-122"/>
                <a:ea typeface="微软雅黑" panose="020B0503020204020204" pitchFamily="34" charset="-122"/>
              </a:rPr>
              <a:t>消解原理（归结原理）</a:t>
            </a:r>
          </a:p>
        </p:txBody>
      </p:sp>
      <p:sp>
        <p:nvSpPr>
          <p:cNvPr id="3" name="内容占位符 2">
            <a:extLst>
              <a:ext uri="{FF2B5EF4-FFF2-40B4-BE49-F238E27FC236}">
                <a16:creationId xmlns:a16="http://schemas.microsoft.com/office/drawing/2014/main" id="{417E91EC-B81B-4139-BCA1-99859D37501C}"/>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对几个子句推导出新的子句（几个公理推导出新的结论）</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如何求子句集（将谓词演算公式化成子句集）</a:t>
            </a:r>
            <a:r>
              <a:rPr lang="en-US" altLang="zh-CN" b="1" dirty="0">
                <a:latin typeface="微软雅黑" panose="020B0503020204020204" pitchFamily="34" charset="-122"/>
                <a:ea typeface="微软雅黑" panose="020B0503020204020204" pitchFamily="34" charset="-122"/>
              </a:rPr>
              <a:t>P97</a:t>
            </a:r>
          </a:p>
          <a:p>
            <a:r>
              <a:rPr lang="zh-CN" altLang="en-US" b="1" dirty="0">
                <a:latin typeface="微软雅黑" panose="020B0503020204020204" pitchFamily="34" charset="-122"/>
                <a:ea typeface="微软雅黑" panose="020B0503020204020204" pitchFamily="34" charset="-122"/>
              </a:rPr>
              <a:t>子句集特征</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没有蕴涵词（→ ）</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等值词（↔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作用原子谓词</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没有全称和存在量词</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合取范式，元素之间变元不同，集合形式</a:t>
            </a:r>
          </a:p>
        </p:txBody>
      </p:sp>
    </p:spTree>
    <p:extLst>
      <p:ext uri="{BB962C8B-B14F-4D97-AF65-F5344CB8AC3E}">
        <p14:creationId xmlns:p14="http://schemas.microsoft.com/office/powerpoint/2010/main" val="414306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1">
            <a:extLst>
              <a:ext uri="{FF2B5EF4-FFF2-40B4-BE49-F238E27FC236}">
                <a16:creationId xmlns:a16="http://schemas.microsoft.com/office/drawing/2014/main" id="{40E00DC3-D16E-40BE-9AA3-85A9DBF9B40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2A982D-E375-49BA-BE28-35BE82BA6A1E}" type="slidenum">
              <a:rPr kumimoji="0" lang="zh-TW"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TW"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9DF4383F-E4DF-4499-823B-7495AD590E2A}"/>
              </a:ext>
            </a:extLst>
          </p:cNvPr>
          <p:cNvSpPr>
            <a:spLocks noGrp="1"/>
          </p:cNvSpPr>
          <p:nvPr>
            <p:ph type="title" idx="4294967295"/>
          </p:nvPr>
        </p:nvSpPr>
        <p:spPr/>
        <p:txBody>
          <a:bodyPr wrap="square" lIns="91440" tIns="45720" rIns="91440" bIns="45720" numCol="1" anchor="ctr" anchorCtr="0" compatLnSpc="1"/>
          <a:lstStyle/>
          <a:p>
            <a:pPr eaLnBrk="1" hangingPunct="1">
              <a:defRPr/>
            </a:pPr>
            <a:r>
              <a:rPr kumimoji="1" lang="zh-CN" altLang="en-US" kern="0" dirty="0">
                <a:effectLst>
                  <a:outerShdw blurRad="38100" dist="38100" dir="2700000" algn="tl">
                    <a:srgbClr val="C0C0C0"/>
                  </a:outerShdw>
                </a:effectLst>
                <a:latin typeface="微软雅黑" panose="020B0503020204020204" pitchFamily="34" charset="-122"/>
                <a:ea typeface="微软雅黑" panose="020B0503020204020204" pitchFamily="34" charset="-122"/>
              </a:rPr>
              <a:t>什么叫消解</a:t>
            </a:r>
          </a:p>
        </p:txBody>
      </p:sp>
      <p:sp>
        <p:nvSpPr>
          <p:cNvPr id="81924" name="内容占位符 2">
            <a:extLst>
              <a:ext uri="{FF2B5EF4-FFF2-40B4-BE49-F238E27FC236}">
                <a16:creationId xmlns:a16="http://schemas.microsoft.com/office/drawing/2014/main" id="{91DF75E8-8EA2-47F8-95B4-57D809C19560}"/>
              </a:ext>
            </a:extLst>
          </p:cNvPr>
          <p:cNvSpPr>
            <a:spLocks noGrp="1" noChangeArrowheads="1"/>
          </p:cNvSpPr>
          <p:nvPr>
            <p:ph idx="4294967295"/>
          </p:nvPr>
        </p:nvSpPr>
        <p:spPr>
          <a:xfrm>
            <a:off x="2495550" y="981075"/>
            <a:ext cx="7272338" cy="2374900"/>
          </a:xfrm>
        </p:spPr>
        <p:txBody>
          <a:bodyPr/>
          <a:lstStyle/>
          <a:p>
            <a:pPr eaLnBrk="1" hangingPunct="1"/>
            <a:r>
              <a:rPr lang="zh-CN" altLang="en-US" b="1">
                <a:latin typeface="微软雅黑" panose="020B0503020204020204" pitchFamily="34" charset="-122"/>
                <a:ea typeface="微软雅黑" panose="020B0503020204020204" pitchFamily="34" charset="-122"/>
              </a:rPr>
              <a:t>例</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p>
          <a:p>
            <a:pPr lvl="1" eaLnBrk="1" hangingPunct="1"/>
            <a:r>
              <a:rPr lang="zh-CN" altLang="en-US" b="1">
                <a:latin typeface="微软雅黑" panose="020B0503020204020204" pitchFamily="34" charset="-122"/>
                <a:ea typeface="微软雅黑" panose="020B0503020204020204" pitchFamily="34" charset="-122"/>
              </a:rPr>
              <a:t>小王说他下午或者去图书馆或者在家休息</a:t>
            </a:r>
          </a:p>
          <a:p>
            <a:pPr lvl="1" eaLnBrk="1" hangingPunct="1"/>
            <a:r>
              <a:rPr lang="zh-CN" altLang="en-US" b="1">
                <a:latin typeface="微软雅黑" panose="020B0503020204020204" pitchFamily="34" charset="-122"/>
                <a:ea typeface="微软雅黑" panose="020B0503020204020204" pitchFamily="34" charset="-122"/>
              </a:rPr>
              <a:t>小王没去图书馆</a:t>
            </a:r>
          </a:p>
          <a:p>
            <a:pPr lvl="1" eaLnBrk="1" hangingPunct="1">
              <a:buFontTx/>
              <a:buNone/>
            </a:pPr>
            <a:r>
              <a:rPr lang="en-US" altLang="zh-CN" b="1">
                <a:latin typeface="微软雅黑" panose="020B0503020204020204" pitchFamily="34" charset="-122"/>
                <a:ea typeface="微软雅黑" panose="020B0503020204020204" pitchFamily="34" charset="-122"/>
              </a:rPr>
              <a:t>R——</a:t>
            </a:r>
            <a:r>
              <a:rPr lang="zh-CN" altLang="en-US" b="1">
                <a:latin typeface="微软雅黑" panose="020B0503020204020204" pitchFamily="34" charset="-122"/>
                <a:ea typeface="微软雅黑" panose="020B0503020204020204" pitchFamily="34" charset="-122"/>
              </a:rPr>
              <a:t>小王下午去图书馆</a:t>
            </a:r>
          </a:p>
          <a:p>
            <a:pPr lvl="1" eaLnBrk="1" hangingPunct="1">
              <a:buFontTx/>
              <a:buNone/>
            </a:pPr>
            <a:r>
              <a:rPr lang="en-US" altLang="zh-CN" b="1">
                <a:latin typeface="微软雅黑" panose="020B0503020204020204" pitchFamily="34" charset="-122"/>
                <a:ea typeface="微软雅黑" panose="020B0503020204020204" pitchFamily="34" charset="-122"/>
              </a:rPr>
              <a:t>S——</a:t>
            </a:r>
            <a:r>
              <a:rPr lang="zh-CN" altLang="en-US" b="1">
                <a:latin typeface="微软雅黑" panose="020B0503020204020204" pitchFamily="34" charset="-122"/>
                <a:ea typeface="微软雅黑" panose="020B0503020204020204" pitchFamily="34" charset="-122"/>
              </a:rPr>
              <a:t>小王下午在家休息</a:t>
            </a:r>
          </a:p>
        </p:txBody>
      </p:sp>
      <p:sp>
        <p:nvSpPr>
          <p:cNvPr id="283652" name="Rectangle 4">
            <a:extLst>
              <a:ext uri="{FF2B5EF4-FFF2-40B4-BE49-F238E27FC236}">
                <a16:creationId xmlns:a16="http://schemas.microsoft.com/office/drawing/2014/main" id="{E6631A66-60B1-480C-911B-E9340C7393A3}"/>
              </a:ext>
            </a:extLst>
          </p:cNvPr>
          <p:cNvSpPr>
            <a:spLocks noChangeArrowheads="1"/>
          </p:cNvSpPr>
          <p:nvPr/>
        </p:nvSpPr>
        <p:spPr bwMode="auto">
          <a:xfrm>
            <a:off x="5149851" y="3341688"/>
            <a:ext cx="1082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R </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S</a:t>
            </a:r>
            <a:endPar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3653" name="Rectangle 5">
            <a:extLst>
              <a:ext uri="{FF2B5EF4-FFF2-40B4-BE49-F238E27FC236}">
                <a16:creationId xmlns:a16="http://schemas.microsoft.com/office/drawing/2014/main" id="{D96E4AD1-4736-475E-96F9-CB1FEB6C53DA}"/>
              </a:ext>
            </a:extLst>
          </p:cNvPr>
          <p:cNvSpPr>
            <a:spLocks noChangeArrowheads="1"/>
          </p:cNvSpPr>
          <p:nvPr/>
        </p:nvSpPr>
        <p:spPr bwMode="auto">
          <a:xfrm>
            <a:off x="5387976" y="4076700"/>
            <a:ext cx="816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R</a:t>
            </a:r>
          </a:p>
        </p:txBody>
      </p:sp>
      <p:sp>
        <p:nvSpPr>
          <p:cNvPr id="283654" name="AutoShape 6">
            <a:extLst>
              <a:ext uri="{FF2B5EF4-FFF2-40B4-BE49-F238E27FC236}">
                <a16:creationId xmlns:a16="http://schemas.microsoft.com/office/drawing/2014/main" id="{19602639-591D-43B3-9C50-8DEFDA7208FB}"/>
              </a:ext>
            </a:extLst>
          </p:cNvPr>
          <p:cNvSpPr>
            <a:spLocks/>
          </p:cNvSpPr>
          <p:nvPr/>
        </p:nvSpPr>
        <p:spPr bwMode="auto">
          <a:xfrm>
            <a:off x="6375400" y="3557588"/>
            <a:ext cx="71438" cy="1008062"/>
          </a:xfrm>
          <a:prstGeom prst="rightBrace">
            <a:avLst>
              <a:gd name="adj1" fmla="val 11739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3655" name="Text Box 7">
            <a:extLst>
              <a:ext uri="{FF2B5EF4-FFF2-40B4-BE49-F238E27FC236}">
                <a16:creationId xmlns:a16="http://schemas.microsoft.com/office/drawing/2014/main" id="{68A4F100-8CE8-4F02-9FB4-8E938200AF5F}"/>
              </a:ext>
            </a:extLst>
          </p:cNvPr>
          <p:cNvSpPr txBox="1">
            <a:spLocks noChangeArrowheads="1"/>
          </p:cNvSpPr>
          <p:nvPr/>
        </p:nvSpPr>
        <p:spPr bwMode="auto">
          <a:xfrm>
            <a:off x="6591300" y="3557588"/>
            <a:ext cx="7191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p>
        </p:txBody>
      </p:sp>
      <p:sp>
        <p:nvSpPr>
          <p:cNvPr id="283656" name="Rectangle 8">
            <a:extLst>
              <a:ext uri="{FF2B5EF4-FFF2-40B4-BE49-F238E27FC236}">
                <a16:creationId xmlns:a16="http://schemas.microsoft.com/office/drawing/2014/main" id="{922974DF-20B6-48EC-94A5-BA78928D408D}"/>
              </a:ext>
            </a:extLst>
          </p:cNvPr>
          <p:cNvSpPr>
            <a:spLocks noChangeArrowheads="1"/>
          </p:cNvSpPr>
          <p:nvPr/>
        </p:nvSpPr>
        <p:spPr bwMode="auto">
          <a:xfrm>
            <a:off x="7383463" y="3708400"/>
            <a:ext cx="401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S</a:t>
            </a:r>
            <a:endPar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3657" name="Rectangle 9">
            <a:extLst>
              <a:ext uri="{FF2B5EF4-FFF2-40B4-BE49-F238E27FC236}">
                <a16:creationId xmlns:a16="http://schemas.microsoft.com/office/drawing/2014/main" id="{94A99047-0C42-4051-A383-F6E46D2C5122}"/>
              </a:ext>
            </a:extLst>
          </p:cNvPr>
          <p:cNvSpPr>
            <a:spLocks noChangeArrowheads="1"/>
          </p:cNvSpPr>
          <p:nvPr/>
        </p:nvSpPr>
        <p:spPr bwMode="auto">
          <a:xfrm>
            <a:off x="2424114" y="4437063"/>
            <a:ext cx="68357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Blip>
                <a:blip r:embed="rId2"/>
              </a:buBlip>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例</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742950" marR="0" lvl="1" indent="-285750" algn="l" defTabSz="914400" rtl="0" eaLnBrk="1" fontAlgn="base" latinLnBrk="0" hangingPunct="1">
              <a:lnSpc>
                <a:spcPct val="100000"/>
              </a:lnSpc>
              <a:spcBef>
                <a:spcPct val="20000"/>
              </a:spcBef>
              <a:spcAft>
                <a:spcPct val="0"/>
              </a:spcAft>
              <a:buClrTx/>
              <a:buSzPct val="75000"/>
              <a:buFontTx/>
              <a:buBlip>
                <a:blip r:embed="rId3"/>
              </a:buBlip>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如果今天不下雨，我就去你家      </a:t>
            </a:r>
          </a:p>
          <a:p>
            <a:pPr marL="742950" marR="0" lvl="1" indent="-285750" algn="l" defTabSz="914400" rtl="0" eaLnBrk="1" fontAlgn="base" latinLnBrk="0" hangingPunct="1">
              <a:lnSpc>
                <a:spcPct val="100000"/>
              </a:lnSpc>
              <a:spcBef>
                <a:spcPct val="20000"/>
              </a:spcBef>
              <a:spcAft>
                <a:spcPct val="0"/>
              </a:spcAft>
              <a:buClrTx/>
              <a:buSzPct val="75000"/>
              <a:buFontTx/>
              <a:buBlip>
                <a:blip r:embed="rId3"/>
              </a:buBlip>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今天没有下雨			      </a:t>
            </a:r>
            <a:endParaRPr kumimoji="0" lang="en-US" altLang="zh-CN"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3652"/>
                                        </p:tgtEl>
                                        <p:attrNameLst>
                                          <p:attrName>style.visibility</p:attrName>
                                        </p:attrNameLst>
                                      </p:cBhvr>
                                      <p:to>
                                        <p:strVal val="visible"/>
                                      </p:to>
                                    </p:set>
                                    <p:animEffect transition="in" filter="blinds(horizontal)">
                                      <p:cBhvr>
                                        <p:cTn id="7" dur="500"/>
                                        <p:tgtEl>
                                          <p:spTgt spid="283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3653"/>
                                        </p:tgtEl>
                                        <p:attrNameLst>
                                          <p:attrName>style.visibility</p:attrName>
                                        </p:attrNameLst>
                                      </p:cBhvr>
                                      <p:to>
                                        <p:strVal val="visible"/>
                                      </p:to>
                                    </p:set>
                                    <p:animEffect transition="in" filter="blinds(horizontal)">
                                      <p:cBhvr>
                                        <p:cTn id="12" dur="500"/>
                                        <p:tgtEl>
                                          <p:spTgt spid="2836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3654"/>
                                        </p:tgtEl>
                                        <p:attrNameLst>
                                          <p:attrName>style.visibility</p:attrName>
                                        </p:attrNameLst>
                                      </p:cBhvr>
                                      <p:to>
                                        <p:strVal val="visible"/>
                                      </p:to>
                                    </p:set>
                                    <p:animEffect transition="in" filter="wipe(up)">
                                      <p:cBhvr>
                                        <p:cTn id="17" dur="500"/>
                                        <p:tgtEl>
                                          <p:spTgt spid="2836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3655"/>
                                        </p:tgtEl>
                                        <p:attrNameLst>
                                          <p:attrName>style.visibility</p:attrName>
                                        </p:attrNameLst>
                                      </p:cBhvr>
                                      <p:to>
                                        <p:strVal val="visible"/>
                                      </p:to>
                                    </p:set>
                                    <p:animEffect transition="in" filter="wipe(left)">
                                      <p:cBhvr>
                                        <p:cTn id="22" dur="500"/>
                                        <p:tgtEl>
                                          <p:spTgt spid="2836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3656"/>
                                        </p:tgtEl>
                                        <p:attrNameLst>
                                          <p:attrName>style.visibility</p:attrName>
                                        </p:attrNameLst>
                                      </p:cBhvr>
                                      <p:to>
                                        <p:strVal val="visible"/>
                                      </p:to>
                                    </p:set>
                                    <p:animEffect transition="in" filter="blinds(horizontal)">
                                      <p:cBhvr>
                                        <p:cTn id="27" dur="500"/>
                                        <p:tgtEl>
                                          <p:spTgt spid="2836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3657"/>
                                        </p:tgtEl>
                                        <p:attrNameLst>
                                          <p:attrName>style.visibility</p:attrName>
                                        </p:attrNameLst>
                                      </p:cBhvr>
                                      <p:to>
                                        <p:strVal val="visible"/>
                                      </p:to>
                                    </p:set>
                                    <p:animEffect transition="in" filter="blinds(horizontal)">
                                      <p:cBhvr>
                                        <p:cTn id="32" dur="500"/>
                                        <p:tgtEl>
                                          <p:spTgt spid="283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2" grpId="0"/>
      <p:bldP spid="283653" grpId="0"/>
      <p:bldP spid="283654" grpId="0" bldLvl="0" animBg="1"/>
      <p:bldP spid="283655" grpId="0"/>
      <p:bldP spid="283656" grpId="0"/>
      <p:bldP spid="28365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3">
            <a:extLst>
              <a:ext uri="{FF2B5EF4-FFF2-40B4-BE49-F238E27FC236}">
                <a16:creationId xmlns:a16="http://schemas.microsoft.com/office/drawing/2014/main" id="{CF799986-630D-45FA-88E5-64DC80017A0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8D47A7-57CC-41C6-BF5C-8F205400AA5E}" type="slidenum">
              <a:rPr kumimoji="0" lang="zh-TW"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TW"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2626" name="Rectangle 2">
            <a:extLst>
              <a:ext uri="{FF2B5EF4-FFF2-40B4-BE49-F238E27FC236}">
                <a16:creationId xmlns:a16="http://schemas.microsoft.com/office/drawing/2014/main" id="{643EEE1D-2A71-49BC-8FFC-BDAF6730B8AC}"/>
              </a:ext>
            </a:extLst>
          </p:cNvPr>
          <p:cNvSpPr>
            <a:spLocks noGrp="1" noChangeArrowheads="1"/>
          </p:cNvSpPr>
          <p:nvPr>
            <p:ph type="title"/>
          </p:nvPr>
        </p:nvSpPr>
        <p:spPr/>
        <p:txBody>
          <a:bodyPr vert="horz" wrap="square" lIns="91440" tIns="45720" rIns="91440" bIns="45720" numCol="1" anchor="ctr" anchorCtr="0" compatLnSpc="1"/>
          <a:lstStyle/>
          <a:p>
            <a:pPr eaLnBrk="1" hangingPunct="1">
              <a:defRPr/>
            </a:pPr>
            <a:r>
              <a:rPr kumimoji="1" lang="zh-CN" altLang="en-US" kern="0" dirty="0">
                <a:effectLst>
                  <a:outerShdw blurRad="38100" dist="38100" dir="2700000" algn="tl">
                    <a:srgbClr val="C0C0C0"/>
                  </a:outerShdw>
                </a:effectLst>
                <a:latin typeface="微软雅黑" panose="020B0503020204020204" pitchFamily="34" charset="-122"/>
                <a:ea typeface="微软雅黑" panose="020B0503020204020204" pitchFamily="34" charset="-122"/>
              </a:rPr>
              <a:t>什么叫消解</a:t>
            </a:r>
          </a:p>
        </p:txBody>
      </p:sp>
      <p:sp>
        <p:nvSpPr>
          <p:cNvPr id="282627" name="Rectangle 3">
            <a:extLst>
              <a:ext uri="{FF2B5EF4-FFF2-40B4-BE49-F238E27FC236}">
                <a16:creationId xmlns:a16="http://schemas.microsoft.com/office/drawing/2014/main" id="{83C4DE60-61CB-46A8-9C85-3BF09A98F817}"/>
              </a:ext>
            </a:extLst>
          </p:cNvPr>
          <p:cNvSpPr>
            <a:spLocks noChangeArrowheads="1"/>
          </p:cNvSpPr>
          <p:nvPr/>
        </p:nvSpPr>
        <p:spPr bwMode="auto">
          <a:xfrm>
            <a:off x="2422526" y="1673225"/>
            <a:ext cx="1144865"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P </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Q</a:t>
            </a:r>
          </a:p>
        </p:txBody>
      </p:sp>
      <p:sp>
        <p:nvSpPr>
          <p:cNvPr id="282628" name="Rectangle 4">
            <a:extLst>
              <a:ext uri="{FF2B5EF4-FFF2-40B4-BE49-F238E27FC236}">
                <a16:creationId xmlns:a16="http://schemas.microsoft.com/office/drawing/2014/main" id="{CC09CC1B-214F-464F-BE35-29B040BAEAD3}"/>
              </a:ext>
            </a:extLst>
          </p:cNvPr>
          <p:cNvSpPr>
            <a:spLocks noChangeArrowheads="1"/>
          </p:cNvSpPr>
          <p:nvPr/>
        </p:nvSpPr>
        <p:spPr bwMode="auto">
          <a:xfrm>
            <a:off x="4365625" y="1673225"/>
            <a:ext cx="1483098"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P </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R</a:t>
            </a:r>
          </a:p>
        </p:txBody>
      </p:sp>
      <p:cxnSp>
        <p:nvCxnSpPr>
          <p:cNvPr id="282629" name="AutoShape 5">
            <a:extLst>
              <a:ext uri="{FF2B5EF4-FFF2-40B4-BE49-F238E27FC236}">
                <a16:creationId xmlns:a16="http://schemas.microsoft.com/office/drawing/2014/main" id="{C1FCDB90-F0E1-4168-89C3-A03F50614174}"/>
              </a:ext>
            </a:extLst>
          </p:cNvPr>
          <p:cNvCxnSpPr>
            <a:cxnSpLocks noChangeShapeType="1"/>
            <a:stCxn id="282627" idx="2"/>
            <a:endCxn id="282630" idx="0"/>
          </p:cNvCxnSpPr>
          <p:nvPr/>
        </p:nvCxnSpPr>
        <p:spPr bwMode="auto">
          <a:xfrm>
            <a:off x="2994959" y="2196445"/>
            <a:ext cx="1015276" cy="5562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82630" name="Rectangle 6">
            <a:extLst>
              <a:ext uri="{FF2B5EF4-FFF2-40B4-BE49-F238E27FC236}">
                <a16:creationId xmlns:a16="http://schemas.microsoft.com/office/drawing/2014/main" id="{5817ECE5-6242-416B-B918-4B55277B32B6}"/>
              </a:ext>
            </a:extLst>
          </p:cNvPr>
          <p:cNvSpPr>
            <a:spLocks noChangeArrowheads="1"/>
          </p:cNvSpPr>
          <p:nvPr/>
        </p:nvSpPr>
        <p:spPr bwMode="auto">
          <a:xfrm>
            <a:off x="3430589" y="2752725"/>
            <a:ext cx="1159292"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Q </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R</a:t>
            </a:r>
          </a:p>
        </p:txBody>
      </p:sp>
      <p:cxnSp>
        <p:nvCxnSpPr>
          <p:cNvPr id="282631" name="AutoShape 7">
            <a:extLst>
              <a:ext uri="{FF2B5EF4-FFF2-40B4-BE49-F238E27FC236}">
                <a16:creationId xmlns:a16="http://schemas.microsoft.com/office/drawing/2014/main" id="{697B3339-F2C1-499C-AE42-43EC8D914885}"/>
              </a:ext>
            </a:extLst>
          </p:cNvPr>
          <p:cNvCxnSpPr>
            <a:cxnSpLocks noChangeShapeType="1"/>
            <a:stCxn id="282628" idx="2"/>
            <a:endCxn id="282630" idx="0"/>
          </p:cNvCxnSpPr>
          <p:nvPr/>
        </p:nvCxnSpPr>
        <p:spPr bwMode="auto">
          <a:xfrm flipH="1">
            <a:off x="4010235" y="2196445"/>
            <a:ext cx="1096939" cy="5562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82632" name="Group 8">
            <a:extLst>
              <a:ext uri="{FF2B5EF4-FFF2-40B4-BE49-F238E27FC236}">
                <a16:creationId xmlns:a16="http://schemas.microsoft.com/office/drawing/2014/main" id="{E537ED60-05AE-4CCC-BAEC-C28256AC88BC}"/>
              </a:ext>
            </a:extLst>
          </p:cNvPr>
          <p:cNvGrpSpPr>
            <a:grpSpLocks/>
          </p:cNvGrpSpPr>
          <p:nvPr/>
        </p:nvGrpSpPr>
        <p:grpSpPr bwMode="auto">
          <a:xfrm>
            <a:off x="3214689" y="2430464"/>
            <a:ext cx="3906837" cy="827087"/>
            <a:chOff x="1837" y="3499"/>
            <a:chExt cx="2461" cy="521"/>
          </a:xfrm>
        </p:grpSpPr>
        <p:sp>
          <p:nvSpPr>
            <p:cNvPr id="82959" name="AutoShape 9">
              <a:extLst>
                <a:ext uri="{FF2B5EF4-FFF2-40B4-BE49-F238E27FC236}">
                  <a16:creationId xmlns:a16="http://schemas.microsoft.com/office/drawing/2014/main" id="{0DA1894C-8C69-4FD9-A4B3-C829B39B83A8}"/>
                </a:ext>
              </a:extLst>
            </p:cNvPr>
            <p:cNvSpPr>
              <a:spLocks noChangeArrowheads="1"/>
            </p:cNvSpPr>
            <p:nvPr/>
          </p:nvSpPr>
          <p:spPr bwMode="auto">
            <a:xfrm>
              <a:off x="1837" y="3657"/>
              <a:ext cx="952" cy="363"/>
            </a:xfrm>
            <a:prstGeom prst="wedgeEllipseCallout">
              <a:avLst>
                <a:gd name="adj1" fmla="val 130463"/>
                <a:gd name="adj2" fmla="val -53032"/>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2960" name="Text Box 10">
              <a:extLst>
                <a:ext uri="{FF2B5EF4-FFF2-40B4-BE49-F238E27FC236}">
                  <a16:creationId xmlns:a16="http://schemas.microsoft.com/office/drawing/2014/main" id="{21C97874-6C9C-47D6-918E-925589937774}"/>
                </a:ext>
              </a:extLst>
            </p:cNvPr>
            <p:cNvSpPr txBox="1">
              <a:spLocks noChangeArrowheads="1"/>
            </p:cNvSpPr>
            <p:nvPr/>
          </p:nvSpPr>
          <p:spPr bwMode="auto">
            <a:xfrm>
              <a:off x="3606" y="3499"/>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消解式</a:t>
              </a:r>
            </a:p>
          </p:txBody>
        </p:sp>
      </p:grpSp>
      <p:sp>
        <p:nvSpPr>
          <p:cNvPr id="282635" name="Line 11">
            <a:extLst>
              <a:ext uri="{FF2B5EF4-FFF2-40B4-BE49-F238E27FC236}">
                <a16:creationId xmlns:a16="http://schemas.microsoft.com/office/drawing/2014/main" id="{DB75E399-F962-4043-A7B9-43FA286A68B3}"/>
              </a:ext>
            </a:extLst>
          </p:cNvPr>
          <p:cNvSpPr>
            <a:spLocks noChangeShapeType="1"/>
          </p:cNvSpPr>
          <p:nvPr/>
        </p:nvSpPr>
        <p:spPr bwMode="auto">
          <a:xfrm>
            <a:off x="2422525" y="2249488"/>
            <a:ext cx="10795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2636" name="Line 12">
            <a:extLst>
              <a:ext uri="{FF2B5EF4-FFF2-40B4-BE49-F238E27FC236}">
                <a16:creationId xmlns:a16="http://schemas.microsoft.com/office/drawing/2014/main" id="{C57C14CC-F88A-49DA-9C9D-823716B3750C}"/>
              </a:ext>
            </a:extLst>
          </p:cNvPr>
          <p:cNvSpPr>
            <a:spLocks noChangeShapeType="1"/>
          </p:cNvSpPr>
          <p:nvPr/>
        </p:nvSpPr>
        <p:spPr bwMode="auto">
          <a:xfrm>
            <a:off x="4365626" y="2249488"/>
            <a:ext cx="1368425"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2637" name="Rectangle 13">
            <a:extLst>
              <a:ext uri="{FF2B5EF4-FFF2-40B4-BE49-F238E27FC236}">
                <a16:creationId xmlns:a16="http://schemas.microsoft.com/office/drawing/2014/main" id="{B2D783CE-085E-4957-853E-271608BF959D}"/>
              </a:ext>
            </a:extLst>
          </p:cNvPr>
          <p:cNvSpPr>
            <a:spLocks noChangeArrowheads="1"/>
          </p:cNvSpPr>
          <p:nvPr/>
        </p:nvSpPr>
        <p:spPr bwMode="auto">
          <a:xfrm>
            <a:off x="5878513" y="17256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亲本子句</a:t>
            </a:r>
          </a:p>
        </p:txBody>
      </p:sp>
      <p:sp>
        <p:nvSpPr>
          <p:cNvPr id="282638" name="AutoShape 14">
            <a:extLst>
              <a:ext uri="{FF2B5EF4-FFF2-40B4-BE49-F238E27FC236}">
                <a16:creationId xmlns:a16="http://schemas.microsoft.com/office/drawing/2014/main" id="{AD2061AA-DB48-4498-88C2-BDC3EA853347}"/>
              </a:ext>
            </a:extLst>
          </p:cNvPr>
          <p:cNvSpPr>
            <a:spLocks noChangeArrowheads="1"/>
          </p:cNvSpPr>
          <p:nvPr/>
        </p:nvSpPr>
        <p:spPr bwMode="auto">
          <a:xfrm>
            <a:off x="7607300" y="1600201"/>
            <a:ext cx="2305050" cy="1584325"/>
          </a:xfrm>
          <a:prstGeom prst="wave">
            <a:avLst>
              <a:gd name="adj1" fmla="val 13005"/>
              <a:gd name="adj2" fmla="val 0"/>
            </a:avLst>
          </a:prstGeom>
          <a:solidFill>
            <a:srgbClr val="FFFFCC"/>
          </a:solidFill>
          <a:ln w="9525">
            <a:solidFill>
              <a:schemeClr val="tx1"/>
            </a:solidFill>
            <a:round/>
            <a:headEnd/>
            <a:tailEnd/>
          </a:ln>
        </p:spPr>
        <p:txBody>
          <a:bodyPr lIns="18000" tIns="0" rIns="18000" bIns="0" anchor="ctr"/>
          <a:lstStyle>
            <a:lvl1pPr>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消解式是亲本子句的逻辑结论</a:t>
            </a:r>
          </a:p>
        </p:txBody>
      </p:sp>
      <p:sp>
        <p:nvSpPr>
          <p:cNvPr id="282639" name="Rectangle 15">
            <a:extLst>
              <a:ext uri="{FF2B5EF4-FFF2-40B4-BE49-F238E27FC236}">
                <a16:creationId xmlns:a16="http://schemas.microsoft.com/office/drawing/2014/main" id="{558D6AAA-2C6D-48AE-8AB8-5E44BFBB2F06}"/>
              </a:ext>
            </a:extLst>
          </p:cNvPr>
          <p:cNvSpPr>
            <a:spLocks noChangeArrowheads="1"/>
          </p:cNvSpPr>
          <p:nvPr/>
        </p:nvSpPr>
        <p:spPr bwMode="auto">
          <a:xfrm>
            <a:off x="2133601" y="3929063"/>
            <a:ext cx="82089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3"/>
              </a:buBlip>
              <a:defRPr sz="2800">
                <a:solidFill>
                  <a:schemeClr val="tx1"/>
                </a:solidFill>
                <a:latin typeface="Berlin Sans FB" panose="020B0604020202020204" pitchFamily="34" charset="0"/>
                <a:ea typeface="幼圆" panose="02010509060101010101" pitchFamily="49" charset="-122"/>
              </a:defRPr>
            </a:lvl1pPr>
            <a:lvl2pPr marL="742950" indent="-285750">
              <a:spcBef>
                <a:spcPct val="20000"/>
              </a:spcBef>
              <a:buSzPct val="75000"/>
              <a:buBlip>
                <a:blip r:embed="rId4"/>
              </a:buBlip>
              <a:defRPr sz="2400">
                <a:solidFill>
                  <a:schemeClr val="tx1"/>
                </a:solidFill>
                <a:latin typeface="Berlin Sans FB" panose="020B0604020202020204" pitchFamily="34" charset="0"/>
                <a:ea typeface="幼圆" panose="02010509060101010101" pitchFamily="49" charset="-122"/>
              </a:defRPr>
            </a:lvl2pPr>
            <a:lvl3pPr marL="1143000" indent="-228600">
              <a:spcBef>
                <a:spcPct val="20000"/>
              </a:spcBef>
              <a:buBlip>
                <a:blip r:embed="rId5"/>
              </a:buBlip>
              <a:defRPr sz="2000">
                <a:solidFill>
                  <a:schemeClr val="tx1"/>
                </a:solidFill>
                <a:latin typeface="Berlin Sans FB" panose="020B0604020202020204" pitchFamily="34" charset="0"/>
                <a:ea typeface="幼圆" panose="02010509060101010101" pitchFamily="49" charset="-122"/>
              </a:defRPr>
            </a:lvl3pPr>
            <a:lvl4pPr marL="1600200" indent="-228600">
              <a:spcBef>
                <a:spcPct val="20000"/>
              </a:spcBef>
              <a:buBlip>
                <a:blip r:embed="rId6"/>
              </a:buBlip>
              <a:defRPr>
                <a:solidFill>
                  <a:schemeClr val="tx1"/>
                </a:solidFill>
                <a:latin typeface="Berlin Sans FB" panose="020B0604020202020204"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B0604020202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B0604020202020204" pitchFamily="34" charset="0"/>
                <a:ea typeface="幼圆" panose="02010509060101010101" pitchFamily="49" charset="-122"/>
              </a:defRPr>
            </a:lvl9pPr>
          </a:lstStyle>
          <a:p>
            <a:pPr marL="342900" marR="0" lvl="0" indent="-342900" algn="l" defTabSz="914400" rtl="0" eaLnBrk="1" fontAlgn="base" latinLnBrk="0" hangingPunct="1">
              <a:lnSpc>
                <a:spcPct val="120000"/>
              </a:lnSpc>
              <a:spcBef>
                <a:spcPct val="20000"/>
              </a:spcBef>
              <a:spcAft>
                <a:spcPct val="0"/>
              </a:spcAft>
              <a:buClrTx/>
              <a:buSzTx/>
              <a:buFontTx/>
              <a:buBlip>
                <a:blip r:embed="rId3"/>
              </a:buBlip>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消解只能在仅含否定和析取联接词的公式（子句）间进行</a:t>
            </a:r>
          </a:p>
          <a:p>
            <a:pPr marL="342900" marR="0" lvl="0" indent="-342900" algn="l" defTabSz="914400" rtl="0" eaLnBrk="1" fontAlgn="base" latinLnBrk="0" hangingPunct="1">
              <a:lnSpc>
                <a:spcPct val="120000"/>
              </a:lnSpc>
              <a:spcBef>
                <a:spcPct val="20000"/>
              </a:spcBef>
              <a:spcAft>
                <a:spcPct val="0"/>
              </a:spcAft>
              <a:buClrTx/>
              <a:buSzTx/>
              <a:buFontTx/>
              <a:buBlip>
                <a:blip r:embed="rId3"/>
              </a:buBlip>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必须先把公式化成规范的形式（范式，子句集）</a:t>
            </a: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2627"/>
                                        </p:tgtEl>
                                        <p:attrNameLst>
                                          <p:attrName>style.visibility</p:attrName>
                                        </p:attrNameLst>
                                      </p:cBhvr>
                                      <p:to>
                                        <p:strVal val="visible"/>
                                      </p:to>
                                    </p:set>
                                    <p:animEffect transition="in" filter="blinds(horizontal)">
                                      <p:cBhvr>
                                        <p:cTn id="7" dur="500"/>
                                        <p:tgtEl>
                                          <p:spTgt spid="282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2628"/>
                                        </p:tgtEl>
                                        <p:attrNameLst>
                                          <p:attrName>style.visibility</p:attrName>
                                        </p:attrNameLst>
                                      </p:cBhvr>
                                      <p:to>
                                        <p:strVal val="visible"/>
                                      </p:to>
                                    </p:set>
                                    <p:animEffect transition="in" filter="blinds(horizontal)">
                                      <p:cBhvr>
                                        <p:cTn id="12" dur="500"/>
                                        <p:tgtEl>
                                          <p:spTgt spid="2826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82629"/>
                                        </p:tgtEl>
                                        <p:attrNameLst>
                                          <p:attrName>style.visibility</p:attrName>
                                        </p:attrNameLst>
                                      </p:cBhvr>
                                      <p:to>
                                        <p:strVal val="visible"/>
                                      </p:to>
                                    </p:set>
                                    <p:animEffect transition="in" filter="wipe(up)">
                                      <p:cBhvr>
                                        <p:cTn id="17" dur="500"/>
                                        <p:tgtEl>
                                          <p:spTgt spid="2826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82631"/>
                                        </p:tgtEl>
                                        <p:attrNameLst>
                                          <p:attrName>style.visibility</p:attrName>
                                        </p:attrNameLst>
                                      </p:cBhvr>
                                      <p:to>
                                        <p:strVal val="visible"/>
                                      </p:to>
                                    </p:set>
                                    <p:animEffect transition="in" filter="wipe(up)">
                                      <p:cBhvr>
                                        <p:cTn id="22" dur="500"/>
                                        <p:tgtEl>
                                          <p:spTgt spid="2826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82630"/>
                                        </p:tgtEl>
                                        <p:attrNameLst>
                                          <p:attrName>style.visibility</p:attrName>
                                        </p:attrNameLst>
                                      </p:cBhvr>
                                      <p:to>
                                        <p:strVal val="visible"/>
                                      </p:to>
                                    </p:set>
                                    <p:animEffect transition="in" filter="wipe(up)">
                                      <p:cBhvr>
                                        <p:cTn id="27" dur="500"/>
                                        <p:tgtEl>
                                          <p:spTgt spid="2826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82632"/>
                                        </p:tgtEl>
                                        <p:attrNameLst>
                                          <p:attrName>style.visibility</p:attrName>
                                        </p:attrNameLst>
                                      </p:cBhvr>
                                      <p:to>
                                        <p:strVal val="visible"/>
                                      </p:to>
                                    </p:set>
                                    <p:animEffect transition="in" filter="wipe(left)">
                                      <p:cBhvr>
                                        <p:cTn id="32" dur="500"/>
                                        <p:tgtEl>
                                          <p:spTgt spid="28263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82635"/>
                                        </p:tgtEl>
                                        <p:attrNameLst>
                                          <p:attrName>style.visibility</p:attrName>
                                        </p:attrNameLst>
                                      </p:cBhvr>
                                      <p:to>
                                        <p:strVal val="visible"/>
                                      </p:to>
                                    </p:set>
                                    <p:animEffect transition="in" filter="wipe(left)">
                                      <p:cBhvr>
                                        <p:cTn id="37" dur="500"/>
                                        <p:tgtEl>
                                          <p:spTgt spid="282635"/>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282636"/>
                                        </p:tgtEl>
                                        <p:attrNameLst>
                                          <p:attrName>style.visibility</p:attrName>
                                        </p:attrNameLst>
                                      </p:cBhvr>
                                      <p:to>
                                        <p:strVal val="visible"/>
                                      </p:to>
                                    </p:set>
                                    <p:animEffect transition="in" filter="wipe(left)">
                                      <p:cBhvr>
                                        <p:cTn id="41" dur="500"/>
                                        <p:tgtEl>
                                          <p:spTgt spid="282636"/>
                                        </p:tgtEl>
                                      </p:cBhvr>
                                    </p:animEffect>
                                  </p:childTnLst>
                                </p:cTn>
                              </p:par>
                            </p:childTnLst>
                          </p:cTn>
                        </p:par>
                        <p:par>
                          <p:cTn id="42" fill="hold" nodeType="afterGroup">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82637"/>
                                        </p:tgtEl>
                                        <p:attrNameLst>
                                          <p:attrName>style.visibility</p:attrName>
                                        </p:attrNameLst>
                                      </p:cBhvr>
                                      <p:to>
                                        <p:strVal val="visible"/>
                                      </p:to>
                                    </p:set>
                                    <p:animEffect transition="in" filter="wipe(left)">
                                      <p:cBhvr>
                                        <p:cTn id="45" dur="500"/>
                                        <p:tgtEl>
                                          <p:spTgt spid="28263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282638"/>
                                        </p:tgtEl>
                                        <p:attrNameLst>
                                          <p:attrName>style.visibility</p:attrName>
                                        </p:attrNameLst>
                                      </p:cBhvr>
                                      <p:to>
                                        <p:strVal val="visible"/>
                                      </p:to>
                                    </p:set>
                                    <p:animEffect transition="in" filter="box(out)">
                                      <p:cBhvr>
                                        <p:cTn id="50" dur="500"/>
                                        <p:tgtEl>
                                          <p:spTgt spid="28263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82639">
                                            <p:txEl>
                                              <p:pRg st="0" end="0"/>
                                            </p:txEl>
                                          </p:spTgt>
                                        </p:tgtEl>
                                        <p:attrNameLst>
                                          <p:attrName>style.visibility</p:attrName>
                                        </p:attrNameLst>
                                      </p:cBhvr>
                                      <p:to>
                                        <p:strVal val="visible"/>
                                      </p:to>
                                    </p:set>
                                    <p:animEffect transition="in" filter="blinds(horizontal)">
                                      <p:cBhvr>
                                        <p:cTn id="55" dur="500"/>
                                        <p:tgtEl>
                                          <p:spTgt spid="282639">
                                            <p:txEl>
                                              <p:pRg st="0" end="0"/>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82639">
                                            <p:txEl>
                                              <p:pRg st="1" end="1"/>
                                            </p:txEl>
                                          </p:spTgt>
                                        </p:tgtEl>
                                        <p:attrNameLst>
                                          <p:attrName>style.visibility</p:attrName>
                                        </p:attrNameLst>
                                      </p:cBhvr>
                                      <p:to>
                                        <p:strVal val="visible"/>
                                      </p:to>
                                    </p:set>
                                    <p:animEffect transition="in" filter="blinds(horizontal)">
                                      <p:cBhvr>
                                        <p:cTn id="60" dur="500"/>
                                        <p:tgtEl>
                                          <p:spTgt spid="2826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ldLvl="0" animBg="1"/>
      <p:bldP spid="282628" grpId="0" bldLvl="0" animBg="1"/>
      <p:bldP spid="282630" grpId="0" bldLvl="0" animBg="1"/>
      <p:bldP spid="282637" grpId="0"/>
      <p:bldP spid="282638" grpId="0" bldLvl="0" animBg="1"/>
      <p:bldP spid="28263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69A91C1-2BDA-4FF2-AF9D-94FF63FB68EC}"/>
              </a:ext>
            </a:extLst>
          </p:cNvPr>
          <p:cNvPicPr>
            <a:picLocks noGrp="1" noChangeAspect="1"/>
          </p:cNvPicPr>
          <p:nvPr>
            <p:ph idx="1"/>
          </p:nvPr>
        </p:nvPicPr>
        <p:blipFill>
          <a:blip r:embed="rId2"/>
          <a:stretch>
            <a:fillRect/>
          </a:stretch>
        </p:blipFill>
        <p:spPr>
          <a:xfrm>
            <a:off x="3069292" y="1825625"/>
            <a:ext cx="6053416" cy="4351338"/>
          </a:xfrm>
          <a:prstGeom prst="rect">
            <a:avLst/>
          </a:prstGeom>
        </p:spPr>
      </p:pic>
    </p:spTree>
    <p:extLst>
      <p:ext uri="{BB962C8B-B14F-4D97-AF65-F5344CB8AC3E}">
        <p14:creationId xmlns:p14="http://schemas.microsoft.com/office/powerpoint/2010/main" val="151550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5778-3085-44C8-A44F-65FCC1B86D66}"/>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人工智能学派</a:t>
            </a:r>
          </a:p>
        </p:txBody>
      </p:sp>
      <p:graphicFrame>
        <p:nvGraphicFramePr>
          <p:cNvPr id="4" name="内容占位符 3">
            <a:extLst>
              <a:ext uri="{FF2B5EF4-FFF2-40B4-BE49-F238E27FC236}">
                <a16:creationId xmlns:a16="http://schemas.microsoft.com/office/drawing/2014/main" id="{41503CA1-FB45-4F67-83D5-721996D5DAA2}"/>
              </a:ext>
            </a:extLst>
          </p:cNvPr>
          <p:cNvGraphicFramePr>
            <a:graphicFrameLocks noGrp="1"/>
          </p:cNvGraphicFramePr>
          <p:nvPr>
            <p:ph idx="1"/>
            <p:extLst>
              <p:ext uri="{D42A27DB-BD31-4B8C-83A1-F6EECF244321}">
                <p14:modId xmlns:p14="http://schemas.microsoft.com/office/powerpoint/2010/main" val="39591172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307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消解推理规则</a:t>
            </a:r>
          </a:p>
        </p:txBody>
      </p:sp>
      <p:sp>
        <p:nvSpPr>
          <p:cNvPr id="3" name="内容占位符 2">
            <a:extLst>
              <a:ext uri="{FF2B5EF4-FFF2-40B4-BE49-F238E27FC236}">
                <a16:creationId xmlns:a16="http://schemas.microsoft.com/office/drawing/2014/main" id="{417E91EC-B81B-4139-BCA1-99859D37501C}"/>
              </a:ext>
            </a:extLst>
          </p:cNvPr>
          <p:cNvSpPr>
            <a:spLocks noGrp="1"/>
          </p:cNvSpPr>
          <p:nvPr>
            <p:ph idx="1"/>
          </p:nvPr>
        </p:nvSpPr>
        <p:spPr/>
        <p:txBody>
          <a:bodyPr/>
          <a:lstStyle/>
          <a:p>
            <a:r>
              <a:rPr lang="en-US" altLang="zh-CN" b="1" dirty="0">
                <a:latin typeface="微软雅黑" panose="020B0503020204020204" pitchFamily="34" charset="-122"/>
                <a:ea typeface="微软雅黑" panose="020B0503020204020204" pitchFamily="34" charset="-122"/>
              </a:rPr>
              <a:t>P		¬P∨Q</a:t>
            </a:r>
            <a:r>
              <a:rPr lang="en-US" altLang="zh-CN" dirty="0"/>
              <a:t> 	⟹ </a:t>
            </a:r>
            <a:r>
              <a:rPr lang="en-US" altLang="zh-CN" b="1" dirty="0">
                <a:latin typeface="微软雅黑" panose="020B0503020204020204" pitchFamily="34" charset="-122"/>
                <a:ea typeface="微软雅黑" panose="020B0503020204020204" pitchFamily="34" charset="-122"/>
              </a:rPr>
              <a:t>Q</a:t>
            </a:r>
          </a:p>
          <a:p>
            <a:r>
              <a:rPr lang="en-US" altLang="zh-CN" b="1" dirty="0">
                <a:latin typeface="微软雅黑" panose="020B0503020204020204" pitchFamily="34" charset="-122"/>
                <a:ea typeface="微软雅黑" panose="020B0503020204020204" pitchFamily="34" charset="-122"/>
              </a:rPr>
              <a:t>P∨Q	¬P∨Q</a:t>
            </a:r>
            <a:r>
              <a:rPr lang="en-US" altLang="zh-CN" dirty="0"/>
              <a:t> 	⟹ </a:t>
            </a:r>
            <a:r>
              <a:rPr lang="en-US" altLang="zh-CN" b="1" dirty="0">
                <a:latin typeface="微软雅黑" panose="020B0503020204020204" pitchFamily="34" charset="-122"/>
                <a:ea typeface="微软雅黑" panose="020B0503020204020204" pitchFamily="34" charset="-122"/>
              </a:rPr>
              <a:t>Q∨Q=Q</a:t>
            </a:r>
          </a:p>
          <a:p>
            <a:r>
              <a:rPr lang="en-US" altLang="zh-CN" b="1" dirty="0">
                <a:latin typeface="微软雅黑" panose="020B0503020204020204" pitchFamily="34" charset="-122"/>
                <a:ea typeface="微软雅黑" panose="020B0503020204020204" pitchFamily="34" charset="-122"/>
              </a:rPr>
              <a:t>¬P		P</a:t>
            </a:r>
            <a:r>
              <a:rPr lang="en-US" altLang="zh-CN" dirty="0"/>
              <a:t> 		⟹ </a:t>
            </a:r>
            <a:r>
              <a:rPr lang="en-US" altLang="zh-CN" b="1" dirty="0">
                <a:latin typeface="微软雅黑" panose="020B0503020204020204" pitchFamily="34" charset="-122"/>
                <a:ea typeface="微软雅黑" panose="020B0503020204020204" pitchFamily="34" charset="-122"/>
              </a:rPr>
              <a:t>NIL</a:t>
            </a:r>
          </a:p>
          <a:p>
            <a:r>
              <a:rPr lang="en-US" altLang="zh-CN" b="1" dirty="0">
                <a:latin typeface="微软雅黑" panose="020B0503020204020204" pitchFamily="34" charset="-122"/>
                <a:ea typeface="微软雅黑" panose="020B0503020204020204" pitchFamily="34" charset="-122"/>
              </a:rPr>
              <a:t>¬P∨R(P→R)	¬Q∨R(Q→R)</a:t>
            </a:r>
            <a:r>
              <a:rPr lang="en-US" altLang="zh-CN" dirty="0"/>
              <a:t> ⟹ </a:t>
            </a:r>
            <a:r>
              <a:rPr lang="en-US" altLang="zh-CN" b="1" dirty="0">
                <a:latin typeface="微软雅黑" panose="020B0503020204020204" pitchFamily="34" charset="-122"/>
                <a:ea typeface="微软雅黑" panose="020B0503020204020204" pitchFamily="34" charset="-122"/>
              </a:rPr>
              <a:t>¬P∨Q(P→Q)</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539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消解反演</a:t>
            </a:r>
          </a:p>
        </p:txBody>
      </p:sp>
      <p:sp>
        <p:nvSpPr>
          <p:cNvPr id="3" name="内容占位符 2">
            <a:extLst>
              <a:ext uri="{FF2B5EF4-FFF2-40B4-BE49-F238E27FC236}">
                <a16:creationId xmlns:a16="http://schemas.microsoft.com/office/drawing/2014/main" id="{417E91EC-B81B-4139-BCA1-99859D37501C}"/>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消解通过反演来证明。</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将目标公式否定添加到命题公式集中，从中推导出一个空子句。（类似于反证法，否定结论，并将其作为条件，推导出一个空结论，即不可能满足的结论）</a:t>
            </a:r>
          </a:p>
        </p:txBody>
      </p:sp>
    </p:spTree>
    <p:extLst>
      <p:ext uri="{BB962C8B-B14F-4D97-AF65-F5344CB8AC3E}">
        <p14:creationId xmlns:p14="http://schemas.microsoft.com/office/powerpoint/2010/main" val="1640746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endParaRPr lang="zh-CN" altLang="en-US" b="1">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17E91EC-B81B-4139-BCA1-99859D37501C}"/>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反演树的画法与理解</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置换与合一的概念</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置换：</a:t>
            </a:r>
            <a:r>
              <a:rPr lang="el-GR" altLang="zh-CN" b="1" dirty="0">
                <a:latin typeface="微软雅黑" panose="020B0503020204020204" pitchFamily="34" charset="-122"/>
                <a:ea typeface="微软雅黑" panose="020B0503020204020204" pitchFamily="34" charset="-122"/>
              </a:rPr>
              <a:t>σ = {</a:t>
            </a:r>
            <a:r>
              <a:rPr lang="en-US" altLang="zh-CN" b="1" dirty="0">
                <a:latin typeface="微软雅黑" panose="020B0503020204020204" pitchFamily="34" charset="-122"/>
                <a:ea typeface="微软雅黑" panose="020B0503020204020204" pitchFamily="34" charset="-122"/>
              </a:rPr>
              <a:t>f(a)/x , f(y)/z } = </a:t>
            </a:r>
            <a:r>
              <a:rPr lang="zh-CN" altLang="en-US" b="1" dirty="0">
                <a:latin typeface="微软雅黑" panose="020B0503020204020204" pitchFamily="34" charset="-122"/>
                <a:ea typeface="微软雅黑" panose="020B0503020204020204" pitchFamily="34" charset="-122"/>
              </a:rPr>
              <a:t>代表</a:t>
            </a:r>
            <a:r>
              <a:rPr lang="en-US" altLang="zh-CN" b="1" dirty="0">
                <a:latin typeface="微软雅黑" panose="020B0503020204020204" pitchFamily="34" charset="-122"/>
                <a:ea typeface="微软雅黑" panose="020B0503020204020204" pitchFamily="34" charset="-122"/>
              </a:rPr>
              <a:t>f(a)</a:t>
            </a:r>
            <a:r>
              <a:rPr lang="zh-CN" altLang="en-US" b="1" dirty="0">
                <a:latin typeface="微软雅黑" panose="020B0503020204020204" pitchFamily="34" charset="-122"/>
                <a:ea typeface="微软雅黑" panose="020B0503020204020204" pitchFamily="34" charset="-122"/>
              </a:rPr>
              <a:t>代替掉</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，用</a:t>
            </a:r>
            <a:r>
              <a:rPr lang="en-US" altLang="zh-CN" b="1" dirty="0">
                <a:latin typeface="微软雅黑" panose="020B0503020204020204" pitchFamily="34" charset="-122"/>
                <a:ea typeface="微软雅黑" panose="020B0503020204020204" pitchFamily="34" charset="-122"/>
              </a:rPr>
              <a:t>f(y)</a:t>
            </a:r>
            <a:r>
              <a:rPr lang="zh-CN" altLang="en-US" b="1" dirty="0">
                <a:latin typeface="微软雅黑" panose="020B0503020204020204" pitchFamily="34" charset="-122"/>
                <a:ea typeface="微软雅黑" panose="020B0503020204020204" pitchFamily="34" charset="-122"/>
              </a:rPr>
              <a:t>代替掉</a:t>
            </a: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合一：寻找一个置换，使两个表达式一致的过程。</a:t>
            </a:r>
          </a:p>
        </p:txBody>
      </p:sp>
    </p:spTree>
    <p:extLst>
      <p:ext uri="{BB962C8B-B14F-4D97-AF65-F5344CB8AC3E}">
        <p14:creationId xmlns:p14="http://schemas.microsoft.com/office/powerpoint/2010/main" val="4062958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D7E9B-3D6A-4ACD-A81B-7EC5AA0A1956}"/>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3.4 </a:t>
            </a:r>
            <a:r>
              <a:rPr lang="zh-CN" altLang="en-US" b="1" dirty="0">
                <a:latin typeface="微软雅黑" panose="020B0503020204020204" pitchFamily="34" charset="-122"/>
                <a:ea typeface="微软雅黑" panose="020B0503020204020204" pitchFamily="34" charset="-122"/>
              </a:rPr>
              <a:t>规则演绎</a:t>
            </a:r>
          </a:p>
        </p:txBody>
      </p:sp>
      <p:sp>
        <p:nvSpPr>
          <p:cNvPr id="3" name="内容占位符 2">
            <a:extLst>
              <a:ext uri="{FF2B5EF4-FFF2-40B4-BE49-F238E27FC236}">
                <a16:creationId xmlns:a16="http://schemas.microsoft.com/office/drawing/2014/main" id="{417E91EC-B81B-4139-BCA1-99859D37501C}"/>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产生式系统产生式规则一般形式：</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逻辑蕴含式是产生式的一种特殊形式。</a:t>
            </a:r>
          </a:p>
        </p:txBody>
      </p:sp>
      <p:pic>
        <p:nvPicPr>
          <p:cNvPr id="5" name="图片 4">
            <a:extLst>
              <a:ext uri="{FF2B5EF4-FFF2-40B4-BE49-F238E27FC236}">
                <a16:creationId xmlns:a16="http://schemas.microsoft.com/office/drawing/2014/main" id="{63DD52FA-A068-4C71-8C68-CA4DB248E3DA}"/>
              </a:ext>
            </a:extLst>
          </p:cNvPr>
          <p:cNvPicPr>
            <a:picLocks noChangeAspect="1"/>
          </p:cNvPicPr>
          <p:nvPr/>
        </p:nvPicPr>
        <p:blipFill>
          <a:blip r:embed="rId2"/>
          <a:stretch>
            <a:fillRect/>
          </a:stretch>
        </p:blipFill>
        <p:spPr>
          <a:xfrm>
            <a:off x="1435685" y="2854324"/>
            <a:ext cx="9320630" cy="917575"/>
          </a:xfrm>
          <a:prstGeom prst="rect">
            <a:avLst/>
          </a:prstGeom>
        </p:spPr>
      </p:pic>
    </p:spTree>
    <p:extLst>
      <p:ext uri="{BB962C8B-B14F-4D97-AF65-F5344CB8AC3E}">
        <p14:creationId xmlns:p14="http://schemas.microsoft.com/office/powerpoint/2010/main" val="1878545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D91BC-433B-48D8-A44A-8E7A61460D2A}"/>
              </a:ext>
            </a:extLst>
          </p:cNvPr>
          <p:cNvSpPr>
            <a:spLocks noGrp="1"/>
          </p:cNvSpPr>
          <p:nvPr>
            <p:ph type="title"/>
          </p:nvPr>
        </p:nvSpPr>
        <p:spPr/>
        <p:txBody>
          <a:bodyPr/>
          <a:lstStyle/>
          <a:p>
            <a:endParaRPr lang="zh-CN" altLang="en-US" b="1">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8968952-3B96-4AA8-AF0B-F30A3CA5F7EB}"/>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产生式系统的组成：</a:t>
            </a:r>
          </a:p>
          <a:p>
            <a:pPr lvl="1"/>
            <a:r>
              <a:rPr lang="zh-CN" altLang="en-US" b="1" dirty="0">
                <a:latin typeface="微软雅黑" panose="020B0503020204020204" pitchFamily="34" charset="-122"/>
                <a:ea typeface="微软雅黑" panose="020B0503020204020204" pitchFamily="34" charset="-122"/>
              </a:rPr>
              <a:t>总数据库</a:t>
            </a:r>
          </a:p>
          <a:p>
            <a:pPr lvl="1"/>
            <a:r>
              <a:rPr lang="zh-CN" altLang="en-US" b="1" dirty="0">
                <a:latin typeface="微软雅黑" panose="020B0503020204020204" pitchFamily="34" charset="-122"/>
                <a:ea typeface="微软雅黑" panose="020B0503020204020204" pitchFamily="34" charset="-122"/>
              </a:rPr>
              <a:t>产生式规则（规则库）</a:t>
            </a:r>
          </a:p>
          <a:p>
            <a:pPr lvl="1"/>
            <a:r>
              <a:rPr lang="zh-CN" altLang="en-US" b="1" dirty="0">
                <a:latin typeface="微软雅黑" panose="020B0503020204020204" pitchFamily="34" charset="-122"/>
                <a:ea typeface="微软雅黑" panose="020B0503020204020204" pitchFamily="34" charset="-122"/>
              </a:rPr>
              <a:t>控制策略（推理机）</a:t>
            </a:r>
          </a:p>
          <a:p>
            <a:r>
              <a:rPr lang="zh-CN" altLang="en-US" b="1" dirty="0">
                <a:latin typeface="微软雅黑" panose="020B0503020204020204" pitchFamily="34" charset="-122"/>
                <a:ea typeface="微软雅黑" panose="020B0503020204020204" pitchFamily="34" charset="-122"/>
              </a:rPr>
              <a:t>产生式系统的推理：</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正向推理</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逆向推理</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双向推理</a:t>
            </a:r>
          </a:p>
        </p:txBody>
      </p:sp>
    </p:spTree>
    <p:extLst>
      <p:ext uri="{BB962C8B-B14F-4D97-AF65-F5344CB8AC3E}">
        <p14:creationId xmlns:p14="http://schemas.microsoft.com/office/powerpoint/2010/main" val="833419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D91BC-433B-48D8-A44A-8E7A61460D2A}"/>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3.5 </a:t>
            </a:r>
            <a:r>
              <a:rPr lang="zh-CN" altLang="en-US" b="1" dirty="0">
                <a:latin typeface="微软雅黑" panose="020B0503020204020204" pitchFamily="34" charset="-122"/>
                <a:ea typeface="微软雅黑" panose="020B0503020204020204" pitchFamily="34" charset="-122"/>
              </a:rPr>
              <a:t>不确定性推理</a:t>
            </a:r>
          </a:p>
        </p:txBody>
      </p:sp>
      <p:sp>
        <p:nvSpPr>
          <p:cNvPr id="3" name="内容占位符 2">
            <a:extLst>
              <a:ext uri="{FF2B5EF4-FFF2-40B4-BE49-F238E27FC236}">
                <a16:creationId xmlns:a16="http://schemas.microsoft.com/office/drawing/2014/main" id="{88968952-3B96-4AA8-AF0B-F30A3CA5F7EB}"/>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三种不确定性程度：</a:t>
            </a:r>
          </a:p>
          <a:p>
            <a:pPr lvl="1"/>
            <a:r>
              <a:rPr lang="zh-CN" altLang="en-US" b="1" dirty="0">
                <a:latin typeface="微软雅黑" panose="020B0503020204020204" pitchFamily="34" charset="-122"/>
                <a:ea typeface="微软雅黑" panose="020B0503020204020204" pitchFamily="34" charset="-122"/>
              </a:rPr>
              <a:t>知识不确定性</a:t>
            </a:r>
          </a:p>
          <a:p>
            <a:pPr lvl="1"/>
            <a:r>
              <a:rPr lang="zh-CN" altLang="en-US" b="1" dirty="0">
                <a:latin typeface="微软雅黑" panose="020B0503020204020204" pitchFamily="34" charset="-122"/>
                <a:ea typeface="微软雅黑" panose="020B0503020204020204" pitchFamily="34" charset="-122"/>
              </a:rPr>
              <a:t>证据不确定性</a:t>
            </a:r>
          </a:p>
          <a:p>
            <a:pPr lvl="1"/>
            <a:r>
              <a:rPr lang="zh-CN" altLang="en-US" b="1" dirty="0">
                <a:latin typeface="微软雅黑" panose="020B0503020204020204" pitchFamily="34" charset="-122"/>
                <a:ea typeface="微软雅黑" panose="020B0503020204020204" pitchFamily="34" charset="-122"/>
              </a:rPr>
              <a:t>结论不确定性</a:t>
            </a:r>
          </a:p>
          <a:p>
            <a:r>
              <a:rPr lang="zh-CN" altLang="en-US" b="1" dirty="0">
                <a:latin typeface="微软雅黑" panose="020B0503020204020204" pitchFamily="34" charset="-122"/>
                <a:ea typeface="微软雅黑" panose="020B0503020204020204" pitchFamily="34" charset="-122"/>
              </a:rPr>
              <a:t>不确定性表示度量：</a:t>
            </a:r>
          </a:p>
          <a:p>
            <a:pPr lvl="1"/>
            <a:r>
              <a:rPr lang="zh-CN" altLang="en-US" b="1" dirty="0">
                <a:latin typeface="微软雅黑" panose="020B0503020204020204" pitchFamily="34" charset="-122"/>
                <a:ea typeface="微软雅黑" panose="020B0503020204020204" pitchFamily="34" charset="-122"/>
              </a:rPr>
              <a:t>静态强度：知识的不确定性程度表示，（</a:t>
            </a:r>
            <a:r>
              <a:rPr lang="en-US" altLang="zh-CN" b="1" dirty="0">
                <a:latin typeface="微软雅黑" panose="020B0503020204020204" pitchFamily="34" charset="-122"/>
                <a:ea typeface="微软雅黑" panose="020B0503020204020204" pitchFamily="34" charset="-122"/>
              </a:rPr>
              <a:t>LS,LN</a:t>
            </a:r>
            <a:r>
              <a:rPr lang="zh-CN" altLang="en-US" b="1" dirty="0">
                <a:latin typeface="微软雅黑" panose="020B0503020204020204" pitchFamily="34" charset="-122"/>
                <a:ea typeface="微软雅黑" panose="020B0503020204020204" pitchFamily="34" charset="-122"/>
              </a:rPr>
              <a:t>）为知识的不确定性表示。</a:t>
            </a:r>
          </a:p>
          <a:p>
            <a:pPr lvl="1"/>
            <a:r>
              <a:rPr lang="zh-CN" altLang="en-US" b="1" dirty="0">
                <a:latin typeface="微软雅黑" panose="020B0503020204020204" pitchFamily="34" charset="-122"/>
                <a:ea typeface="微软雅黑" panose="020B0503020204020204" pitchFamily="34" charset="-122"/>
              </a:rPr>
              <a:t>动态强度：证据的不确定性程度表示</a:t>
            </a:r>
          </a:p>
        </p:txBody>
      </p:sp>
    </p:spTree>
    <p:extLst>
      <p:ext uri="{BB962C8B-B14F-4D97-AF65-F5344CB8AC3E}">
        <p14:creationId xmlns:p14="http://schemas.microsoft.com/office/powerpoint/2010/main" val="3655114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5A0-C14D-448B-8A26-88634E9EE5A2}"/>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4</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计算智能</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内容占位符 3">
            <a:extLst>
              <a:ext uri="{FF2B5EF4-FFF2-40B4-BE49-F238E27FC236}">
                <a16:creationId xmlns:a16="http://schemas.microsoft.com/office/drawing/2014/main" id="{B961FCD3-67F5-4676-A15F-E05DAA422332}"/>
              </a:ext>
            </a:extLst>
          </p:cNvPr>
          <p:cNvGraphicFramePr>
            <a:graphicFrameLocks noGrp="1"/>
          </p:cNvGraphicFramePr>
          <p:nvPr>
            <p:ph idx="1"/>
            <p:extLst>
              <p:ext uri="{D42A27DB-BD31-4B8C-83A1-F6EECF244321}">
                <p14:modId xmlns:p14="http://schemas.microsoft.com/office/powerpoint/2010/main" val="578610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2399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F5F2-1530-4E7C-86EE-8197D17E5FF5}"/>
              </a:ext>
            </a:extLst>
          </p:cNvPr>
          <p:cNvSpPr>
            <a:spLocks noGrp="1"/>
          </p:cNvSpPr>
          <p:nvPr>
            <p:ph type="title"/>
          </p:nvPr>
        </p:nvSpPr>
        <p:spPr/>
        <p:txBody>
          <a:bodyPr/>
          <a:lstStyle/>
          <a:p>
            <a:pPr algn="ctr"/>
            <a:r>
              <a:rPr lang="zh-CN" altLang="zh-CN"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4</a:t>
            </a:r>
            <a:r>
              <a:rPr lang="zh-CN" altLang="zh-CN" b="1" dirty="0">
                <a:latin typeface="微软雅黑" panose="020B0503020204020204" pitchFamily="34" charset="-122"/>
                <a:ea typeface="微软雅黑" panose="020B0503020204020204" pitchFamily="34" charset="-122"/>
              </a:rPr>
              <a:t>章</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计算智能</a:t>
            </a:r>
            <a:endParaRPr lang="zh-CN" altLang="en-US" dirty="0"/>
          </a:p>
        </p:txBody>
      </p:sp>
      <p:sp>
        <p:nvSpPr>
          <p:cNvPr id="3" name="内容占位符 2">
            <a:extLst>
              <a:ext uri="{FF2B5EF4-FFF2-40B4-BE49-F238E27FC236}">
                <a16:creationId xmlns:a16="http://schemas.microsoft.com/office/drawing/2014/main" id="{7A287603-6C77-4732-BCE5-0E76C605E64D}"/>
              </a:ext>
            </a:extLst>
          </p:cNvPr>
          <p:cNvSpPr>
            <a:spLocks noGrp="1"/>
          </p:cNvSpPr>
          <p:nvPr>
            <p:ph idx="1"/>
          </p:nvPr>
        </p:nvSpPr>
        <p:spPr/>
        <p:txBody>
          <a:bodyPr/>
          <a:lstStyle/>
          <a:p>
            <a:r>
              <a:rPr lang="zh-CN" altLang="en-US" sz="3600" b="1" dirty="0">
                <a:latin typeface="微软雅黑" panose="020B0503020204020204" pitchFamily="34" charset="-122"/>
                <a:ea typeface="微软雅黑" panose="020B0503020204020204" pitchFamily="34" charset="-122"/>
              </a:rPr>
              <a:t>本章重点难点 </a:t>
            </a:r>
          </a:p>
          <a:p>
            <a:pPr lvl="1"/>
            <a:r>
              <a:rPr lang="zh-CN" altLang="en-US" sz="3600" b="1" dirty="0">
                <a:latin typeface="微软雅黑" panose="020B0503020204020204" pitchFamily="34" charset="-122"/>
                <a:ea typeface="微软雅黑" panose="020B0503020204020204" pitchFamily="34" charset="-122"/>
              </a:rPr>
              <a:t>神经计算</a:t>
            </a:r>
            <a:endParaRPr lang="en-US" altLang="zh-CN" sz="36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进化算法</a:t>
            </a:r>
          </a:p>
        </p:txBody>
      </p:sp>
    </p:spTree>
    <p:extLst>
      <p:ext uri="{BB962C8B-B14F-4D97-AF65-F5344CB8AC3E}">
        <p14:creationId xmlns:p14="http://schemas.microsoft.com/office/powerpoint/2010/main" val="2071529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AA528-276C-4B00-92C9-398797EE5687}"/>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4.1 </a:t>
            </a:r>
            <a:r>
              <a:rPr lang="zh-CN" altLang="en-US" b="1" dirty="0">
                <a:latin typeface="微软雅黑" panose="020B0503020204020204" pitchFamily="34" charset="-122"/>
                <a:ea typeface="微软雅黑" panose="020B0503020204020204" pitchFamily="34" charset="-122"/>
              </a:rPr>
              <a:t>神经计算</a:t>
            </a:r>
          </a:p>
        </p:txBody>
      </p:sp>
      <p:sp>
        <p:nvSpPr>
          <p:cNvPr id="3" name="内容占位符 2">
            <a:extLst>
              <a:ext uri="{FF2B5EF4-FFF2-40B4-BE49-F238E27FC236}">
                <a16:creationId xmlns:a16="http://schemas.microsoft.com/office/drawing/2014/main" id="{EF0AEB9D-6164-4098-8FEC-92B867D8C62A}"/>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神经网络三要素：</a:t>
            </a:r>
          </a:p>
          <a:p>
            <a:pPr lvl="1"/>
            <a:r>
              <a:rPr lang="zh-CN" altLang="en-US" b="1" dirty="0">
                <a:latin typeface="微软雅黑" panose="020B0503020204020204" pitchFamily="34" charset="-122"/>
                <a:ea typeface="微软雅黑" panose="020B0503020204020204" pitchFamily="34" charset="-122"/>
              </a:rPr>
              <a:t>神经元</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网络拓扑结构</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学习算法</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50321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F7D64-89D8-4D8A-BF38-8A3FEC5C7CCD}"/>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神经元</a:t>
            </a:r>
          </a:p>
        </p:txBody>
      </p:sp>
      <p:sp>
        <p:nvSpPr>
          <p:cNvPr id="3" name="内容占位符 2">
            <a:extLst>
              <a:ext uri="{FF2B5EF4-FFF2-40B4-BE49-F238E27FC236}">
                <a16:creationId xmlns:a16="http://schemas.microsoft.com/office/drawing/2014/main" id="{61183374-6568-493C-A2DD-B95F1A5EC269}"/>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为一个简单的线性阈值单元（阈值逻辑单元</a:t>
            </a:r>
            <a:r>
              <a:rPr lang="en-US" altLang="zh-CN" b="1" dirty="0">
                <a:latin typeface="微软雅黑" panose="020B0503020204020204" pitchFamily="34" charset="-122"/>
                <a:ea typeface="微软雅黑" panose="020B0503020204020204" pitchFamily="34" charset="-122"/>
              </a:rPr>
              <a:t>TLU</a:t>
            </a:r>
            <a:r>
              <a:rPr lang="zh-CN" altLang="en-US" b="1" dirty="0">
                <a:latin typeface="微软雅黑" panose="020B0503020204020204" pitchFamily="34" charset="-122"/>
                <a:ea typeface="微软雅黑" panose="020B0503020204020204" pitchFamily="34" charset="-122"/>
              </a:rPr>
              <a:t>），简单的单层前馈网络，叫感知器多个输入通过下式输出，</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f </a:t>
            </a:r>
            <a:r>
              <a:rPr lang="zh-CN" altLang="en-US" b="1" dirty="0">
                <a:latin typeface="微软雅黑" panose="020B0503020204020204" pitchFamily="34" charset="-122"/>
                <a:ea typeface="微软雅黑" panose="020B0503020204020204" pitchFamily="34" charset="-122"/>
              </a:rPr>
              <a:t>称为变换函数，</a:t>
            </a:r>
            <a:r>
              <a:rPr lang="el-GR" altLang="zh-CN" b="1" dirty="0">
                <a:latin typeface="微软雅黑" panose="020B0503020204020204" pitchFamily="34" charset="-122"/>
                <a:ea typeface="微软雅黑" panose="020B0503020204020204" pitchFamily="34" charset="-122"/>
              </a:rPr>
              <a:t>θ </a:t>
            </a:r>
            <a:r>
              <a:rPr lang="zh-CN" altLang="en-US" b="1" dirty="0">
                <a:latin typeface="微软雅黑" panose="020B0503020204020204" pitchFamily="34" charset="-122"/>
                <a:ea typeface="微软雅黑" panose="020B0503020204020204" pitchFamily="34" charset="-122"/>
              </a:rPr>
              <a:t>称为阈值或偏差。</a:t>
            </a:r>
          </a:p>
        </p:txBody>
      </p:sp>
      <p:pic>
        <p:nvPicPr>
          <p:cNvPr id="4" name="图片 3">
            <a:extLst>
              <a:ext uri="{FF2B5EF4-FFF2-40B4-BE49-F238E27FC236}">
                <a16:creationId xmlns:a16="http://schemas.microsoft.com/office/drawing/2014/main" id="{40421B85-F7A4-419D-A3F4-AB05F6F7B93B}"/>
              </a:ext>
            </a:extLst>
          </p:cNvPr>
          <p:cNvPicPr>
            <a:picLocks noChangeAspect="1"/>
          </p:cNvPicPr>
          <p:nvPr/>
        </p:nvPicPr>
        <p:blipFill>
          <a:blip r:embed="rId2"/>
          <a:stretch>
            <a:fillRect/>
          </a:stretch>
        </p:blipFill>
        <p:spPr>
          <a:xfrm>
            <a:off x="3957637" y="2698749"/>
            <a:ext cx="3319463" cy="1272747"/>
          </a:xfrm>
          <a:prstGeom prst="rect">
            <a:avLst/>
          </a:prstGeom>
        </p:spPr>
      </p:pic>
    </p:spTree>
    <p:extLst>
      <p:ext uri="{BB962C8B-B14F-4D97-AF65-F5344CB8AC3E}">
        <p14:creationId xmlns:p14="http://schemas.microsoft.com/office/powerpoint/2010/main" val="400306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5778-3085-44C8-A44F-65FCC1B86D66}"/>
              </a:ext>
            </a:extLst>
          </p:cNvPr>
          <p:cNvSpPr>
            <a:spLocks noGrp="1"/>
          </p:cNvSpPr>
          <p:nvPr>
            <p:ph type="title"/>
          </p:nvPr>
        </p:nvSpPr>
        <p:spPr/>
        <p:txBody>
          <a:bodyPr>
            <a:normAutofit/>
          </a:bodyPr>
          <a:lstStyle/>
          <a:p>
            <a:pPr algn="ctr"/>
            <a:r>
              <a:rPr lang="zh-CN" altLang="en-US" b="1" dirty="0">
                <a:latin typeface="微软雅黑" panose="020B0503020204020204" pitchFamily="34" charset="-122"/>
                <a:ea typeface="微软雅黑" panose="020B0503020204020204" pitchFamily="34" charset="-122"/>
              </a:rPr>
              <a:t>人工智能应用</a:t>
            </a:r>
          </a:p>
        </p:txBody>
      </p:sp>
      <p:graphicFrame>
        <p:nvGraphicFramePr>
          <p:cNvPr id="4" name="内容占位符 3">
            <a:extLst>
              <a:ext uri="{FF2B5EF4-FFF2-40B4-BE49-F238E27FC236}">
                <a16:creationId xmlns:a16="http://schemas.microsoft.com/office/drawing/2014/main" id="{F2950A81-C6BB-44DF-BBB8-680FC6BF4BDC}"/>
              </a:ext>
            </a:extLst>
          </p:cNvPr>
          <p:cNvGraphicFramePr>
            <a:graphicFrameLocks noGrp="1"/>
          </p:cNvGraphicFramePr>
          <p:nvPr>
            <p:ph idx="1"/>
            <p:extLst>
              <p:ext uri="{D42A27DB-BD31-4B8C-83A1-F6EECF244321}">
                <p14:modId xmlns:p14="http://schemas.microsoft.com/office/powerpoint/2010/main" val="1971176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996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09420C6E-73CF-4BDB-9BA1-7E08617A1D1B}"/>
                                            </p:graphicEl>
                                          </p:spTgt>
                                        </p:tgtEl>
                                        <p:attrNameLst>
                                          <p:attrName>style.visibility</p:attrName>
                                        </p:attrNameLst>
                                      </p:cBhvr>
                                      <p:to>
                                        <p:strVal val="visible"/>
                                      </p:to>
                                    </p:set>
                                    <p:anim calcmode="lin" valueType="num">
                                      <p:cBhvr additive="base">
                                        <p:cTn id="7" dur="500" fill="hold"/>
                                        <p:tgtEl>
                                          <p:spTgt spid="4">
                                            <p:graphicEl>
                                              <a:dgm id="{09420C6E-73CF-4BDB-9BA1-7E08617A1D1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09420C6E-73CF-4BDB-9BA1-7E08617A1D1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BBDFDFF2-F4BB-4497-90C3-6CD7AA7F66C4}"/>
                                            </p:graphicEl>
                                          </p:spTgt>
                                        </p:tgtEl>
                                        <p:attrNameLst>
                                          <p:attrName>style.visibility</p:attrName>
                                        </p:attrNameLst>
                                      </p:cBhvr>
                                      <p:to>
                                        <p:strVal val="visible"/>
                                      </p:to>
                                    </p:set>
                                    <p:anim calcmode="lin" valueType="num">
                                      <p:cBhvr additive="base">
                                        <p:cTn id="13" dur="500" fill="hold"/>
                                        <p:tgtEl>
                                          <p:spTgt spid="4">
                                            <p:graphicEl>
                                              <a:dgm id="{BBDFDFF2-F4BB-4497-90C3-6CD7AA7F66C4}"/>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BBDFDFF2-F4BB-4497-90C3-6CD7AA7F66C4}"/>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064941A7-DEA3-4A9B-A602-9B6F2DDC5DD0}"/>
                                            </p:graphicEl>
                                          </p:spTgt>
                                        </p:tgtEl>
                                        <p:attrNameLst>
                                          <p:attrName>style.visibility</p:attrName>
                                        </p:attrNameLst>
                                      </p:cBhvr>
                                      <p:to>
                                        <p:strVal val="visible"/>
                                      </p:to>
                                    </p:set>
                                    <p:anim calcmode="lin" valueType="num">
                                      <p:cBhvr additive="base">
                                        <p:cTn id="19" dur="500" fill="hold"/>
                                        <p:tgtEl>
                                          <p:spTgt spid="4">
                                            <p:graphicEl>
                                              <a:dgm id="{064941A7-DEA3-4A9B-A602-9B6F2DDC5DD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64941A7-DEA3-4A9B-A602-9B6F2DDC5DD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98097DB8-2A81-4202-AC2B-CB34DA9BEFEB}"/>
                                            </p:graphicEl>
                                          </p:spTgt>
                                        </p:tgtEl>
                                        <p:attrNameLst>
                                          <p:attrName>style.visibility</p:attrName>
                                        </p:attrNameLst>
                                      </p:cBhvr>
                                      <p:to>
                                        <p:strVal val="visible"/>
                                      </p:to>
                                    </p:set>
                                    <p:anim calcmode="lin" valueType="num">
                                      <p:cBhvr additive="base">
                                        <p:cTn id="25" dur="500" fill="hold"/>
                                        <p:tgtEl>
                                          <p:spTgt spid="4">
                                            <p:graphicEl>
                                              <a:dgm id="{98097DB8-2A81-4202-AC2B-CB34DA9BEFE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98097DB8-2A81-4202-AC2B-CB34DA9BEFEB}"/>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6B382CE2-7314-499B-B906-009FFAC993E2}"/>
                                            </p:graphicEl>
                                          </p:spTgt>
                                        </p:tgtEl>
                                        <p:attrNameLst>
                                          <p:attrName>style.visibility</p:attrName>
                                        </p:attrNameLst>
                                      </p:cBhvr>
                                      <p:to>
                                        <p:strVal val="visible"/>
                                      </p:to>
                                    </p:set>
                                    <p:anim calcmode="lin" valueType="num">
                                      <p:cBhvr additive="base">
                                        <p:cTn id="31" dur="500" fill="hold"/>
                                        <p:tgtEl>
                                          <p:spTgt spid="4">
                                            <p:graphicEl>
                                              <a:dgm id="{6B382CE2-7314-499B-B906-009FFAC993E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6B382CE2-7314-499B-B906-009FFAC993E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06713A35-B56F-497D-A500-CA1FEB98753E}"/>
                                            </p:graphicEl>
                                          </p:spTgt>
                                        </p:tgtEl>
                                        <p:attrNameLst>
                                          <p:attrName>style.visibility</p:attrName>
                                        </p:attrNameLst>
                                      </p:cBhvr>
                                      <p:to>
                                        <p:strVal val="visible"/>
                                      </p:to>
                                    </p:set>
                                    <p:anim calcmode="lin" valueType="num">
                                      <p:cBhvr additive="base">
                                        <p:cTn id="37" dur="500" fill="hold"/>
                                        <p:tgtEl>
                                          <p:spTgt spid="4">
                                            <p:graphicEl>
                                              <a:dgm id="{06713A35-B56F-497D-A500-CA1FEB98753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06713A35-B56F-497D-A500-CA1FEB98753E}"/>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FC996282-E06F-4FD3-B396-03C83EF07C82}"/>
                                            </p:graphicEl>
                                          </p:spTgt>
                                        </p:tgtEl>
                                        <p:attrNameLst>
                                          <p:attrName>style.visibility</p:attrName>
                                        </p:attrNameLst>
                                      </p:cBhvr>
                                      <p:to>
                                        <p:strVal val="visible"/>
                                      </p:to>
                                    </p:set>
                                    <p:anim calcmode="lin" valueType="num">
                                      <p:cBhvr additive="base">
                                        <p:cTn id="43" dur="500" fill="hold"/>
                                        <p:tgtEl>
                                          <p:spTgt spid="4">
                                            <p:graphicEl>
                                              <a:dgm id="{FC996282-E06F-4FD3-B396-03C83EF07C82}"/>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FC996282-E06F-4FD3-B396-03C83EF07C82}"/>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DE19660A-693F-4019-A770-5BE4ACEB4868}"/>
                                            </p:graphicEl>
                                          </p:spTgt>
                                        </p:tgtEl>
                                        <p:attrNameLst>
                                          <p:attrName>style.visibility</p:attrName>
                                        </p:attrNameLst>
                                      </p:cBhvr>
                                      <p:to>
                                        <p:strVal val="visible"/>
                                      </p:to>
                                    </p:set>
                                    <p:anim calcmode="lin" valueType="num">
                                      <p:cBhvr additive="base">
                                        <p:cTn id="49" dur="500" fill="hold"/>
                                        <p:tgtEl>
                                          <p:spTgt spid="4">
                                            <p:graphicEl>
                                              <a:dgm id="{DE19660A-693F-4019-A770-5BE4ACEB486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DE19660A-693F-4019-A770-5BE4ACEB4868}"/>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graphicEl>
                                              <a:dgm id="{5C672AF5-B9EB-45CC-9CAD-1366FA019FEE}"/>
                                            </p:graphicEl>
                                          </p:spTgt>
                                        </p:tgtEl>
                                        <p:attrNameLst>
                                          <p:attrName>style.visibility</p:attrName>
                                        </p:attrNameLst>
                                      </p:cBhvr>
                                      <p:to>
                                        <p:strVal val="visible"/>
                                      </p:to>
                                    </p:set>
                                    <p:anim calcmode="lin" valueType="num">
                                      <p:cBhvr additive="base">
                                        <p:cTn id="55" dur="500" fill="hold"/>
                                        <p:tgtEl>
                                          <p:spTgt spid="4">
                                            <p:graphicEl>
                                              <a:dgm id="{5C672AF5-B9EB-45CC-9CAD-1366FA019FEE}"/>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5C672AF5-B9EB-45CC-9CAD-1366FA019FEE}"/>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F6F4F6FF-B9CC-45F2-902F-3B168A46BB9F}"/>
                                            </p:graphicEl>
                                          </p:spTgt>
                                        </p:tgtEl>
                                        <p:attrNameLst>
                                          <p:attrName>style.visibility</p:attrName>
                                        </p:attrNameLst>
                                      </p:cBhvr>
                                      <p:to>
                                        <p:strVal val="visible"/>
                                      </p:to>
                                    </p:set>
                                    <p:anim calcmode="lin" valueType="num">
                                      <p:cBhvr additive="base">
                                        <p:cTn id="61" dur="500" fill="hold"/>
                                        <p:tgtEl>
                                          <p:spTgt spid="4">
                                            <p:graphicEl>
                                              <a:dgm id="{F6F4F6FF-B9CC-45F2-902F-3B168A46BB9F}"/>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F6F4F6FF-B9CC-45F2-902F-3B168A46BB9F}"/>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graphicEl>
                                              <a:dgm id="{E839C03E-98BD-4E49-91DE-A10AA9F8B559}"/>
                                            </p:graphicEl>
                                          </p:spTgt>
                                        </p:tgtEl>
                                        <p:attrNameLst>
                                          <p:attrName>style.visibility</p:attrName>
                                        </p:attrNameLst>
                                      </p:cBhvr>
                                      <p:to>
                                        <p:strVal val="visible"/>
                                      </p:to>
                                    </p:set>
                                    <p:anim calcmode="lin" valueType="num">
                                      <p:cBhvr additive="base">
                                        <p:cTn id="67" dur="500" fill="hold"/>
                                        <p:tgtEl>
                                          <p:spTgt spid="4">
                                            <p:graphicEl>
                                              <a:dgm id="{E839C03E-98BD-4E49-91DE-A10AA9F8B559}"/>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E839C03E-98BD-4E49-91DE-A10AA9F8B559}"/>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graphicEl>
                                              <a:dgm id="{BEA437A6-5964-464C-A261-08DB744D2941}"/>
                                            </p:graphicEl>
                                          </p:spTgt>
                                        </p:tgtEl>
                                        <p:attrNameLst>
                                          <p:attrName>style.visibility</p:attrName>
                                        </p:attrNameLst>
                                      </p:cBhvr>
                                      <p:to>
                                        <p:strVal val="visible"/>
                                      </p:to>
                                    </p:set>
                                    <p:anim calcmode="lin" valueType="num">
                                      <p:cBhvr additive="base">
                                        <p:cTn id="73" dur="500" fill="hold"/>
                                        <p:tgtEl>
                                          <p:spTgt spid="4">
                                            <p:graphicEl>
                                              <a:dgm id="{BEA437A6-5964-464C-A261-08DB744D2941}"/>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BEA437A6-5964-464C-A261-08DB744D2941}"/>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graphicEl>
                                              <a:dgm id="{F54D0D6B-6706-4E0C-A003-310CF9D924DA}"/>
                                            </p:graphicEl>
                                          </p:spTgt>
                                        </p:tgtEl>
                                        <p:attrNameLst>
                                          <p:attrName>style.visibility</p:attrName>
                                        </p:attrNameLst>
                                      </p:cBhvr>
                                      <p:to>
                                        <p:strVal val="visible"/>
                                      </p:to>
                                    </p:set>
                                    <p:anim calcmode="lin" valueType="num">
                                      <p:cBhvr additive="base">
                                        <p:cTn id="79" dur="500" fill="hold"/>
                                        <p:tgtEl>
                                          <p:spTgt spid="4">
                                            <p:graphicEl>
                                              <a:dgm id="{F54D0D6B-6706-4E0C-A003-310CF9D924DA}"/>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graphicEl>
                                              <a:dgm id="{F54D0D6B-6706-4E0C-A003-310CF9D924D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F7D64-89D8-4D8A-BF38-8A3FEC5C7CCD}"/>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网络拓扑结构</a:t>
            </a:r>
          </a:p>
        </p:txBody>
      </p:sp>
      <p:sp>
        <p:nvSpPr>
          <p:cNvPr id="3" name="内容占位符 2">
            <a:extLst>
              <a:ext uri="{FF2B5EF4-FFF2-40B4-BE49-F238E27FC236}">
                <a16:creationId xmlns:a16="http://schemas.microsoft.com/office/drawing/2014/main" id="{61183374-6568-493C-A2DD-B95F1A5EC269}"/>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递归（反馈）网络（多个神经元之间组成一个互连神经网络）</a:t>
            </a:r>
          </a:p>
          <a:p>
            <a:r>
              <a:rPr lang="zh-CN" altLang="en-US" b="1" dirty="0">
                <a:latin typeface="微软雅黑" panose="020B0503020204020204" pitchFamily="34" charset="-122"/>
                <a:ea typeface="微软雅黑" panose="020B0503020204020204" pitchFamily="34" charset="-122"/>
              </a:rPr>
              <a:t>前馈（多层）网络（神经元之间不存在互连）（代表：</a:t>
            </a:r>
            <a:r>
              <a:rPr lang="en-US" altLang="zh-CN" b="1" dirty="0">
                <a:latin typeface="微软雅黑" panose="020B0503020204020204" pitchFamily="34" charset="-122"/>
                <a:ea typeface="微软雅黑" panose="020B0503020204020204" pitchFamily="34" charset="-122"/>
              </a:rPr>
              <a:t>BP</a:t>
            </a:r>
            <a:r>
              <a:rPr lang="zh-CN" altLang="en-US" b="1" dirty="0">
                <a:latin typeface="微软雅黑" panose="020B0503020204020204" pitchFamily="34" charset="-122"/>
                <a:ea typeface="微软雅黑" panose="020B0503020204020204" pitchFamily="34" charset="-122"/>
              </a:rPr>
              <a:t>网络（梯度下降法））</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4648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F7D64-89D8-4D8A-BF38-8A3FEC5C7CCD}"/>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学习算法</a:t>
            </a:r>
          </a:p>
        </p:txBody>
      </p:sp>
      <p:sp>
        <p:nvSpPr>
          <p:cNvPr id="3" name="内容占位符 2">
            <a:extLst>
              <a:ext uri="{FF2B5EF4-FFF2-40B4-BE49-F238E27FC236}">
                <a16:creationId xmlns:a16="http://schemas.microsoft.com/office/drawing/2014/main" id="{61183374-6568-493C-A2DD-B95F1A5EC269}"/>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有师学习算法</a:t>
            </a:r>
          </a:p>
          <a:p>
            <a:r>
              <a:rPr lang="zh-CN" altLang="en-US" b="1" dirty="0">
                <a:latin typeface="微软雅黑" panose="020B0503020204020204" pitchFamily="34" charset="-122"/>
                <a:ea typeface="微软雅黑" panose="020B0503020204020204" pitchFamily="34" charset="-122"/>
              </a:rPr>
              <a:t>无师学习算法（无需知道期望输出）</a:t>
            </a:r>
          </a:p>
          <a:p>
            <a:pPr lvl="1"/>
            <a:r>
              <a:rPr lang="zh-CN" altLang="en-US" b="1" dirty="0">
                <a:latin typeface="微软雅黑" panose="020B0503020204020204" pitchFamily="34" charset="-122"/>
                <a:ea typeface="微软雅黑" panose="020B0503020204020204" pitchFamily="34" charset="-122"/>
              </a:rPr>
              <a:t>聚类算法</a:t>
            </a:r>
          </a:p>
          <a:p>
            <a:r>
              <a:rPr lang="zh-CN" altLang="en-US" b="1" dirty="0">
                <a:latin typeface="微软雅黑" panose="020B0503020204020204" pitchFamily="34" charset="-122"/>
                <a:ea typeface="微软雅黑" panose="020B0503020204020204" pitchFamily="34" charset="-122"/>
              </a:rPr>
              <a:t>强化学习算法</a:t>
            </a:r>
          </a:p>
          <a:p>
            <a:pPr lvl="1"/>
            <a:r>
              <a:rPr lang="zh-CN" altLang="en-US" b="1" dirty="0">
                <a:latin typeface="微软雅黑" panose="020B0503020204020204" pitchFamily="34" charset="-122"/>
                <a:ea typeface="微软雅黑" panose="020B0503020204020204" pitchFamily="34" charset="-122"/>
              </a:rPr>
              <a:t>遗传算法</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72049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F7D64-89D8-4D8A-BF38-8A3FEC5C7CCD}"/>
              </a:ext>
            </a:extLst>
          </p:cNvPr>
          <p:cNvSpPr>
            <a:spLocks noGrp="1"/>
          </p:cNvSpPr>
          <p:nvPr>
            <p:ph type="title"/>
          </p:nvPr>
        </p:nvSpPr>
        <p:spPr/>
        <p:txBody>
          <a:bodyPr/>
          <a:lstStyle/>
          <a:p>
            <a:endParaRPr lang="zh-CN" altLang="en-US" b="1">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61183374-6568-493C-A2DD-B95F1A5EC269}"/>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感知器逻辑推理：</a:t>
            </a:r>
          </a:p>
          <a:p>
            <a:pPr lvl="1"/>
            <a:r>
              <a:rPr lang="zh-CN" altLang="en-US" b="1" dirty="0">
                <a:latin typeface="微软雅黑" panose="020B0503020204020204" pitchFamily="34" charset="-122"/>
                <a:ea typeface="微软雅黑" panose="020B0503020204020204" pitchFamily="34" charset="-122"/>
              </a:rPr>
              <a:t>可以解决</a:t>
            </a:r>
            <a:r>
              <a:rPr lang="en-US" altLang="zh-CN" b="1" dirty="0">
                <a:latin typeface="微软雅黑" panose="020B0503020204020204" pitchFamily="34" charset="-122"/>
                <a:ea typeface="微软雅黑" panose="020B0503020204020204" pitchFamily="34" charset="-122"/>
              </a:rPr>
              <a:t>AND, OR, NOT</a:t>
            </a:r>
            <a:r>
              <a:rPr lang="zh-CN" altLang="en-US" b="1" dirty="0">
                <a:latin typeface="微软雅黑" panose="020B0503020204020204" pitchFamily="34" charset="-122"/>
                <a:ea typeface="微软雅黑" panose="020B0503020204020204" pitchFamily="34" charset="-122"/>
              </a:rPr>
              <a:t>问题</a:t>
            </a:r>
          </a:p>
          <a:p>
            <a:pPr lvl="1"/>
            <a:r>
              <a:rPr lang="zh-CN" altLang="en-US" b="1" dirty="0">
                <a:latin typeface="微软雅黑" panose="020B0503020204020204" pitchFamily="34" charset="-122"/>
                <a:ea typeface="微软雅黑" panose="020B0503020204020204" pitchFamily="34" charset="-122"/>
              </a:rPr>
              <a:t>不可解决线性不可分问题，例如</a:t>
            </a:r>
            <a:r>
              <a:rPr lang="en-US" altLang="zh-CN" b="1" dirty="0">
                <a:latin typeface="微软雅黑" panose="020B0503020204020204" pitchFamily="34" charset="-122"/>
                <a:ea typeface="微软雅黑" panose="020B0503020204020204" pitchFamily="34" charset="-122"/>
              </a:rPr>
              <a:t>XOR</a:t>
            </a:r>
            <a:r>
              <a:rPr lang="zh-CN" altLang="en-US" b="1" dirty="0">
                <a:latin typeface="微软雅黑" panose="020B0503020204020204" pitchFamily="34" charset="-122"/>
                <a:ea typeface="微软雅黑" panose="020B0503020204020204" pitchFamily="34" charset="-122"/>
              </a:rPr>
              <a:t>问题</a:t>
            </a:r>
          </a:p>
          <a:p>
            <a:pPr lvl="1"/>
            <a:r>
              <a:rPr lang="zh-CN" altLang="en-US" b="1" dirty="0">
                <a:latin typeface="微软雅黑" panose="020B0503020204020204" pitchFamily="34" charset="-122"/>
                <a:ea typeface="微软雅黑" panose="020B0503020204020204" pitchFamily="34" charset="-122"/>
              </a:rPr>
              <a:t>但</a:t>
            </a:r>
            <a:r>
              <a:rPr lang="en-US" altLang="zh-CN" b="1" dirty="0">
                <a:latin typeface="微软雅黑" panose="020B0503020204020204" pitchFamily="34" charset="-122"/>
                <a:ea typeface="微软雅黑" panose="020B0503020204020204" pitchFamily="34" charset="-122"/>
              </a:rPr>
              <a:t>XOR</a:t>
            </a:r>
            <a:r>
              <a:rPr lang="zh-CN" altLang="en-US" b="1" dirty="0">
                <a:latin typeface="微软雅黑" panose="020B0503020204020204" pitchFamily="34" charset="-122"/>
                <a:ea typeface="微软雅黑" panose="020B0503020204020204" pitchFamily="34" charset="-122"/>
              </a:rPr>
              <a:t>可以使用多层感知器网络（前馈网络）和递归网络实现</a:t>
            </a:r>
          </a:p>
        </p:txBody>
      </p:sp>
    </p:spTree>
    <p:extLst>
      <p:ext uri="{BB962C8B-B14F-4D97-AF65-F5344CB8AC3E}">
        <p14:creationId xmlns:p14="http://schemas.microsoft.com/office/powerpoint/2010/main" val="2751926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F7D64-89D8-4D8A-BF38-8A3FEC5C7CCD}"/>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4.2 </a:t>
            </a:r>
            <a:r>
              <a:rPr lang="zh-CN" altLang="en-US" b="1" dirty="0">
                <a:latin typeface="微软雅黑" panose="020B0503020204020204" pitchFamily="34" charset="-122"/>
                <a:ea typeface="微软雅黑" panose="020B0503020204020204" pitchFamily="34" charset="-122"/>
              </a:rPr>
              <a:t>模糊计算</a:t>
            </a:r>
          </a:p>
        </p:txBody>
      </p:sp>
      <p:sp>
        <p:nvSpPr>
          <p:cNvPr id="3" name="内容占位符 2">
            <a:extLst>
              <a:ext uri="{FF2B5EF4-FFF2-40B4-BE49-F238E27FC236}">
                <a16:creationId xmlns:a16="http://schemas.microsoft.com/office/drawing/2014/main" id="{61183374-6568-493C-A2DD-B95F1A5EC269}"/>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模糊化</a:t>
            </a:r>
          </a:p>
          <a:p>
            <a:r>
              <a:rPr lang="zh-CN" altLang="en-US" b="1" dirty="0">
                <a:latin typeface="微软雅黑" panose="020B0503020204020204" pitchFamily="34" charset="-122"/>
                <a:ea typeface="微软雅黑" panose="020B0503020204020204" pitchFamily="34" charset="-122"/>
              </a:rPr>
              <a:t>模糊计算</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模糊统计法</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对比排序法</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专家评判法</a:t>
            </a:r>
          </a:p>
          <a:p>
            <a:r>
              <a:rPr lang="zh-CN" altLang="en-US" b="1" dirty="0">
                <a:latin typeface="微软雅黑" panose="020B0503020204020204" pitchFamily="34" charset="-122"/>
                <a:ea typeface="微软雅黑" panose="020B0503020204020204" pitchFamily="34" charset="-122"/>
              </a:rPr>
              <a:t>模糊判决（解模糊）</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重心法</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最大隶属度法</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系统加权平均法</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隶属度限幅元素平均法</a:t>
            </a:r>
          </a:p>
        </p:txBody>
      </p:sp>
    </p:spTree>
    <p:extLst>
      <p:ext uri="{BB962C8B-B14F-4D97-AF65-F5344CB8AC3E}">
        <p14:creationId xmlns:p14="http://schemas.microsoft.com/office/powerpoint/2010/main" val="21454121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F7D64-89D8-4D8A-BF38-8A3FEC5C7CCD}"/>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4.3 </a:t>
            </a:r>
            <a:r>
              <a:rPr lang="zh-CN" altLang="en-US" b="1" dirty="0">
                <a:latin typeface="微软雅黑" panose="020B0503020204020204" pitchFamily="34" charset="-122"/>
                <a:ea typeface="微软雅黑" panose="020B0503020204020204" pitchFamily="34" charset="-122"/>
              </a:rPr>
              <a:t>遗传算法</a:t>
            </a:r>
          </a:p>
        </p:txBody>
      </p:sp>
      <p:sp>
        <p:nvSpPr>
          <p:cNvPr id="3" name="内容占位符 2">
            <a:extLst>
              <a:ext uri="{FF2B5EF4-FFF2-40B4-BE49-F238E27FC236}">
                <a16:creationId xmlns:a16="http://schemas.microsoft.com/office/drawing/2014/main" id="{61183374-6568-493C-A2DD-B95F1A5EC269}"/>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是一种模仿生物遗传学和自然选择机理的优化搜索算法，是进化计算的一种重要的形式。</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有选择算子，交叉算子，变异算子。</a:t>
            </a:r>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4253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C72F4E61-5575-4DAA-BFC7-61ABC4AB9B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82E85668-F195-491C-AA2C-F5AEAA728CBA}" type="slidenum">
              <a:rPr kumimoji="0" lang="ja-JP" altLang="en-US" sz="1800" b="1" i="0" u="none" strike="noStrike" kern="1200" cap="none" spc="0" normalizeH="0" baseline="0" noProof="0">
                <a:ln>
                  <a:noFill/>
                </a:ln>
                <a:solidFill>
                  <a:srgbClr val="A50021"/>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95</a:t>
            </a:fld>
            <a:endParaRPr kumimoji="0" lang="en-US" altLang="ja-JP" sz="1800" b="1" i="0" u="none" strike="noStrike" kern="1200" cap="none" spc="0" normalizeH="0" baseline="0" noProof="0">
              <a:ln>
                <a:noFill/>
              </a:ln>
              <a:solidFill>
                <a:srgbClr val="A50021"/>
              </a:solidFill>
              <a:effectLst/>
              <a:uLnTx/>
              <a:uFillTx/>
              <a:latin typeface="微软雅黑" panose="020B0503020204020204" pitchFamily="34" charset="-122"/>
              <a:ea typeface="微软雅黑" panose="020B0503020204020204" pitchFamily="34" charset="-122"/>
              <a:cs typeface="+mn-cs"/>
            </a:endParaRPr>
          </a:p>
        </p:txBody>
      </p:sp>
      <p:sp>
        <p:nvSpPr>
          <p:cNvPr id="14339" name="Rectangle 2">
            <a:extLst>
              <a:ext uri="{FF2B5EF4-FFF2-40B4-BE49-F238E27FC236}">
                <a16:creationId xmlns:a16="http://schemas.microsoft.com/office/drawing/2014/main" id="{BA53EFC0-937C-4977-98F4-9DA02E760C23}"/>
              </a:ext>
            </a:extLst>
          </p:cNvPr>
          <p:cNvSpPr>
            <a:spLocks noGrp="1" noChangeArrowheads="1"/>
          </p:cNvSpPr>
          <p:nvPr>
            <p:ph type="title"/>
          </p:nvPr>
        </p:nvSpPr>
        <p:spPr/>
        <p:txBody>
          <a:bodyPr/>
          <a:lstStyle/>
          <a:p>
            <a:pPr eaLnBrk="1" hangingPunct="1"/>
            <a:r>
              <a:rPr lang="en-US" altLang="zh-CN" sz="3600" dirty="0">
                <a:latin typeface="微软雅黑" panose="020B0503020204020204" pitchFamily="34" charset="-122"/>
                <a:ea typeface="微软雅黑" panose="020B0503020204020204" pitchFamily="34" charset="-122"/>
              </a:rPr>
              <a:t>4.4.2  </a:t>
            </a:r>
            <a:r>
              <a:rPr lang="zh-CN" altLang="en-US" sz="3600" dirty="0">
                <a:latin typeface="微软雅黑" panose="020B0503020204020204" pitchFamily="34" charset="-122"/>
                <a:ea typeface="微软雅黑" panose="020B0503020204020204" pitchFamily="34" charset="-122"/>
              </a:rPr>
              <a:t>遗传算法的基本算法</a:t>
            </a:r>
          </a:p>
        </p:txBody>
      </p:sp>
      <p:sp>
        <p:nvSpPr>
          <p:cNvPr id="14340" name="Rectangle 3">
            <a:extLst>
              <a:ext uri="{FF2B5EF4-FFF2-40B4-BE49-F238E27FC236}">
                <a16:creationId xmlns:a16="http://schemas.microsoft.com/office/drawing/2014/main" id="{B84E0DD3-C3B3-42AE-B5B6-FBCDB98D3B0A}"/>
              </a:ext>
            </a:extLst>
          </p:cNvPr>
          <p:cNvSpPr>
            <a:spLocks noGrp="1" noChangeArrowheads="1"/>
          </p:cNvSpPr>
          <p:nvPr>
            <p:ph type="body" idx="1"/>
          </p:nvPr>
        </p:nvSpPr>
        <p:spPr>
          <a:xfrm>
            <a:off x="2062163" y="1066801"/>
            <a:ext cx="8642350" cy="5400675"/>
          </a:xfrm>
        </p:spPr>
        <p:txBody>
          <a:bodyPr/>
          <a:lstStyle/>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4.4.2.1  </a:t>
            </a:r>
            <a:r>
              <a:rPr lang="zh-CN" altLang="en-US" b="1" dirty="0">
                <a:latin typeface="微软雅黑" panose="020B0503020204020204" pitchFamily="34" charset="-122"/>
                <a:ea typeface="微软雅黑" panose="020B0503020204020204" pitchFamily="34" charset="-122"/>
              </a:rPr>
              <a:t>编码</a:t>
            </a:r>
          </a:p>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4.4.2.2  </a:t>
            </a:r>
            <a:r>
              <a:rPr lang="zh-CN" altLang="en-US" b="1" dirty="0">
                <a:latin typeface="微软雅黑" panose="020B0503020204020204" pitchFamily="34" charset="-122"/>
                <a:ea typeface="微软雅黑" panose="020B0503020204020204" pitchFamily="34" charset="-122"/>
              </a:rPr>
              <a:t>群体设定</a:t>
            </a:r>
          </a:p>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4.4.2.3  </a:t>
            </a:r>
            <a:r>
              <a:rPr lang="zh-CN" altLang="en-US" b="1" dirty="0">
                <a:latin typeface="微软雅黑" panose="020B0503020204020204" pitchFamily="34" charset="-122"/>
                <a:ea typeface="微软雅黑" panose="020B0503020204020204" pitchFamily="34" charset="-122"/>
              </a:rPr>
              <a:t>适应度函数</a:t>
            </a:r>
          </a:p>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4.4.2.4  </a:t>
            </a:r>
            <a:r>
              <a:rPr lang="zh-CN" altLang="en-US" b="1" dirty="0">
                <a:latin typeface="微软雅黑" panose="020B0503020204020204" pitchFamily="34" charset="-122"/>
                <a:ea typeface="微软雅黑" panose="020B0503020204020204" pitchFamily="34" charset="-122"/>
              </a:rPr>
              <a:t>选择</a:t>
            </a:r>
          </a:p>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4.4.2.5  </a:t>
            </a:r>
            <a:r>
              <a:rPr lang="zh-CN" altLang="en-US" b="1" dirty="0">
                <a:latin typeface="微软雅黑" panose="020B0503020204020204" pitchFamily="34" charset="-122"/>
                <a:ea typeface="微软雅黑" panose="020B0503020204020204" pitchFamily="34" charset="-122"/>
              </a:rPr>
              <a:t>交叉</a:t>
            </a:r>
          </a:p>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4.4.2.6  </a:t>
            </a:r>
            <a:r>
              <a:rPr lang="zh-CN" altLang="en-US" b="1" dirty="0">
                <a:latin typeface="微软雅黑" panose="020B0503020204020204" pitchFamily="34" charset="-122"/>
                <a:ea typeface="微软雅黑" panose="020B0503020204020204" pitchFamily="34" charset="-122"/>
              </a:rPr>
              <a:t>变异</a:t>
            </a:r>
          </a:p>
          <a:p>
            <a:pPr eaLnBrk="1" hangingPunct="1">
              <a:buSzPct val="60000"/>
              <a:buFontTx/>
              <a:buBlip>
                <a:blip r:embed="rId3"/>
              </a:buBlip>
            </a:pPr>
            <a:r>
              <a:rPr lang="en-US" altLang="zh-CN" b="1" dirty="0">
                <a:latin typeface="微软雅黑" panose="020B0503020204020204" pitchFamily="34" charset="-122"/>
                <a:ea typeface="微软雅黑" panose="020B0503020204020204" pitchFamily="34" charset="-122"/>
              </a:rPr>
              <a:t>4.4.2.7  </a:t>
            </a:r>
            <a:r>
              <a:rPr lang="zh-CN" altLang="en-US" b="1" dirty="0">
                <a:latin typeface="微软雅黑" panose="020B0503020204020204" pitchFamily="34" charset="-122"/>
                <a:ea typeface="微软雅黑" panose="020B0503020204020204" pitchFamily="34" charset="-122"/>
              </a:rPr>
              <a:t>遗传算法的一般步骤</a:t>
            </a:r>
          </a:p>
        </p:txBody>
      </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F53E3C-C4D7-42F2-B224-369A2B0C5395}"/>
              </a:ext>
            </a:extLst>
          </p:cNvPr>
          <p:cNvSpPr>
            <a:spLocks noGrp="1"/>
          </p:cNvSpPr>
          <p:nvPr>
            <p:ph type="title"/>
          </p:nvPr>
        </p:nvSpPr>
        <p:spPr/>
        <p:txBody>
          <a:bodyPr/>
          <a:lstStyle/>
          <a:p>
            <a:pPr algn="ctr"/>
            <a:r>
              <a:rPr lang="zh-CN" altLang="en-US" b="1" dirty="0">
                <a:latin typeface="微软雅黑" panose="020B0503020204020204" pitchFamily="34" charset="-122"/>
                <a:ea typeface="微软雅黑" panose="020B0503020204020204" pitchFamily="34" charset="-122"/>
              </a:rPr>
              <a:t>流程</a:t>
            </a:r>
          </a:p>
        </p:txBody>
      </p:sp>
      <p:graphicFrame>
        <p:nvGraphicFramePr>
          <p:cNvPr id="5" name="内容占位符 4">
            <a:extLst>
              <a:ext uri="{FF2B5EF4-FFF2-40B4-BE49-F238E27FC236}">
                <a16:creationId xmlns:a16="http://schemas.microsoft.com/office/drawing/2014/main" id="{0B5084A3-A921-4EDF-B090-BE67A82AFE1D}"/>
              </a:ext>
            </a:extLst>
          </p:cNvPr>
          <p:cNvGraphicFramePr>
            <a:graphicFrameLocks noGrp="1"/>
          </p:cNvGraphicFramePr>
          <p:nvPr>
            <p:ph idx="1"/>
            <p:extLst>
              <p:ext uri="{D42A27DB-BD31-4B8C-83A1-F6EECF244321}">
                <p14:modId xmlns:p14="http://schemas.microsoft.com/office/powerpoint/2010/main" val="1942310995"/>
              </p:ext>
            </p:extLst>
          </p:nvPr>
        </p:nvGraphicFramePr>
        <p:xfrm>
          <a:off x="838200" y="1346200"/>
          <a:ext cx="1051560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367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43AFF-A4A4-43EB-97D1-25475A95710D}"/>
              </a:ext>
            </a:extLst>
          </p:cNvPr>
          <p:cNvSpPr>
            <a:spLocks noGrp="1"/>
          </p:cNvSpPr>
          <p:nvPr>
            <p:ph type="title"/>
          </p:nvPr>
        </p:nvSpPr>
        <p:spPr/>
        <p:txBody>
          <a:bodyPr/>
          <a:lstStyle/>
          <a:p>
            <a:pPr algn="ctr"/>
            <a:r>
              <a:rPr lang="en-US" altLang="zh-CN" b="1" dirty="0">
                <a:latin typeface="微软雅黑" panose="020B0503020204020204" pitchFamily="34" charset="-122"/>
                <a:ea typeface="微软雅黑" panose="020B0503020204020204" pitchFamily="34" charset="-122"/>
              </a:rPr>
              <a:t>4.4 </a:t>
            </a:r>
            <a:r>
              <a:rPr lang="zh-CN" altLang="en-US" b="1" dirty="0">
                <a:latin typeface="微软雅黑" panose="020B0503020204020204" pitchFamily="34" charset="-122"/>
                <a:ea typeface="微软雅黑" panose="020B0503020204020204" pitchFamily="34" charset="-122"/>
              </a:rPr>
              <a:t>粒群优化算法</a:t>
            </a:r>
          </a:p>
        </p:txBody>
      </p:sp>
      <p:sp>
        <p:nvSpPr>
          <p:cNvPr id="3" name="内容占位符 2">
            <a:extLst>
              <a:ext uri="{FF2B5EF4-FFF2-40B4-BE49-F238E27FC236}">
                <a16:creationId xmlns:a16="http://schemas.microsoft.com/office/drawing/2014/main" id="{6D84895B-4509-4C4E-BE89-40EA734385FA}"/>
              </a:ext>
            </a:extLst>
          </p:cNvPr>
          <p:cNvSpPr>
            <a:spLocks noGrp="1"/>
          </p:cNvSpPr>
          <p:nvPr>
            <p:ph idx="1"/>
          </p:nvPr>
        </p:nvSpPr>
        <p:spPr/>
        <p:txBody>
          <a:bodyPr>
            <a:normAutofit/>
          </a:bodyPr>
          <a:lstStyle/>
          <a:p>
            <a:r>
              <a:rPr lang="zh-CN" altLang="en-US" b="1" dirty="0">
                <a:latin typeface="微软雅黑" panose="020B0503020204020204" pitchFamily="34" charset="-122"/>
                <a:ea typeface="微软雅黑" panose="020B0503020204020204" pitchFamily="34" charset="-122"/>
              </a:rPr>
              <a:t>迭代公式</a:t>
            </a:r>
          </a:p>
          <a:p>
            <a:r>
              <a:rPr lang="zh-CN" altLang="en-US" b="1" dirty="0">
                <a:latin typeface="微软雅黑" panose="020B0503020204020204" pitchFamily="34" charset="-122"/>
                <a:ea typeface="微软雅黑" panose="020B0503020204020204" pitchFamily="34" charset="-122"/>
              </a:rPr>
              <a:t>速度更新公式：</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w </a:t>
            </a:r>
            <a:r>
              <a:rPr lang="zh-CN" altLang="en-US" b="1" dirty="0">
                <a:latin typeface="微软雅黑" panose="020B0503020204020204" pitchFamily="34" charset="-122"/>
                <a:ea typeface="微软雅黑" panose="020B0503020204020204" pitchFamily="34" charset="-122"/>
              </a:rPr>
              <a:t>：惯性权重，</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c</a:t>
            </a:r>
            <a:r>
              <a:rPr lang="en-US" altLang="zh-CN" b="1" baseline="-25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 , c</a:t>
            </a:r>
            <a:r>
              <a:rPr lang="en-US" altLang="zh-CN" b="1" baseline="-25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：加速常数，</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p</a:t>
            </a:r>
            <a:r>
              <a:rPr lang="en-US" altLang="zh-CN" b="1" baseline="-25000" dirty="0">
                <a:latin typeface="微软雅黑" panose="020B0503020204020204" pitchFamily="34" charset="-122"/>
                <a:ea typeface="微软雅黑" panose="020B0503020204020204" pitchFamily="34" charset="-122"/>
              </a:rPr>
              <a:t>i </a:t>
            </a:r>
            <a:r>
              <a:rPr lang="zh-CN" altLang="en-US" b="1" dirty="0">
                <a:latin typeface="微软雅黑" panose="020B0503020204020204" pitchFamily="34" charset="-122"/>
                <a:ea typeface="微软雅黑" panose="020B0503020204020204" pitchFamily="34" charset="-122"/>
              </a:rPr>
              <a:t>：个体极值，</a:t>
            </a:r>
            <a:endParaRPr lang="en-US" altLang="zh-CN" b="1" dirty="0">
              <a:latin typeface="微软雅黑" panose="020B0503020204020204" pitchFamily="34" charset="-122"/>
              <a:ea typeface="微软雅黑" panose="020B0503020204020204" pitchFamily="34" charset="-122"/>
            </a:endParaRPr>
          </a:p>
          <a:p>
            <a:r>
              <a:rPr lang="en-US" altLang="zh-CN" b="1" dirty="0" err="1">
                <a:latin typeface="微软雅黑" panose="020B0503020204020204" pitchFamily="34" charset="-122"/>
                <a:ea typeface="微软雅黑" panose="020B0503020204020204" pitchFamily="34" charset="-122"/>
              </a:rPr>
              <a:t>p</a:t>
            </a:r>
            <a:r>
              <a:rPr lang="en-US" altLang="zh-CN" b="1" baseline="-25000" dirty="0" err="1">
                <a:latin typeface="微软雅黑" panose="020B0503020204020204" pitchFamily="34" charset="-122"/>
                <a:ea typeface="微软雅黑" panose="020B0503020204020204" pitchFamily="34" charset="-122"/>
              </a:rPr>
              <a:t>g</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：全局极值</a:t>
            </a:r>
          </a:p>
        </p:txBody>
      </p:sp>
      <p:pic>
        <p:nvPicPr>
          <p:cNvPr id="4" name="图片 3">
            <a:extLst>
              <a:ext uri="{FF2B5EF4-FFF2-40B4-BE49-F238E27FC236}">
                <a16:creationId xmlns:a16="http://schemas.microsoft.com/office/drawing/2014/main" id="{955C3D26-EAC2-4D12-946F-E6532C98173A}"/>
              </a:ext>
            </a:extLst>
          </p:cNvPr>
          <p:cNvPicPr>
            <a:picLocks noChangeAspect="1"/>
          </p:cNvPicPr>
          <p:nvPr/>
        </p:nvPicPr>
        <p:blipFill>
          <a:blip r:embed="rId2"/>
          <a:stretch>
            <a:fillRect/>
          </a:stretch>
        </p:blipFill>
        <p:spPr>
          <a:xfrm>
            <a:off x="1350659" y="3009901"/>
            <a:ext cx="9490682" cy="576262"/>
          </a:xfrm>
          <a:prstGeom prst="rect">
            <a:avLst/>
          </a:prstGeom>
        </p:spPr>
      </p:pic>
    </p:spTree>
    <p:extLst>
      <p:ext uri="{BB962C8B-B14F-4D97-AF65-F5344CB8AC3E}">
        <p14:creationId xmlns:p14="http://schemas.microsoft.com/office/powerpoint/2010/main" val="40872378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D45027B-2727-4400-B682-9AF0A209F91A}"/>
              </a:ext>
            </a:extLst>
          </p:cNvPr>
          <p:cNvSpPr>
            <a:spLocks noGrp="1" noChangeArrowheads="1"/>
          </p:cNvSpPr>
          <p:nvPr>
            <p:ph type="title"/>
          </p:nvPr>
        </p:nvSpPr>
        <p:spPr/>
        <p:txBody>
          <a:bodyPr/>
          <a:lstStyle/>
          <a:p>
            <a:r>
              <a:rPr lang="zh-CN" altLang="zh-CN" b="1">
                <a:ea typeface="楷体_GB2312"/>
                <a:cs typeface="楷体_GB2312"/>
              </a:rPr>
              <a:t>粒子群</a:t>
            </a:r>
            <a:r>
              <a:rPr lang="zh-CN" altLang="zh-CN" b="1">
                <a:latin typeface="Times New Roman" panose="02020603050405020304" pitchFamily="18" charset="0"/>
                <a:ea typeface="楷体_GB2312"/>
                <a:cs typeface="楷体_GB2312"/>
              </a:rPr>
              <a:t>算法的基本思想</a:t>
            </a:r>
          </a:p>
        </p:txBody>
      </p:sp>
      <p:sp>
        <p:nvSpPr>
          <p:cNvPr id="14339" name="Rectangle 3">
            <a:extLst>
              <a:ext uri="{FF2B5EF4-FFF2-40B4-BE49-F238E27FC236}">
                <a16:creationId xmlns:a16="http://schemas.microsoft.com/office/drawing/2014/main" id="{24FFDDFA-7FBC-41A7-B614-55B821832836}"/>
              </a:ext>
            </a:extLst>
          </p:cNvPr>
          <p:cNvSpPr>
            <a:spLocks noGrp="1" noChangeArrowheads="1"/>
          </p:cNvSpPr>
          <p:nvPr>
            <p:ph type="body" idx="1"/>
          </p:nvPr>
        </p:nvSpPr>
        <p:spPr>
          <a:xfrm>
            <a:off x="1947861" y="1676401"/>
            <a:ext cx="9448916" cy="4678363"/>
          </a:xfrm>
        </p:spPr>
        <p:txBody>
          <a:bodyPr/>
          <a:lstStyle/>
          <a:p>
            <a:r>
              <a:rPr lang="zh-CN" altLang="zh-CN" b="1" dirty="0">
                <a:solidFill>
                  <a:schemeClr val="tx1"/>
                </a:solidFill>
                <a:latin typeface="+mn-ea"/>
              </a:rPr>
              <a:t>粒子群算法的思想源于对鸟群捕食行为的研究．</a:t>
            </a:r>
          </a:p>
          <a:p>
            <a:r>
              <a:rPr lang="zh-CN" altLang="zh-CN" b="1" dirty="0">
                <a:solidFill>
                  <a:schemeClr val="tx1"/>
                </a:solidFill>
                <a:latin typeface="+mn-ea"/>
              </a:rPr>
              <a:t>模拟鸟集群飞行觅食的行为，鸟之间通过集体的协作使群体达到最优目的，是一种基于Swarm Intelligence的优化方法</a:t>
            </a:r>
            <a:r>
              <a:rPr lang="zh-CN" altLang="zh-CN" sz="2000" b="1" dirty="0">
                <a:latin typeface="+mn-ea"/>
              </a:rPr>
              <a:t>。</a:t>
            </a:r>
            <a:endParaRPr lang="zh-CN" altLang="zh-CN" b="1" dirty="0">
              <a:solidFill>
                <a:schemeClr val="tx1"/>
              </a:solidFill>
              <a:latin typeface="+mn-ea"/>
            </a:endParaRPr>
          </a:p>
          <a:p>
            <a:r>
              <a:rPr lang="zh-CN" altLang="zh-CN" b="1" dirty="0">
                <a:solidFill>
                  <a:schemeClr val="tx1"/>
                </a:solidFill>
                <a:latin typeface="+mn-ea"/>
              </a:rPr>
              <a:t>马良教授在他的著作《蚁群优化算法》一书的前言中写到</a:t>
            </a:r>
            <a:r>
              <a:rPr lang="zh-CN" altLang="zh-CN" b="1" dirty="0">
                <a:solidFill>
                  <a:schemeClr val="tx1"/>
                </a:solidFill>
                <a:latin typeface="+mn-ea"/>
                <a:cs typeface="楷体_GB2312"/>
              </a:rPr>
              <a:t>：</a:t>
            </a:r>
          </a:p>
          <a:p>
            <a:endParaRPr lang="zh-CN" altLang="zh-CN" b="1" dirty="0">
              <a:solidFill>
                <a:schemeClr val="tx1"/>
              </a:solidFill>
              <a:latin typeface="+mn-ea"/>
              <a:cs typeface="楷体_GB2312"/>
            </a:endParaRPr>
          </a:p>
          <a:p>
            <a:endParaRPr lang="zh-CN" altLang="zh-CN" b="1" dirty="0">
              <a:solidFill>
                <a:schemeClr val="tx1"/>
              </a:solidFill>
              <a:latin typeface="+mn-ea"/>
              <a:cs typeface="楷体_GB2312"/>
            </a:endParaRPr>
          </a:p>
          <a:p>
            <a:endParaRPr lang="zh-CN" altLang="zh-CN" b="1" dirty="0">
              <a:solidFill>
                <a:schemeClr val="tx1"/>
              </a:solidFill>
              <a:latin typeface="+mn-ea"/>
              <a:cs typeface="楷体_GB2312"/>
            </a:endParaRPr>
          </a:p>
          <a:p>
            <a:r>
              <a:rPr lang="zh-CN" altLang="zh-CN" b="1" dirty="0">
                <a:solidFill>
                  <a:schemeClr val="bg1"/>
                </a:solidFill>
                <a:latin typeface="+mn-ea"/>
                <a:cs typeface="楷体_GB2312"/>
              </a:rPr>
              <a:t>大自然对我们的最大恩赐！</a:t>
            </a:r>
          </a:p>
        </p:txBody>
      </p:sp>
      <p:sp>
        <p:nvSpPr>
          <p:cNvPr id="14340" name="Oval 4" descr="紫色网格">
            <a:extLst>
              <a:ext uri="{FF2B5EF4-FFF2-40B4-BE49-F238E27FC236}">
                <a16:creationId xmlns:a16="http://schemas.microsoft.com/office/drawing/2014/main" id="{7F741009-23A7-42F5-8210-1BCC288D5519}"/>
              </a:ext>
            </a:extLst>
          </p:cNvPr>
          <p:cNvSpPr>
            <a:spLocks noChangeArrowheads="1"/>
          </p:cNvSpPr>
          <p:nvPr/>
        </p:nvSpPr>
        <p:spPr bwMode="auto">
          <a:xfrm>
            <a:off x="2035176" y="3429000"/>
            <a:ext cx="8208963" cy="3168650"/>
          </a:xfrm>
          <a:prstGeom prst="ellipse">
            <a:avLst/>
          </a:prstGeom>
          <a:blipFill dpi="0" rotWithShape="1">
            <a:blip r:embed="rId2"/>
            <a:srcRect/>
            <a:tile tx="0" ty="0" sx="100000" sy="100000" flip="none" algn="tl"/>
          </a:blipFill>
          <a:ln w="38100" cap="flat" cmpd="sng">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a:t>
            </a:r>
            <a:r>
              <a:rPr kumimoji="0" lang="zh-CN" altLang="en-US" sz="2400" b="1" i="0" u="none" strike="noStrike" kern="1200" cap="none" spc="0" normalizeH="0" baseline="0" noProof="0">
                <a:ln>
                  <a:noFill/>
                </a:ln>
                <a:solidFill>
                  <a:srgbClr val="FFFFFF"/>
                </a:solidFill>
                <a:effectLst/>
                <a:uLnTx/>
                <a:uFillTx/>
                <a:latin typeface="楷体_GB2312"/>
                <a:ea typeface="楷体_GB2312"/>
                <a:cs typeface="楷体_GB2312"/>
              </a:rPr>
              <a:t>自然界的蚁群、鸟群、鱼群、</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楷体_GB2312"/>
                <a:ea typeface="楷体_GB2312"/>
                <a:cs typeface="楷体_GB2312"/>
              </a:rPr>
              <a:t>羊群、牛群、蜂群等，其实时时刻刻都在给予</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楷体_GB2312"/>
                <a:ea typeface="楷体_GB2312"/>
                <a:cs typeface="楷体_GB2312"/>
              </a:rPr>
              <a:t>我们以某种启示，只不过我们常常忽略了</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楷体_GB2312"/>
                <a:ea typeface="楷体_GB2312"/>
                <a:cs typeface="楷体_GB2312"/>
              </a:rPr>
              <a:t>大自然对我们的最大恩赐！......</a:t>
            </a:r>
            <a:r>
              <a:rPr kumimoji="0" lang="zh-CN" altLang="en-US" sz="2400" b="1" i="0" u="none" strike="noStrike" kern="1200" cap="none" spc="0" normalizeH="0" baseline="0" noProof="0">
                <a:ln>
                  <a:noFill/>
                </a:ln>
                <a:solidFill>
                  <a:srgbClr val="FFFFFF"/>
                </a:solidFill>
                <a:effectLst/>
                <a:uLnTx/>
                <a:uFillTx/>
                <a:latin typeface="Arial" panose="020B0604020202020204" pitchFamily="34" charset="0"/>
                <a:ea typeface="楷体_GB2312"/>
                <a:cs typeface="楷体_GB2312"/>
              </a:rPr>
              <a:t>”</a:t>
            </a:r>
            <a:endParaRPr kumimoji="0" lang="zh-CN" altLang="en-US" sz="2400" b="1" i="0" u="none" strike="noStrike" kern="1200" cap="none" spc="0" normalizeH="0" baseline="0" noProof="0">
              <a:ln>
                <a:noFill/>
              </a:ln>
              <a:solidFill>
                <a:srgbClr val="FFFFFF"/>
              </a:solidFill>
              <a:effectLst/>
              <a:uLnTx/>
              <a:uFillTx/>
              <a:latin typeface="楷体_GB2312"/>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edg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a:extLst>
              <a:ext uri="{FF2B5EF4-FFF2-40B4-BE49-F238E27FC236}">
                <a16:creationId xmlns:a16="http://schemas.microsoft.com/office/drawing/2014/main" id="{4678476C-838F-4B7C-A06C-7487DBBBA033}"/>
              </a:ext>
            </a:extLst>
          </p:cNvPr>
          <p:cNvGrpSpPr>
            <a:grpSpLocks/>
          </p:cNvGrpSpPr>
          <p:nvPr/>
        </p:nvGrpSpPr>
        <p:grpSpPr bwMode="auto">
          <a:xfrm>
            <a:off x="8689976" y="3817939"/>
            <a:ext cx="576263" cy="288925"/>
            <a:chOff x="0" y="0"/>
            <a:chExt cx="1351" cy="409"/>
          </a:xfrm>
        </p:grpSpPr>
        <p:sp>
          <p:nvSpPr>
            <p:cNvPr id="15363" name="AutoShape 39">
              <a:extLst>
                <a:ext uri="{FF2B5EF4-FFF2-40B4-BE49-F238E27FC236}">
                  <a16:creationId xmlns:a16="http://schemas.microsoft.com/office/drawing/2014/main" id="{8B2DB416-F417-495C-9539-A658D8247948}"/>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64" name="AutoShape 40">
              <a:extLst>
                <a:ext uri="{FF2B5EF4-FFF2-40B4-BE49-F238E27FC236}">
                  <a16:creationId xmlns:a16="http://schemas.microsoft.com/office/drawing/2014/main" id="{BFB14962-A1E4-4CBF-B07F-853FF0708AD4}"/>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65" name="AutoShape 41">
              <a:extLst>
                <a:ext uri="{FF2B5EF4-FFF2-40B4-BE49-F238E27FC236}">
                  <a16:creationId xmlns:a16="http://schemas.microsoft.com/office/drawing/2014/main" id="{FDA0775F-2F7E-4184-A576-CEBFCEC1B3A4}"/>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366" name="Group 6">
              <a:extLst>
                <a:ext uri="{FF2B5EF4-FFF2-40B4-BE49-F238E27FC236}">
                  <a16:creationId xmlns:a16="http://schemas.microsoft.com/office/drawing/2014/main" id="{EBE5BB34-B8E5-49F6-9F49-8209A5341DEB}"/>
                </a:ext>
              </a:extLst>
            </p:cNvPr>
            <p:cNvGrpSpPr>
              <a:grpSpLocks/>
            </p:cNvGrpSpPr>
            <p:nvPr/>
          </p:nvGrpSpPr>
          <p:grpSpPr bwMode="auto">
            <a:xfrm>
              <a:off x="118" y="149"/>
              <a:ext cx="46" cy="46"/>
              <a:chOff x="0" y="0"/>
              <a:chExt cx="91" cy="91"/>
            </a:xfrm>
          </p:grpSpPr>
          <p:sp>
            <p:nvSpPr>
              <p:cNvPr id="15367" name="Oval 43">
                <a:extLst>
                  <a:ext uri="{FF2B5EF4-FFF2-40B4-BE49-F238E27FC236}">
                    <a16:creationId xmlns:a16="http://schemas.microsoft.com/office/drawing/2014/main" id="{D47905E0-9506-4C65-BD6F-7467726BDABD}"/>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368" name="Oval 44">
                <a:extLst>
                  <a:ext uri="{FF2B5EF4-FFF2-40B4-BE49-F238E27FC236}">
                    <a16:creationId xmlns:a16="http://schemas.microsoft.com/office/drawing/2014/main" id="{EF6EE626-C1A3-4DB8-B7C3-84990FD044D1}"/>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369" name="AutoShape 45">
              <a:extLst>
                <a:ext uri="{FF2B5EF4-FFF2-40B4-BE49-F238E27FC236}">
                  <a16:creationId xmlns:a16="http://schemas.microsoft.com/office/drawing/2014/main" id="{4B9F7B23-811A-42C4-AA23-9145467B4C3C}"/>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70" name="AutoShape 46">
              <a:extLst>
                <a:ext uri="{FF2B5EF4-FFF2-40B4-BE49-F238E27FC236}">
                  <a16:creationId xmlns:a16="http://schemas.microsoft.com/office/drawing/2014/main" id="{8ED1D192-1F34-425F-9341-C8A815A56B5C}"/>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71" name="AutoShape 47">
              <a:extLst>
                <a:ext uri="{FF2B5EF4-FFF2-40B4-BE49-F238E27FC236}">
                  <a16:creationId xmlns:a16="http://schemas.microsoft.com/office/drawing/2014/main" id="{09053D68-D40C-4C57-9D54-6268B5A06A2B}"/>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15372" name="Group 12">
            <a:extLst>
              <a:ext uri="{FF2B5EF4-FFF2-40B4-BE49-F238E27FC236}">
                <a16:creationId xmlns:a16="http://schemas.microsoft.com/office/drawing/2014/main" id="{571AEFF4-52FD-4014-81E7-D57D27A4620B}"/>
              </a:ext>
            </a:extLst>
          </p:cNvPr>
          <p:cNvGrpSpPr>
            <a:grpSpLocks/>
          </p:cNvGrpSpPr>
          <p:nvPr/>
        </p:nvGrpSpPr>
        <p:grpSpPr bwMode="auto">
          <a:xfrm>
            <a:off x="9409113" y="3314701"/>
            <a:ext cx="576262" cy="288925"/>
            <a:chOff x="0" y="0"/>
            <a:chExt cx="1351" cy="409"/>
          </a:xfrm>
        </p:grpSpPr>
        <p:sp>
          <p:nvSpPr>
            <p:cNvPr id="15373" name="AutoShape 49">
              <a:extLst>
                <a:ext uri="{FF2B5EF4-FFF2-40B4-BE49-F238E27FC236}">
                  <a16:creationId xmlns:a16="http://schemas.microsoft.com/office/drawing/2014/main" id="{A501724F-259E-48F2-BA3E-1DCD87779F02}"/>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74" name="AutoShape 50">
              <a:extLst>
                <a:ext uri="{FF2B5EF4-FFF2-40B4-BE49-F238E27FC236}">
                  <a16:creationId xmlns:a16="http://schemas.microsoft.com/office/drawing/2014/main" id="{1B42A596-2B05-40C8-B311-7387062454DF}"/>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75" name="AutoShape 51">
              <a:extLst>
                <a:ext uri="{FF2B5EF4-FFF2-40B4-BE49-F238E27FC236}">
                  <a16:creationId xmlns:a16="http://schemas.microsoft.com/office/drawing/2014/main" id="{AFD5E57F-330B-4C47-8102-D8A236B51E28}"/>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376" name="Group 16">
              <a:extLst>
                <a:ext uri="{FF2B5EF4-FFF2-40B4-BE49-F238E27FC236}">
                  <a16:creationId xmlns:a16="http://schemas.microsoft.com/office/drawing/2014/main" id="{31CA7694-2C2E-4708-B165-A7BF48F58779}"/>
                </a:ext>
              </a:extLst>
            </p:cNvPr>
            <p:cNvGrpSpPr>
              <a:grpSpLocks/>
            </p:cNvGrpSpPr>
            <p:nvPr/>
          </p:nvGrpSpPr>
          <p:grpSpPr bwMode="auto">
            <a:xfrm>
              <a:off x="118" y="149"/>
              <a:ext cx="46" cy="46"/>
              <a:chOff x="0" y="0"/>
              <a:chExt cx="91" cy="91"/>
            </a:xfrm>
          </p:grpSpPr>
          <p:sp>
            <p:nvSpPr>
              <p:cNvPr id="15377" name="Oval 53">
                <a:extLst>
                  <a:ext uri="{FF2B5EF4-FFF2-40B4-BE49-F238E27FC236}">
                    <a16:creationId xmlns:a16="http://schemas.microsoft.com/office/drawing/2014/main" id="{0F64103B-90DB-448C-94CA-131E63AF2959}"/>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378" name="Oval 54">
                <a:extLst>
                  <a:ext uri="{FF2B5EF4-FFF2-40B4-BE49-F238E27FC236}">
                    <a16:creationId xmlns:a16="http://schemas.microsoft.com/office/drawing/2014/main" id="{6E688DE4-3FA4-4DC1-ABA2-08A91593E02B}"/>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379" name="AutoShape 55">
              <a:extLst>
                <a:ext uri="{FF2B5EF4-FFF2-40B4-BE49-F238E27FC236}">
                  <a16:creationId xmlns:a16="http://schemas.microsoft.com/office/drawing/2014/main" id="{2556776C-0215-463F-B630-D87701F9D269}"/>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80" name="AutoShape 56">
              <a:extLst>
                <a:ext uri="{FF2B5EF4-FFF2-40B4-BE49-F238E27FC236}">
                  <a16:creationId xmlns:a16="http://schemas.microsoft.com/office/drawing/2014/main" id="{33C7CB45-3AFE-4C28-B100-A1CB8B0729D0}"/>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81" name="AutoShape 57">
              <a:extLst>
                <a:ext uri="{FF2B5EF4-FFF2-40B4-BE49-F238E27FC236}">
                  <a16:creationId xmlns:a16="http://schemas.microsoft.com/office/drawing/2014/main" id="{A7E47116-7118-44EB-AB22-9452484239DB}"/>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15382" name="Group 22">
            <a:extLst>
              <a:ext uri="{FF2B5EF4-FFF2-40B4-BE49-F238E27FC236}">
                <a16:creationId xmlns:a16="http://schemas.microsoft.com/office/drawing/2014/main" id="{F986138F-419D-4C02-8CE3-17A00405688C}"/>
              </a:ext>
            </a:extLst>
          </p:cNvPr>
          <p:cNvGrpSpPr>
            <a:grpSpLocks/>
          </p:cNvGrpSpPr>
          <p:nvPr/>
        </p:nvGrpSpPr>
        <p:grpSpPr bwMode="auto">
          <a:xfrm>
            <a:off x="9193213" y="4249739"/>
            <a:ext cx="576262" cy="288925"/>
            <a:chOff x="0" y="0"/>
            <a:chExt cx="1351" cy="409"/>
          </a:xfrm>
        </p:grpSpPr>
        <p:sp>
          <p:nvSpPr>
            <p:cNvPr id="15383" name="AutoShape 59">
              <a:extLst>
                <a:ext uri="{FF2B5EF4-FFF2-40B4-BE49-F238E27FC236}">
                  <a16:creationId xmlns:a16="http://schemas.microsoft.com/office/drawing/2014/main" id="{35B6854F-F176-4DC4-85EA-7307C9D76260}"/>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84" name="AutoShape 60">
              <a:extLst>
                <a:ext uri="{FF2B5EF4-FFF2-40B4-BE49-F238E27FC236}">
                  <a16:creationId xmlns:a16="http://schemas.microsoft.com/office/drawing/2014/main" id="{3E03A8DB-6832-42A2-A557-84B900DAB161}"/>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85" name="AutoShape 61">
              <a:extLst>
                <a:ext uri="{FF2B5EF4-FFF2-40B4-BE49-F238E27FC236}">
                  <a16:creationId xmlns:a16="http://schemas.microsoft.com/office/drawing/2014/main" id="{673D1389-911B-4706-806C-87C760F62AD8}"/>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386" name="Group 26">
              <a:extLst>
                <a:ext uri="{FF2B5EF4-FFF2-40B4-BE49-F238E27FC236}">
                  <a16:creationId xmlns:a16="http://schemas.microsoft.com/office/drawing/2014/main" id="{42914554-DA8D-4F40-8821-011C5579E453}"/>
                </a:ext>
              </a:extLst>
            </p:cNvPr>
            <p:cNvGrpSpPr>
              <a:grpSpLocks/>
            </p:cNvGrpSpPr>
            <p:nvPr/>
          </p:nvGrpSpPr>
          <p:grpSpPr bwMode="auto">
            <a:xfrm>
              <a:off x="118" y="149"/>
              <a:ext cx="46" cy="46"/>
              <a:chOff x="0" y="0"/>
              <a:chExt cx="91" cy="91"/>
            </a:xfrm>
          </p:grpSpPr>
          <p:sp>
            <p:nvSpPr>
              <p:cNvPr id="15387" name="Oval 63">
                <a:extLst>
                  <a:ext uri="{FF2B5EF4-FFF2-40B4-BE49-F238E27FC236}">
                    <a16:creationId xmlns:a16="http://schemas.microsoft.com/office/drawing/2014/main" id="{045DB3CA-0CEF-4F13-BAF3-21A36472E2A5}"/>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388" name="Oval 64">
                <a:extLst>
                  <a:ext uri="{FF2B5EF4-FFF2-40B4-BE49-F238E27FC236}">
                    <a16:creationId xmlns:a16="http://schemas.microsoft.com/office/drawing/2014/main" id="{FFBB6A98-BB17-44F7-8DE7-58AAE3958446}"/>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389" name="AutoShape 65">
              <a:extLst>
                <a:ext uri="{FF2B5EF4-FFF2-40B4-BE49-F238E27FC236}">
                  <a16:creationId xmlns:a16="http://schemas.microsoft.com/office/drawing/2014/main" id="{53B8F5D8-3F29-4168-B75E-DAAA3D7184B1}"/>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90" name="AutoShape 66">
              <a:extLst>
                <a:ext uri="{FF2B5EF4-FFF2-40B4-BE49-F238E27FC236}">
                  <a16:creationId xmlns:a16="http://schemas.microsoft.com/office/drawing/2014/main" id="{D2392DF2-F063-464D-9A1A-69D2DA1A3813}"/>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91" name="AutoShape 67">
              <a:extLst>
                <a:ext uri="{FF2B5EF4-FFF2-40B4-BE49-F238E27FC236}">
                  <a16:creationId xmlns:a16="http://schemas.microsoft.com/office/drawing/2014/main" id="{53E54FD5-0067-4CC4-81C7-CEDCD3D31913}"/>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15392" name="Group 32">
            <a:extLst>
              <a:ext uri="{FF2B5EF4-FFF2-40B4-BE49-F238E27FC236}">
                <a16:creationId xmlns:a16="http://schemas.microsoft.com/office/drawing/2014/main" id="{DBE79D44-D771-4374-ABF2-1C64FDBFC759}"/>
              </a:ext>
            </a:extLst>
          </p:cNvPr>
          <p:cNvGrpSpPr>
            <a:grpSpLocks/>
          </p:cNvGrpSpPr>
          <p:nvPr/>
        </p:nvGrpSpPr>
        <p:grpSpPr bwMode="auto">
          <a:xfrm flipH="1">
            <a:off x="4008438" y="3386139"/>
            <a:ext cx="647700" cy="288925"/>
            <a:chOff x="0" y="0"/>
            <a:chExt cx="1351" cy="409"/>
          </a:xfrm>
        </p:grpSpPr>
        <p:sp>
          <p:nvSpPr>
            <p:cNvPr id="15393" name="AutoShape 69">
              <a:extLst>
                <a:ext uri="{FF2B5EF4-FFF2-40B4-BE49-F238E27FC236}">
                  <a16:creationId xmlns:a16="http://schemas.microsoft.com/office/drawing/2014/main" id="{660191A6-0CD3-4F73-93C3-CD032F3718DA}"/>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94" name="AutoShape 70">
              <a:extLst>
                <a:ext uri="{FF2B5EF4-FFF2-40B4-BE49-F238E27FC236}">
                  <a16:creationId xmlns:a16="http://schemas.microsoft.com/office/drawing/2014/main" id="{BA4470BD-3830-4D2C-B817-6922868C5274}"/>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395" name="AutoShape 71">
              <a:extLst>
                <a:ext uri="{FF2B5EF4-FFF2-40B4-BE49-F238E27FC236}">
                  <a16:creationId xmlns:a16="http://schemas.microsoft.com/office/drawing/2014/main" id="{3A4E88CB-0631-448A-A2DA-DD85B2C42E78}"/>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396" name="Group 36">
              <a:extLst>
                <a:ext uri="{FF2B5EF4-FFF2-40B4-BE49-F238E27FC236}">
                  <a16:creationId xmlns:a16="http://schemas.microsoft.com/office/drawing/2014/main" id="{B7537D9B-01BA-4D5B-990A-5488EA81E653}"/>
                </a:ext>
              </a:extLst>
            </p:cNvPr>
            <p:cNvGrpSpPr>
              <a:grpSpLocks/>
            </p:cNvGrpSpPr>
            <p:nvPr/>
          </p:nvGrpSpPr>
          <p:grpSpPr bwMode="auto">
            <a:xfrm>
              <a:off x="118" y="149"/>
              <a:ext cx="46" cy="46"/>
              <a:chOff x="0" y="0"/>
              <a:chExt cx="91" cy="91"/>
            </a:xfrm>
          </p:grpSpPr>
          <p:sp>
            <p:nvSpPr>
              <p:cNvPr id="15397" name="Oval 73">
                <a:extLst>
                  <a:ext uri="{FF2B5EF4-FFF2-40B4-BE49-F238E27FC236}">
                    <a16:creationId xmlns:a16="http://schemas.microsoft.com/office/drawing/2014/main" id="{FA22537C-8341-4219-AB96-240C125C7930}"/>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398" name="Oval 74">
                <a:extLst>
                  <a:ext uri="{FF2B5EF4-FFF2-40B4-BE49-F238E27FC236}">
                    <a16:creationId xmlns:a16="http://schemas.microsoft.com/office/drawing/2014/main" id="{741B08EE-F6C9-41D5-AD70-3F38A886828A}"/>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399" name="AutoShape 75">
              <a:extLst>
                <a:ext uri="{FF2B5EF4-FFF2-40B4-BE49-F238E27FC236}">
                  <a16:creationId xmlns:a16="http://schemas.microsoft.com/office/drawing/2014/main" id="{F341E66B-E847-4B3E-83B3-120F6855B2A5}"/>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00" name="AutoShape 76">
              <a:extLst>
                <a:ext uri="{FF2B5EF4-FFF2-40B4-BE49-F238E27FC236}">
                  <a16:creationId xmlns:a16="http://schemas.microsoft.com/office/drawing/2014/main" id="{E044399E-3861-484E-9F4C-B70D2EA0E031}"/>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01" name="AutoShape 77">
              <a:extLst>
                <a:ext uri="{FF2B5EF4-FFF2-40B4-BE49-F238E27FC236}">
                  <a16:creationId xmlns:a16="http://schemas.microsoft.com/office/drawing/2014/main" id="{E0A829A6-47A5-4981-A3DF-B20CC8E70FF6}"/>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15402" name="Group 42">
            <a:extLst>
              <a:ext uri="{FF2B5EF4-FFF2-40B4-BE49-F238E27FC236}">
                <a16:creationId xmlns:a16="http://schemas.microsoft.com/office/drawing/2014/main" id="{4169C0BA-2D9B-4DAE-AB70-25B46255B71E}"/>
              </a:ext>
            </a:extLst>
          </p:cNvPr>
          <p:cNvGrpSpPr>
            <a:grpSpLocks/>
          </p:cNvGrpSpPr>
          <p:nvPr/>
        </p:nvGrpSpPr>
        <p:grpSpPr bwMode="auto">
          <a:xfrm flipH="1">
            <a:off x="4729163" y="3890964"/>
            <a:ext cx="576262" cy="288925"/>
            <a:chOff x="0" y="0"/>
            <a:chExt cx="1351" cy="409"/>
          </a:xfrm>
        </p:grpSpPr>
        <p:sp>
          <p:nvSpPr>
            <p:cNvPr id="15403" name="AutoShape 79">
              <a:extLst>
                <a:ext uri="{FF2B5EF4-FFF2-40B4-BE49-F238E27FC236}">
                  <a16:creationId xmlns:a16="http://schemas.microsoft.com/office/drawing/2014/main" id="{45BE1500-2A6A-4EEA-AFDA-44AFFDE78F6E}"/>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04" name="AutoShape 80">
              <a:extLst>
                <a:ext uri="{FF2B5EF4-FFF2-40B4-BE49-F238E27FC236}">
                  <a16:creationId xmlns:a16="http://schemas.microsoft.com/office/drawing/2014/main" id="{2CBC8CAE-A6BF-460C-91D5-FACCA22F9011}"/>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05" name="AutoShape 81">
              <a:extLst>
                <a:ext uri="{FF2B5EF4-FFF2-40B4-BE49-F238E27FC236}">
                  <a16:creationId xmlns:a16="http://schemas.microsoft.com/office/drawing/2014/main" id="{D49F0C27-5C2A-4CD2-B120-608687DF48C5}"/>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406" name="Group 46">
              <a:extLst>
                <a:ext uri="{FF2B5EF4-FFF2-40B4-BE49-F238E27FC236}">
                  <a16:creationId xmlns:a16="http://schemas.microsoft.com/office/drawing/2014/main" id="{DCBEAAB2-D51D-49F7-BC6E-9587B17AE862}"/>
                </a:ext>
              </a:extLst>
            </p:cNvPr>
            <p:cNvGrpSpPr>
              <a:grpSpLocks/>
            </p:cNvGrpSpPr>
            <p:nvPr/>
          </p:nvGrpSpPr>
          <p:grpSpPr bwMode="auto">
            <a:xfrm>
              <a:off x="118" y="149"/>
              <a:ext cx="46" cy="46"/>
              <a:chOff x="0" y="0"/>
              <a:chExt cx="91" cy="91"/>
            </a:xfrm>
          </p:grpSpPr>
          <p:sp>
            <p:nvSpPr>
              <p:cNvPr id="15407" name="Oval 83">
                <a:extLst>
                  <a:ext uri="{FF2B5EF4-FFF2-40B4-BE49-F238E27FC236}">
                    <a16:creationId xmlns:a16="http://schemas.microsoft.com/office/drawing/2014/main" id="{AE15FBE8-DF71-4B07-8125-A61923855223}"/>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408" name="Oval 84">
                <a:extLst>
                  <a:ext uri="{FF2B5EF4-FFF2-40B4-BE49-F238E27FC236}">
                    <a16:creationId xmlns:a16="http://schemas.microsoft.com/office/drawing/2014/main" id="{E3D7E8C0-20A5-42EB-9E2E-C6E5CB7635A3}"/>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409" name="AutoShape 85">
              <a:extLst>
                <a:ext uri="{FF2B5EF4-FFF2-40B4-BE49-F238E27FC236}">
                  <a16:creationId xmlns:a16="http://schemas.microsoft.com/office/drawing/2014/main" id="{276A1BEF-B7DF-412D-968A-92FCC48433C4}"/>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10" name="AutoShape 86">
              <a:extLst>
                <a:ext uri="{FF2B5EF4-FFF2-40B4-BE49-F238E27FC236}">
                  <a16:creationId xmlns:a16="http://schemas.microsoft.com/office/drawing/2014/main" id="{48D89C17-AAE4-4D9D-B2F6-A3B12461E589}"/>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11" name="AutoShape 87">
              <a:extLst>
                <a:ext uri="{FF2B5EF4-FFF2-40B4-BE49-F238E27FC236}">
                  <a16:creationId xmlns:a16="http://schemas.microsoft.com/office/drawing/2014/main" id="{2813BDFD-4977-4466-B29D-3FC012038D1F}"/>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15412" name="Group 52">
            <a:extLst>
              <a:ext uri="{FF2B5EF4-FFF2-40B4-BE49-F238E27FC236}">
                <a16:creationId xmlns:a16="http://schemas.microsoft.com/office/drawing/2014/main" id="{CEBF86B7-B9B3-414C-9A6F-CA53740A1E1D}"/>
              </a:ext>
            </a:extLst>
          </p:cNvPr>
          <p:cNvGrpSpPr>
            <a:grpSpLocks/>
          </p:cNvGrpSpPr>
          <p:nvPr/>
        </p:nvGrpSpPr>
        <p:grpSpPr bwMode="auto">
          <a:xfrm flipH="1">
            <a:off x="4657725" y="3530601"/>
            <a:ext cx="647700" cy="288925"/>
            <a:chOff x="0" y="0"/>
            <a:chExt cx="1351" cy="409"/>
          </a:xfrm>
        </p:grpSpPr>
        <p:sp>
          <p:nvSpPr>
            <p:cNvPr id="15413" name="AutoShape 89">
              <a:extLst>
                <a:ext uri="{FF2B5EF4-FFF2-40B4-BE49-F238E27FC236}">
                  <a16:creationId xmlns:a16="http://schemas.microsoft.com/office/drawing/2014/main" id="{018BACB2-DF35-4882-85AE-F36C4085028C}"/>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14" name="AutoShape 90">
              <a:extLst>
                <a:ext uri="{FF2B5EF4-FFF2-40B4-BE49-F238E27FC236}">
                  <a16:creationId xmlns:a16="http://schemas.microsoft.com/office/drawing/2014/main" id="{5F9A1C77-8FDC-4759-A1AF-AFB115CCE4E5}"/>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15" name="AutoShape 91">
              <a:extLst>
                <a:ext uri="{FF2B5EF4-FFF2-40B4-BE49-F238E27FC236}">
                  <a16:creationId xmlns:a16="http://schemas.microsoft.com/office/drawing/2014/main" id="{913C0DE4-DF14-4C33-91AF-28C755EFC1E2}"/>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416" name="Group 56">
              <a:extLst>
                <a:ext uri="{FF2B5EF4-FFF2-40B4-BE49-F238E27FC236}">
                  <a16:creationId xmlns:a16="http://schemas.microsoft.com/office/drawing/2014/main" id="{1D197C46-8D23-4F91-8404-DCC8CD39A3CA}"/>
                </a:ext>
              </a:extLst>
            </p:cNvPr>
            <p:cNvGrpSpPr>
              <a:grpSpLocks/>
            </p:cNvGrpSpPr>
            <p:nvPr/>
          </p:nvGrpSpPr>
          <p:grpSpPr bwMode="auto">
            <a:xfrm>
              <a:off x="118" y="149"/>
              <a:ext cx="46" cy="46"/>
              <a:chOff x="0" y="0"/>
              <a:chExt cx="91" cy="91"/>
            </a:xfrm>
          </p:grpSpPr>
          <p:sp>
            <p:nvSpPr>
              <p:cNvPr id="15417" name="Oval 93">
                <a:extLst>
                  <a:ext uri="{FF2B5EF4-FFF2-40B4-BE49-F238E27FC236}">
                    <a16:creationId xmlns:a16="http://schemas.microsoft.com/office/drawing/2014/main" id="{57C79191-CEE5-4085-9420-101942327812}"/>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418" name="Oval 94">
                <a:extLst>
                  <a:ext uri="{FF2B5EF4-FFF2-40B4-BE49-F238E27FC236}">
                    <a16:creationId xmlns:a16="http://schemas.microsoft.com/office/drawing/2014/main" id="{5D05ACA4-B110-4D20-8CE8-944EA90E9174}"/>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419" name="AutoShape 95">
              <a:extLst>
                <a:ext uri="{FF2B5EF4-FFF2-40B4-BE49-F238E27FC236}">
                  <a16:creationId xmlns:a16="http://schemas.microsoft.com/office/drawing/2014/main" id="{A9CE5806-F4E6-4F18-92ED-4469E522A5D8}"/>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20" name="AutoShape 96">
              <a:extLst>
                <a:ext uri="{FF2B5EF4-FFF2-40B4-BE49-F238E27FC236}">
                  <a16:creationId xmlns:a16="http://schemas.microsoft.com/office/drawing/2014/main" id="{30C93135-5C51-40C9-B42E-B0DE3C6E8D89}"/>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21" name="AutoShape 97">
              <a:extLst>
                <a:ext uri="{FF2B5EF4-FFF2-40B4-BE49-F238E27FC236}">
                  <a16:creationId xmlns:a16="http://schemas.microsoft.com/office/drawing/2014/main" id="{81131B10-E7F5-4596-BD6D-3C9B9BA923BA}"/>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422" name="Oval 98">
            <a:extLst>
              <a:ext uri="{FF2B5EF4-FFF2-40B4-BE49-F238E27FC236}">
                <a16:creationId xmlns:a16="http://schemas.microsoft.com/office/drawing/2014/main" id="{905A1737-BC39-408B-86B8-33CA6DDE988A}"/>
              </a:ext>
            </a:extLst>
          </p:cNvPr>
          <p:cNvSpPr>
            <a:spLocks noChangeArrowheads="1"/>
          </p:cNvSpPr>
          <p:nvPr/>
        </p:nvSpPr>
        <p:spPr bwMode="auto">
          <a:xfrm>
            <a:off x="6889751" y="3098801"/>
            <a:ext cx="142875" cy="142875"/>
          </a:xfrm>
          <a:prstGeom prst="ellipse">
            <a:avLst/>
          </a:prstGeom>
          <a:gradFill rotWithShape="1">
            <a:gsLst>
              <a:gs pos="0">
                <a:srgbClr val="FFFFFF"/>
              </a:gs>
              <a:gs pos="100000">
                <a:srgbClr val="FFCC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423" name="Line 99">
            <a:extLst>
              <a:ext uri="{FF2B5EF4-FFF2-40B4-BE49-F238E27FC236}">
                <a16:creationId xmlns:a16="http://schemas.microsoft.com/office/drawing/2014/main" id="{636AA047-28FD-408F-8E31-D9542738189B}"/>
              </a:ext>
            </a:extLst>
          </p:cNvPr>
          <p:cNvSpPr>
            <a:spLocks noChangeShapeType="1"/>
          </p:cNvSpPr>
          <p:nvPr/>
        </p:nvSpPr>
        <p:spPr bwMode="auto">
          <a:xfrm flipH="1" flipV="1">
            <a:off x="7105650" y="3170238"/>
            <a:ext cx="431800" cy="144462"/>
          </a:xfrm>
          <a:prstGeom prst="line">
            <a:avLst/>
          </a:prstGeom>
          <a:noFill/>
          <a:ln w="9525" cmpd="sng">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5424" name="Group 64">
            <a:extLst>
              <a:ext uri="{FF2B5EF4-FFF2-40B4-BE49-F238E27FC236}">
                <a16:creationId xmlns:a16="http://schemas.microsoft.com/office/drawing/2014/main" id="{4738FCBD-D185-4D78-BB67-1453A78F4227}"/>
              </a:ext>
            </a:extLst>
          </p:cNvPr>
          <p:cNvGrpSpPr>
            <a:grpSpLocks/>
          </p:cNvGrpSpPr>
          <p:nvPr/>
        </p:nvGrpSpPr>
        <p:grpSpPr bwMode="auto">
          <a:xfrm>
            <a:off x="7608888" y="3314701"/>
            <a:ext cx="576262" cy="288925"/>
            <a:chOff x="0" y="0"/>
            <a:chExt cx="1351" cy="409"/>
          </a:xfrm>
        </p:grpSpPr>
        <p:sp>
          <p:nvSpPr>
            <p:cNvPr id="15425" name="AutoShape 23">
              <a:extLst>
                <a:ext uri="{FF2B5EF4-FFF2-40B4-BE49-F238E27FC236}">
                  <a16:creationId xmlns:a16="http://schemas.microsoft.com/office/drawing/2014/main" id="{2812E3D9-9796-442C-BA10-28C20028FBA3}"/>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26" name="AutoShape 24">
              <a:extLst>
                <a:ext uri="{FF2B5EF4-FFF2-40B4-BE49-F238E27FC236}">
                  <a16:creationId xmlns:a16="http://schemas.microsoft.com/office/drawing/2014/main" id="{3D775704-85BA-42B4-BA4E-F77852D192C1}"/>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27" name="AutoShape 31">
              <a:extLst>
                <a:ext uri="{FF2B5EF4-FFF2-40B4-BE49-F238E27FC236}">
                  <a16:creationId xmlns:a16="http://schemas.microsoft.com/office/drawing/2014/main" id="{3604E967-8A14-4CC9-9203-EADF6B4527C7}"/>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428" name="Group 68">
              <a:extLst>
                <a:ext uri="{FF2B5EF4-FFF2-40B4-BE49-F238E27FC236}">
                  <a16:creationId xmlns:a16="http://schemas.microsoft.com/office/drawing/2014/main" id="{B3132E20-6183-433E-A762-394BA6904870}"/>
                </a:ext>
              </a:extLst>
            </p:cNvPr>
            <p:cNvGrpSpPr>
              <a:grpSpLocks/>
            </p:cNvGrpSpPr>
            <p:nvPr/>
          </p:nvGrpSpPr>
          <p:grpSpPr bwMode="auto">
            <a:xfrm>
              <a:off x="118" y="149"/>
              <a:ext cx="46" cy="46"/>
              <a:chOff x="0" y="0"/>
              <a:chExt cx="91" cy="91"/>
            </a:xfrm>
          </p:grpSpPr>
          <p:sp>
            <p:nvSpPr>
              <p:cNvPr id="15429" name="Oval 25">
                <a:extLst>
                  <a:ext uri="{FF2B5EF4-FFF2-40B4-BE49-F238E27FC236}">
                    <a16:creationId xmlns:a16="http://schemas.microsoft.com/office/drawing/2014/main" id="{44015383-FB4D-42E8-AF94-210792B6CE2D}"/>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430" name="Oval 27">
                <a:extLst>
                  <a:ext uri="{FF2B5EF4-FFF2-40B4-BE49-F238E27FC236}">
                    <a16:creationId xmlns:a16="http://schemas.microsoft.com/office/drawing/2014/main" id="{D3A49456-36B4-453E-BF52-E969D455367C}"/>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431" name="AutoShape 33">
              <a:extLst>
                <a:ext uri="{FF2B5EF4-FFF2-40B4-BE49-F238E27FC236}">
                  <a16:creationId xmlns:a16="http://schemas.microsoft.com/office/drawing/2014/main" id="{8C52211D-79AD-43C9-93D5-0DD08456F192}"/>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32" name="AutoShape 34">
              <a:extLst>
                <a:ext uri="{FF2B5EF4-FFF2-40B4-BE49-F238E27FC236}">
                  <a16:creationId xmlns:a16="http://schemas.microsoft.com/office/drawing/2014/main" id="{4C3BAF65-CDD4-452A-AAE3-B300197CEE12}"/>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33" name="AutoShape 35">
              <a:extLst>
                <a:ext uri="{FF2B5EF4-FFF2-40B4-BE49-F238E27FC236}">
                  <a16:creationId xmlns:a16="http://schemas.microsoft.com/office/drawing/2014/main" id="{4C18823A-94E3-470C-983E-4F7106A97113}"/>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15434" name="Group 74">
            <a:extLst>
              <a:ext uri="{FF2B5EF4-FFF2-40B4-BE49-F238E27FC236}">
                <a16:creationId xmlns:a16="http://schemas.microsoft.com/office/drawing/2014/main" id="{17622CC3-1C99-428C-85F7-2776FBD8A2EE}"/>
              </a:ext>
            </a:extLst>
          </p:cNvPr>
          <p:cNvGrpSpPr>
            <a:grpSpLocks/>
          </p:cNvGrpSpPr>
          <p:nvPr/>
        </p:nvGrpSpPr>
        <p:grpSpPr bwMode="auto">
          <a:xfrm>
            <a:off x="7608888" y="3314701"/>
            <a:ext cx="576262" cy="288925"/>
            <a:chOff x="0" y="0"/>
            <a:chExt cx="1351" cy="409"/>
          </a:xfrm>
        </p:grpSpPr>
        <p:sp>
          <p:nvSpPr>
            <p:cNvPr id="15435" name="AutoShape 101">
              <a:extLst>
                <a:ext uri="{FF2B5EF4-FFF2-40B4-BE49-F238E27FC236}">
                  <a16:creationId xmlns:a16="http://schemas.microsoft.com/office/drawing/2014/main" id="{19C4627B-F633-4AA6-9CAA-5995C98B4AD1}"/>
                </a:ext>
              </a:extLst>
            </p:cNvPr>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36" name="AutoShape 102">
              <a:extLst>
                <a:ext uri="{FF2B5EF4-FFF2-40B4-BE49-F238E27FC236}">
                  <a16:creationId xmlns:a16="http://schemas.microsoft.com/office/drawing/2014/main" id="{653EBBCF-1FC6-4CCB-839F-F9D8EB5907F1}"/>
                </a:ext>
              </a:extLst>
            </p:cNvPr>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37" name="AutoShape 103">
              <a:extLst>
                <a:ext uri="{FF2B5EF4-FFF2-40B4-BE49-F238E27FC236}">
                  <a16:creationId xmlns:a16="http://schemas.microsoft.com/office/drawing/2014/main" id="{01BB3D1F-6BF4-4890-81C2-06FA52357F3F}"/>
                </a:ext>
              </a:extLst>
            </p:cNvPr>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nvGrpSpPr>
            <p:cNvPr id="15438" name="Group 78">
              <a:extLst>
                <a:ext uri="{FF2B5EF4-FFF2-40B4-BE49-F238E27FC236}">
                  <a16:creationId xmlns:a16="http://schemas.microsoft.com/office/drawing/2014/main" id="{665CF6AC-2C10-418B-AA25-5F7F07E2B74F}"/>
                </a:ext>
              </a:extLst>
            </p:cNvPr>
            <p:cNvGrpSpPr>
              <a:grpSpLocks/>
            </p:cNvGrpSpPr>
            <p:nvPr/>
          </p:nvGrpSpPr>
          <p:grpSpPr bwMode="auto">
            <a:xfrm>
              <a:off x="118" y="149"/>
              <a:ext cx="46" cy="46"/>
              <a:chOff x="0" y="0"/>
              <a:chExt cx="91" cy="91"/>
            </a:xfrm>
          </p:grpSpPr>
          <p:sp>
            <p:nvSpPr>
              <p:cNvPr id="15439" name="Oval 105">
                <a:extLst>
                  <a:ext uri="{FF2B5EF4-FFF2-40B4-BE49-F238E27FC236}">
                    <a16:creationId xmlns:a16="http://schemas.microsoft.com/office/drawing/2014/main" id="{0DBC664D-0A17-4A1D-8E67-932B5BE7E02C}"/>
                  </a:ext>
                </a:extLst>
              </p:cNvPr>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440" name="Oval 106">
                <a:extLst>
                  <a:ext uri="{FF2B5EF4-FFF2-40B4-BE49-F238E27FC236}">
                    <a16:creationId xmlns:a16="http://schemas.microsoft.com/office/drawing/2014/main" id="{9B62E173-170F-4CB4-95CB-FE3E2D96872A}"/>
                  </a:ext>
                </a:extLst>
              </p:cNvPr>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441" name="AutoShape 107">
              <a:extLst>
                <a:ext uri="{FF2B5EF4-FFF2-40B4-BE49-F238E27FC236}">
                  <a16:creationId xmlns:a16="http://schemas.microsoft.com/office/drawing/2014/main" id="{83F6FEC9-FDC3-4A69-9A1C-D64B4EE26232}"/>
                </a:ext>
              </a:extLst>
            </p:cNvPr>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42" name="AutoShape 108">
              <a:extLst>
                <a:ext uri="{FF2B5EF4-FFF2-40B4-BE49-F238E27FC236}">
                  <a16:creationId xmlns:a16="http://schemas.microsoft.com/office/drawing/2014/main" id="{381B580D-D0A5-4612-BBC9-A573177FDE82}"/>
                </a:ext>
              </a:extLst>
            </p:cNvPr>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5443" name="AutoShape 109">
              <a:extLst>
                <a:ext uri="{FF2B5EF4-FFF2-40B4-BE49-F238E27FC236}">
                  <a16:creationId xmlns:a16="http://schemas.microsoft.com/office/drawing/2014/main" id="{DD989C12-B26E-4D20-B813-5E0A8C0163FD}"/>
                </a:ext>
              </a:extLst>
            </p:cNvPr>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15444" name="Arc 110">
            <a:extLst>
              <a:ext uri="{FF2B5EF4-FFF2-40B4-BE49-F238E27FC236}">
                <a16:creationId xmlns:a16="http://schemas.microsoft.com/office/drawing/2014/main" id="{6D34D861-EFE4-48D8-B1CE-0D6B214096FE}"/>
              </a:ext>
            </a:extLst>
          </p:cNvPr>
          <p:cNvSpPr>
            <a:spLocks/>
          </p:cNvSpPr>
          <p:nvPr/>
        </p:nvSpPr>
        <p:spPr bwMode="auto">
          <a:xfrm rot="7820306">
            <a:off x="6384132" y="2091532"/>
            <a:ext cx="1657350" cy="1871663"/>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0 w 21600"/>
              <a:gd name="T11" fmla="*/ 0 h 21600"/>
              <a:gd name="T12" fmla="*/ 21600 w 21600"/>
              <a:gd name="T13" fmla="*/ 21600 h 21600"/>
            </a:gdLst>
            <a:ahLst/>
            <a:cxnLst>
              <a:cxn ang="0">
                <a:pos x="T0" y="T1"/>
              </a:cxn>
              <a:cxn ang="0">
                <a:pos x="T2" y="T3"/>
              </a:cxn>
              <a:cxn ang="0">
                <a:pos x="T4" y="T5"/>
              </a:cxn>
              <a:cxn ang="0">
                <a:pos x="T6" y="T7"/>
              </a:cxn>
              <a:cxn ang="0">
                <a:pos x="T8" y="T9"/>
              </a:cxn>
            </a:cxnLst>
            <a:rect l="T10" t="T11" r="T12" b="T13"/>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45" name="Arc 111">
            <a:extLst>
              <a:ext uri="{FF2B5EF4-FFF2-40B4-BE49-F238E27FC236}">
                <a16:creationId xmlns:a16="http://schemas.microsoft.com/office/drawing/2014/main" id="{B5C9EACA-9C7C-4CE3-A559-1C85B8C5301B}"/>
              </a:ext>
            </a:extLst>
          </p:cNvPr>
          <p:cNvSpPr>
            <a:spLocks/>
          </p:cNvSpPr>
          <p:nvPr/>
        </p:nvSpPr>
        <p:spPr bwMode="auto">
          <a:xfrm rot="7900774">
            <a:off x="5902325" y="1685925"/>
            <a:ext cx="2578100" cy="285115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0 w 21600"/>
              <a:gd name="T11" fmla="*/ 0 h 21600"/>
              <a:gd name="T12" fmla="*/ 21600 w 21600"/>
              <a:gd name="T13" fmla="*/ 21600 h 21600"/>
            </a:gdLst>
            <a:ahLst/>
            <a:cxnLst>
              <a:cxn ang="0">
                <a:pos x="T0" y="T1"/>
              </a:cxn>
              <a:cxn ang="0">
                <a:pos x="T2" y="T3"/>
              </a:cxn>
              <a:cxn ang="0">
                <a:pos x="T4" y="T5"/>
              </a:cxn>
              <a:cxn ang="0">
                <a:pos x="T6" y="T7"/>
              </a:cxn>
              <a:cxn ang="0">
                <a:pos x="T8" y="T9"/>
              </a:cxn>
            </a:cxnLst>
            <a:rect l="T10" t="T11" r="T12" b="T13"/>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46" name="Arc 112">
            <a:extLst>
              <a:ext uri="{FF2B5EF4-FFF2-40B4-BE49-F238E27FC236}">
                <a16:creationId xmlns:a16="http://schemas.microsoft.com/office/drawing/2014/main" id="{04A58BC8-8997-473F-B179-85C02D2DC621}"/>
              </a:ext>
            </a:extLst>
          </p:cNvPr>
          <p:cNvSpPr>
            <a:spLocks/>
          </p:cNvSpPr>
          <p:nvPr/>
        </p:nvSpPr>
        <p:spPr bwMode="auto">
          <a:xfrm rot="7900774">
            <a:off x="5507832" y="1139032"/>
            <a:ext cx="3382962" cy="3787775"/>
          </a:xfrm>
          <a:custGeom>
            <a:avLst/>
            <a:gdLst>
              <a:gd name="T0" fmla="*/ -1 w 28338"/>
              <a:gd name="T1" fmla="*/ 1077 h 27490"/>
              <a:gd name="T2" fmla="*/ 6738 w 28338"/>
              <a:gd name="T3" fmla="*/ 0 h 27490"/>
              <a:gd name="T4" fmla="*/ 28338 w 28338"/>
              <a:gd name="T5" fmla="*/ 21600 h 27490"/>
              <a:gd name="T6" fmla="*/ 27519 w 28338"/>
              <a:gd name="T7" fmla="*/ 27490 h 27490"/>
              <a:gd name="T8" fmla="*/ -1 w 28338"/>
              <a:gd name="T9" fmla="*/ 1077 h 27490"/>
              <a:gd name="T10" fmla="*/ 6738 w 28338"/>
              <a:gd name="T11" fmla="*/ 0 h 27490"/>
              <a:gd name="T12" fmla="*/ 28338 w 28338"/>
              <a:gd name="T13" fmla="*/ 21600 h 27490"/>
              <a:gd name="T14" fmla="*/ 27519 w 28338"/>
              <a:gd name="T15" fmla="*/ 27490 h 27490"/>
              <a:gd name="T16" fmla="*/ 6738 w 28338"/>
              <a:gd name="T17" fmla="*/ 21600 h 27490"/>
              <a:gd name="T18" fmla="*/ 0 w 28338"/>
              <a:gd name="T19" fmla="*/ 0 h 27490"/>
              <a:gd name="T20" fmla="*/ 28338 w 28338"/>
              <a:gd name="T21" fmla="*/ 27490 h 27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28338" h="27490" fill="none" extrusionOk="0">
                <a:moveTo>
                  <a:pt x="-1" y="1077"/>
                </a:moveTo>
                <a:cubicBezTo>
                  <a:pt x="2174" y="363"/>
                  <a:pt x="4449" y="-1"/>
                  <a:pt x="6738" y="0"/>
                </a:cubicBezTo>
                <a:cubicBezTo>
                  <a:pt x="18667" y="0"/>
                  <a:pt x="28338" y="9670"/>
                  <a:pt x="28338" y="21600"/>
                </a:cubicBezTo>
                <a:cubicBezTo>
                  <a:pt x="28338" y="23591"/>
                  <a:pt x="28062" y="25573"/>
                  <a:pt x="27519" y="27490"/>
                </a:cubicBezTo>
              </a:path>
              <a:path w="28338" h="27490" stroke="0" extrusionOk="0">
                <a:moveTo>
                  <a:pt x="-1" y="1077"/>
                </a:moveTo>
                <a:cubicBezTo>
                  <a:pt x="2174" y="363"/>
                  <a:pt x="4449" y="-1"/>
                  <a:pt x="6738" y="0"/>
                </a:cubicBezTo>
                <a:cubicBezTo>
                  <a:pt x="18667" y="0"/>
                  <a:pt x="28338" y="9670"/>
                  <a:pt x="28338" y="21600"/>
                </a:cubicBezTo>
                <a:cubicBezTo>
                  <a:pt x="28338" y="23591"/>
                  <a:pt x="28062" y="25573"/>
                  <a:pt x="27519" y="27490"/>
                </a:cubicBezTo>
                <a:lnTo>
                  <a:pt x="6738" y="21600"/>
                </a:lnTo>
                <a:close/>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47" name="Oval 113">
            <a:extLst>
              <a:ext uri="{FF2B5EF4-FFF2-40B4-BE49-F238E27FC236}">
                <a16:creationId xmlns:a16="http://schemas.microsoft.com/office/drawing/2014/main" id="{5CF20BC7-6163-4F54-8415-D7C024200FB3}"/>
              </a:ext>
            </a:extLst>
          </p:cNvPr>
          <p:cNvSpPr>
            <a:spLocks noChangeArrowheads="1"/>
          </p:cNvSpPr>
          <p:nvPr/>
        </p:nvSpPr>
        <p:spPr bwMode="auto">
          <a:xfrm>
            <a:off x="6673851" y="3025776"/>
            <a:ext cx="574675" cy="288925"/>
          </a:xfrm>
          <a:prstGeom prst="ellipse">
            <a:avLst/>
          </a:prstGeom>
          <a:noFill/>
          <a:ln w="38100" cmpd="dbl">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5448" name="Line 114">
            <a:extLst>
              <a:ext uri="{FF2B5EF4-FFF2-40B4-BE49-F238E27FC236}">
                <a16:creationId xmlns:a16="http://schemas.microsoft.com/office/drawing/2014/main" id="{C42B6465-57C6-4EE1-BC16-20E8F04DDF22}"/>
              </a:ext>
            </a:extLst>
          </p:cNvPr>
          <p:cNvSpPr>
            <a:spLocks noChangeShapeType="1"/>
          </p:cNvSpPr>
          <p:nvPr/>
        </p:nvSpPr>
        <p:spPr bwMode="auto">
          <a:xfrm flipV="1">
            <a:off x="4729163" y="3170239"/>
            <a:ext cx="1655762" cy="287337"/>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49" name="Line 115">
            <a:extLst>
              <a:ext uri="{FF2B5EF4-FFF2-40B4-BE49-F238E27FC236}">
                <a16:creationId xmlns:a16="http://schemas.microsoft.com/office/drawing/2014/main" id="{E6548536-F403-465A-9B8B-4F590D38A8A8}"/>
              </a:ext>
            </a:extLst>
          </p:cNvPr>
          <p:cNvSpPr>
            <a:spLocks noChangeShapeType="1"/>
          </p:cNvSpPr>
          <p:nvPr/>
        </p:nvSpPr>
        <p:spPr bwMode="auto">
          <a:xfrm flipV="1">
            <a:off x="5376863" y="3241676"/>
            <a:ext cx="1223962" cy="360363"/>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50" name="Line 116">
            <a:extLst>
              <a:ext uri="{FF2B5EF4-FFF2-40B4-BE49-F238E27FC236}">
                <a16:creationId xmlns:a16="http://schemas.microsoft.com/office/drawing/2014/main" id="{5AE4BD8C-A5E1-4C56-B3B5-4A50F27CF070}"/>
              </a:ext>
            </a:extLst>
          </p:cNvPr>
          <p:cNvSpPr>
            <a:spLocks noChangeShapeType="1"/>
          </p:cNvSpPr>
          <p:nvPr/>
        </p:nvSpPr>
        <p:spPr bwMode="auto">
          <a:xfrm flipV="1">
            <a:off x="5376864" y="3314700"/>
            <a:ext cx="1296987" cy="719138"/>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51" name="Line 117">
            <a:extLst>
              <a:ext uri="{FF2B5EF4-FFF2-40B4-BE49-F238E27FC236}">
                <a16:creationId xmlns:a16="http://schemas.microsoft.com/office/drawing/2014/main" id="{E1A37854-FD01-49DD-A83F-8C64997A64DD}"/>
              </a:ext>
            </a:extLst>
          </p:cNvPr>
          <p:cNvSpPr>
            <a:spLocks noChangeShapeType="1"/>
          </p:cNvSpPr>
          <p:nvPr/>
        </p:nvSpPr>
        <p:spPr bwMode="auto">
          <a:xfrm flipH="1" flipV="1">
            <a:off x="7321551" y="3170239"/>
            <a:ext cx="2016125" cy="287337"/>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52" name="Line 118">
            <a:extLst>
              <a:ext uri="{FF2B5EF4-FFF2-40B4-BE49-F238E27FC236}">
                <a16:creationId xmlns:a16="http://schemas.microsoft.com/office/drawing/2014/main" id="{EF8EA099-E1CC-4B0F-B453-571089B90461}"/>
              </a:ext>
            </a:extLst>
          </p:cNvPr>
          <p:cNvSpPr>
            <a:spLocks noChangeShapeType="1"/>
          </p:cNvSpPr>
          <p:nvPr/>
        </p:nvSpPr>
        <p:spPr bwMode="auto">
          <a:xfrm flipH="1" flipV="1">
            <a:off x="7248526" y="3314701"/>
            <a:ext cx="1368425" cy="576263"/>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53" name="Line 119">
            <a:extLst>
              <a:ext uri="{FF2B5EF4-FFF2-40B4-BE49-F238E27FC236}">
                <a16:creationId xmlns:a16="http://schemas.microsoft.com/office/drawing/2014/main" id="{EAF500B1-6927-4ACE-9FE9-EB150A268EF8}"/>
              </a:ext>
            </a:extLst>
          </p:cNvPr>
          <p:cNvSpPr>
            <a:spLocks noChangeShapeType="1"/>
          </p:cNvSpPr>
          <p:nvPr/>
        </p:nvSpPr>
        <p:spPr bwMode="auto">
          <a:xfrm flipH="1" flipV="1">
            <a:off x="7032625" y="3386138"/>
            <a:ext cx="2089150" cy="1008062"/>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5454" name="Picture 124" descr="421heron">
            <a:extLst>
              <a:ext uri="{FF2B5EF4-FFF2-40B4-BE49-F238E27FC236}">
                <a16:creationId xmlns:a16="http://schemas.microsoft.com/office/drawing/2014/main" id="{56CA4165-59DC-4A00-905F-29019D4B7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412876"/>
            <a:ext cx="10795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55" name="Picture 125" descr="050415_01">
            <a:extLst>
              <a:ext uri="{FF2B5EF4-FFF2-40B4-BE49-F238E27FC236}">
                <a16:creationId xmlns:a16="http://schemas.microsoft.com/office/drawing/2014/main" id="{50D7853F-BFD2-47C5-A82A-CD0383307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403476"/>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455"/>
                                        </p:tgtEl>
                                        <p:attrNameLst>
                                          <p:attrName>style.visibility</p:attrName>
                                        </p:attrNameLst>
                                      </p:cBhvr>
                                      <p:to>
                                        <p:strVal val="visible"/>
                                      </p:to>
                                    </p:set>
                                    <p:animEffect transition="in" filter="fade">
                                      <p:cBhvr>
                                        <p:cTn id="7" dur="500"/>
                                        <p:tgtEl>
                                          <p:spTgt spid="15455"/>
                                        </p:tgtEl>
                                      </p:cBhvr>
                                    </p:animEffect>
                                  </p:childTnLst>
                                </p:cTn>
                              </p:par>
                              <p:par>
                                <p:cTn id="8" presetID="10" presetClass="entr" presetSubtype="0" fill="hold" nodeType="withEffect">
                                  <p:stCondLst>
                                    <p:cond delay="0"/>
                                  </p:stCondLst>
                                  <p:childTnLst>
                                    <p:set>
                                      <p:cBhvr>
                                        <p:cTn id="9" dur="1" fill="hold">
                                          <p:stCondLst>
                                            <p:cond delay="0"/>
                                          </p:stCondLst>
                                        </p:cTn>
                                        <p:tgtEl>
                                          <p:spTgt spid="15454"/>
                                        </p:tgtEl>
                                        <p:attrNameLst>
                                          <p:attrName>style.visibility</p:attrName>
                                        </p:attrNameLst>
                                      </p:cBhvr>
                                      <p:to>
                                        <p:strVal val="visible"/>
                                      </p:to>
                                    </p:set>
                                    <p:animEffect transition="in" filter="fade">
                                      <p:cBhvr>
                                        <p:cTn id="10" dur="500"/>
                                        <p:tgtEl>
                                          <p:spTgt spid="15454"/>
                                        </p:tgtEl>
                                      </p:cBhvr>
                                    </p:animEffect>
                                  </p:childTnLst>
                                </p:cTn>
                              </p:par>
                            </p:childTnLst>
                          </p:cTn>
                        </p:par>
                        <p:par>
                          <p:cTn id="11" fill="hold" nodeType="afterGroup">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15422"/>
                                        </p:tgtEl>
                                        <p:attrNameLst>
                                          <p:attrName>style.visibility</p:attrName>
                                        </p:attrNameLst>
                                      </p:cBhvr>
                                      <p:to>
                                        <p:strVal val="visible"/>
                                      </p:to>
                                    </p:set>
                                    <p:animEffect transition="in" filter="wipe(down)">
                                      <p:cBhvr>
                                        <p:cTn id="14" dur="290">
                                          <p:stCondLst>
                                            <p:cond delay="0"/>
                                          </p:stCondLst>
                                        </p:cTn>
                                        <p:tgtEl>
                                          <p:spTgt spid="15422"/>
                                        </p:tgtEl>
                                      </p:cBhvr>
                                    </p:animEffect>
                                    <p:anim calcmode="lin" valueType="num">
                                      <p:cBhvr>
                                        <p:cTn id="15" dur="911" tmFilter="0,0; 0.14,0.36; 0.43,0.73; 0.71,0.91; 1.0,1.0">
                                          <p:stCondLst>
                                            <p:cond delay="0"/>
                                          </p:stCondLst>
                                        </p:cTn>
                                        <p:tgtEl>
                                          <p:spTgt spid="15422"/>
                                        </p:tgtEl>
                                        <p:attrNameLst>
                                          <p:attrName>ppt_x</p:attrName>
                                        </p:attrNameLst>
                                      </p:cBhvr>
                                      <p:tavLst>
                                        <p:tav tm="0">
                                          <p:val>
                                            <p:strVal val="#ppt_x-0.25"/>
                                          </p:val>
                                        </p:tav>
                                        <p:tav tm="100000">
                                          <p:val>
                                            <p:strVal val="#ppt_x"/>
                                          </p:val>
                                        </p:tav>
                                      </p:tavLst>
                                    </p:anim>
                                    <p:anim calcmode="lin" valueType="num">
                                      <p:cBhvr>
                                        <p:cTn id="16" dur="332" tmFilter="0.0,0.0; 0.25,0.07; 0.50,0.2; 0.75,0.467; 1.0,1.0">
                                          <p:stCondLst>
                                            <p:cond delay="0"/>
                                          </p:stCondLst>
                                        </p:cTn>
                                        <p:tgtEl>
                                          <p:spTgt spid="15422"/>
                                        </p:tgtEl>
                                        <p:attrNameLst>
                                          <p:attrName>ppt_y</p:attrName>
                                        </p:attrNameLst>
                                      </p:cBhvr>
                                      <p:tavLst>
                                        <p:tav tm="0" fmla="#ppt_y-sin(pi*$)/3">
                                          <p:val>
                                            <p:fltVal val="0.5"/>
                                          </p:val>
                                        </p:tav>
                                        <p:tav tm="100000">
                                          <p:val>
                                            <p:fltVal val="1"/>
                                          </p:val>
                                        </p:tav>
                                      </p:tavLst>
                                    </p:anim>
                                    <p:anim calcmode="lin" valueType="num">
                                      <p:cBhvr>
                                        <p:cTn id="17" dur="332" tmFilter="0, 0; 0.125,0.2665; 0.25,0.4; 0.375,0.465; 0.5,0.5;  0.625,0.535; 0.75,0.6; 0.875,0.7335; 1,1">
                                          <p:stCondLst>
                                            <p:cond delay="332"/>
                                          </p:stCondLst>
                                        </p:cTn>
                                        <p:tgtEl>
                                          <p:spTgt spid="15422"/>
                                        </p:tgtEl>
                                        <p:attrNameLst>
                                          <p:attrName>ppt_y</p:attrName>
                                        </p:attrNameLst>
                                      </p:cBhvr>
                                      <p:tavLst>
                                        <p:tav tm="0" fmla="#ppt_y-sin(pi*$)/9">
                                          <p:val>
                                            <p:fltVal val="0"/>
                                          </p:val>
                                        </p:tav>
                                        <p:tav tm="100000">
                                          <p:val>
                                            <p:fltVal val="1"/>
                                          </p:val>
                                        </p:tav>
                                      </p:tavLst>
                                    </p:anim>
                                    <p:anim calcmode="lin" valueType="num">
                                      <p:cBhvr>
                                        <p:cTn id="18" dur="166" tmFilter="0, 0; 0.125,0.2665; 0.25,0.4; 0.375,0.465; 0.5,0.5;  0.625,0.535; 0.75,0.6; 0.875,0.7335; 1,1">
                                          <p:stCondLst>
                                            <p:cond delay="662"/>
                                          </p:stCondLst>
                                        </p:cTn>
                                        <p:tgtEl>
                                          <p:spTgt spid="15422"/>
                                        </p:tgtEl>
                                        <p:attrNameLst>
                                          <p:attrName>ppt_y</p:attrName>
                                        </p:attrNameLst>
                                      </p:cBhvr>
                                      <p:tavLst>
                                        <p:tav tm="0" fmla="#ppt_y-sin(pi*$)/27">
                                          <p:val>
                                            <p:fltVal val="0"/>
                                          </p:val>
                                        </p:tav>
                                        <p:tav tm="100000">
                                          <p:val>
                                            <p:fltVal val="1"/>
                                          </p:val>
                                        </p:tav>
                                      </p:tavLst>
                                    </p:anim>
                                    <p:anim calcmode="lin" valueType="num">
                                      <p:cBhvr>
                                        <p:cTn id="19" dur="82" tmFilter="0, 0; 0.125,0.2665; 0.25,0.4; 0.375,0.465; 0.5,0.5;  0.625,0.535; 0.75,0.6; 0.875,0.7335; 1,1">
                                          <p:stCondLst>
                                            <p:cond delay="828"/>
                                          </p:stCondLst>
                                        </p:cTn>
                                        <p:tgtEl>
                                          <p:spTgt spid="15422"/>
                                        </p:tgtEl>
                                        <p:attrNameLst>
                                          <p:attrName>ppt_y</p:attrName>
                                        </p:attrNameLst>
                                      </p:cBhvr>
                                      <p:tavLst>
                                        <p:tav tm="0" fmla="#ppt_y-sin(pi*$)/81">
                                          <p:val>
                                            <p:fltVal val="0"/>
                                          </p:val>
                                        </p:tav>
                                        <p:tav tm="100000">
                                          <p:val>
                                            <p:fltVal val="1"/>
                                          </p:val>
                                        </p:tav>
                                      </p:tavLst>
                                    </p:anim>
                                    <p:animScale>
                                      <p:cBhvr>
                                        <p:cTn id="20" dur="13">
                                          <p:stCondLst>
                                            <p:cond delay="325"/>
                                          </p:stCondLst>
                                        </p:cTn>
                                        <p:tgtEl>
                                          <p:spTgt spid="15422"/>
                                        </p:tgtEl>
                                      </p:cBhvr>
                                      <p:to x="100000" y="60000"/>
                                    </p:animScale>
                                    <p:animScale>
                                      <p:cBhvr>
                                        <p:cTn id="21" dur="83" decel="50000">
                                          <p:stCondLst>
                                            <p:cond delay="338"/>
                                          </p:stCondLst>
                                        </p:cTn>
                                        <p:tgtEl>
                                          <p:spTgt spid="15422"/>
                                        </p:tgtEl>
                                      </p:cBhvr>
                                      <p:to x="100000" y="100000"/>
                                    </p:animScale>
                                    <p:animScale>
                                      <p:cBhvr>
                                        <p:cTn id="22" dur="13">
                                          <p:stCondLst>
                                            <p:cond delay="656"/>
                                          </p:stCondLst>
                                        </p:cTn>
                                        <p:tgtEl>
                                          <p:spTgt spid="15422"/>
                                        </p:tgtEl>
                                      </p:cBhvr>
                                      <p:to x="100000" y="80000"/>
                                    </p:animScale>
                                    <p:animScale>
                                      <p:cBhvr>
                                        <p:cTn id="23" dur="83" decel="50000">
                                          <p:stCondLst>
                                            <p:cond delay="669"/>
                                          </p:stCondLst>
                                        </p:cTn>
                                        <p:tgtEl>
                                          <p:spTgt spid="15422"/>
                                        </p:tgtEl>
                                      </p:cBhvr>
                                      <p:to x="100000" y="100000"/>
                                    </p:animScale>
                                    <p:animScale>
                                      <p:cBhvr>
                                        <p:cTn id="24" dur="13">
                                          <p:stCondLst>
                                            <p:cond delay="821"/>
                                          </p:stCondLst>
                                        </p:cTn>
                                        <p:tgtEl>
                                          <p:spTgt spid="15422"/>
                                        </p:tgtEl>
                                      </p:cBhvr>
                                      <p:to x="100000" y="90000"/>
                                    </p:animScale>
                                    <p:animScale>
                                      <p:cBhvr>
                                        <p:cTn id="25" dur="83" decel="50000">
                                          <p:stCondLst>
                                            <p:cond delay="834"/>
                                          </p:stCondLst>
                                        </p:cTn>
                                        <p:tgtEl>
                                          <p:spTgt spid="15422"/>
                                        </p:tgtEl>
                                      </p:cBhvr>
                                      <p:to x="100000" y="100000"/>
                                    </p:animScale>
                                    <p:animScale>
                                      <p:cBhvr>
                                        <p:cTn id="26" dur="13">
                                          <p:stCondLst>
                                            <p:cond delay="904"/>
                                          </p:stCondLst>
                                        </p:cTn>
                                        <p:tgtEl>
                                          <p:spTgt spid="15422"/>
                                        </p:tgtEl>
                                      </p:cBhvr>
                                      <p:to x="100000" y="95000"/>
                                    </p:animScale>
                                    <p:animScale>
                                      <p:cBhvr>
                                        <p:cTn id="27" dur="83" decel="50000">
                                          <p:stCondLst>
                                            <p:cond delay="917"/>
                                          </p:stCondLst>
                                        </p:cTn>
                                        <p:tgtEl>
                                          <p:spTgt spid="15422"/>
                                        </p:tgtEl>
                                      </p:cBhvr>
                                      <p:to x="100000" y="100000"/>
                                    </p:animScale>
                                  </p:childTnLst>
                                </p:cTn>
                              </p:par>
                            </p:childTnLst>
                          </p:cTn>
                        </p:par>
                        <p:par>
                          <p:cTn id="28" fill="hold" nodeType="afterGroup">
                            <p:stCondLst>
                              <p:cond delay="1500"/>
                            </p:stCondLst>
                            <p:childTnLst>
                              <p:par>
                                <p:cTn id="29" presetID="6" presetClass="entr" presetSubtype="16" fill="hold" grpId="0" nodeType="afterEffect">
                                  <p:stCondLst>
                                    <p:cond delay="0"/>
                                  </p:stCondLst>
                                  <p:childTnLst>
                                    <p:set>
                                      <p:cBhvr>
                                        <p:cTn id="30" dur="1" fill="hold">
                                          <p:stCondLst>
                                            <p:cond delay="0"/>
                                          </p:stCondLst>
                                        </p:cTn>
                                        <p:tgtEl>
                                          <p:spTgt spid="15447"/>
                                        </p:tgtEl>
                                        <p:attrNameLst>
                                          <p:attrName>style.visibility</p:attrName>
                                        </p:attrNameLst>
                                      </p:cBhvr>
                                      <p:to>
                                        <p:strVal val="visible"/>
                                      </p:to>
                                    </p:set>
                                    <p:animEffect transition="in" filter="circle(in)">
                                      <p:cBhvr>
                                        <p:cTn id="31" dur="2000"/>
                                        <p:tgtEl>
                                          <p:spTgt spid="15447"/>
                                        </p:tgtEl>
                                      </p:cBhvr>
                                    </p:animEffect>
                                  </p:childTnLst>
                                </p:cTn>
                              </p:par>
                            </p:childTnLst>
                          </p:cTn>
                        </p:par>
                        <p:par>
                          <p:cTn id="32" fill="hold" nodeType="afterGroup">
                            <p:stCondLst>
                              <p:cond delay="3500"/>
                            </p:stCondLst>
                            <p:childTnLst>
                              <p:par>
                                <p:cTn id="33" presetID="26" presetClass="emph" presetSubtype="0" repeatCount="indefinite" fill="hold" nodeType="afterEffect">
                                  <p:stCondLst>
                                    <p:cond delay="0"/>
                                  </p:stCondLst>
                                  <p:childTnLst>
                                    <p:animEffect transition="out" filter="fade">
                                      <p:cBhvr>
                                        <p:cTn id="34" dur="2000" tmFilter="0, 0; .2, .5; .8, .5; 1, 0"/>
                                        <p:tgtEl>
                                          <p:spTgt spid="15424"/>
                                        </p:tgtEl>
                                      </p:cBhvr>
                                    </p:animEffect>
                                    <p:animScale>
                                      <p:cBhvr>
                                        <p:cTn id="35" dur="1000" autoRev="1" fill="hold"/>
                                        <p:tgtEl>
                                          <p:spTgt spid="15424"/>
                                        </p:tgtEl>
                                      </p:cBhvr>
                                      <p:by x="105000" y="105000"/>
                                    </p:animScale>
                                  </p:childTnLst>
                                </p:cTn>
                              </p:par>
                            </p:childTnLst>
                          </p:cTn>
                        </p:par>
                        <p:par>
                          <p:cTn id="36" fill="hold" nodeType="afterGroup">
                            <p:stCondLst>
                              <p:cond delay="5500"/>
                            </p:stCondLst>
                            <p:childTnLst>
                              <p:par>
                                <p:cTn id="37" presetID="22" presetClass="entr" presetSubtype="2" fill="hold" nodeType="afterEffect">
                                  <p:stCondLst>
                                    <p:cond delay="0"/>
                                  </p:stCondLst>
                                  <p:childTnLst>
                                    <p:set>
                                      <p:cBhvr>
                                        <p:cTn id="38" dur="1" fill="hold">
                                          <p:stCondLst>
                                            <p:cond delay="0"/>
                                          </p:stCondLst>
                                        </p:cTn>
                                        <p:tgtEl>
                                          <p:spTgt spid="15423"/>
                                        </p:tgtEl>
                                        <p:attrNameLst>
                                          <p:attrName>style.visibility</p:attrName>
                                        </p:attrNameLst>
                                      </p:cBhvr>
                                      <p:to>
                                        <p:strVal val="visible"/>
                                      </p:to>
                                    </p:set>
                                    <p:animEffect transition="in" filter="wipe(right)">
                                      <p:cBhvr>
                                        <p:cTn id="39" dur="500"/>
                                        <p:tgtEl>
                                          <p:spTgt spid="1542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500"/>
                                        <p:tgtEl>
                                          <p:spTgt spid="15423"/>
                                        </p:tgtEl>
                                      </p:cBhvr>
                                    </p:animEffect>
                                    <p:set>
                                      <p:cBhvr>
                                        <p:cTn id="44" dur="1" fill="hold">
                                          <p:stCondLst>
                                            <p:cond delay="499"/>
                                          </p:stCondLst>
                                        </p:cTn>
                                        <p:tgtEl>
                                          <p:spTgt spid="1542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542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434"/>
                                        </p:tgtEl>
                                        <p:attrNameLst>
                                          <p:attrName>style.visibility</p:attrName>
                                        </p:attrNameLst>
                                      </p:cBhvr>
                                      <p:to>
                                        <p:strVal val="visible"/>
                                      </p:to>
                                    </p:set>
                                  </p:childTnLst>
                                </p:cTn>
                              </p:par>
                            </p:childTnLst>
                          </p:cTn>
                        </p:par>
                        <p:par>
                          <p:cTn id="49" fill="hold" nodeType="afterGroup">
                            <p:stCondLst>
                              <p:cond delay="500"/>
                            </p:stCondLst>
                            <p:childTnLst>
                              <p:par>
                                <p:cTn id="50" presetID="49" presetClass="path" presetSubtype="0" accel="50000" decel="50000" fill="hold" nodeType="afterEffect">
                                  <p:stCondLst>
                                    <p:cond delay="0"/>
                                  </p:stCondLst>
                                  <p:childTnLst>
                                    <p:animMotion origin="layout" path="M 0 -3.7037E-7 L -0.07865 -0.04213 " pathEditMode="relative" rAng="0" ptsTypes="AA">
                                      <p:cBhvr>
                                        <p:cTn id="51" dur="1000" fill="hold"/>
                                        <p:tgtEl>
                                          <p:spTgt spid="15434"/>
                                        </p:tgtEl>
                                        <p:attrNameLst>
                                          <p:attrName>ppt_x,ppt_y</p:attrName>
                                        </p:attrNameLst>
                                      </p:cBhvr>
                                      <p:rCtr x="-3500" y="-1700"/>
                                    </p:animMotion>
                                  </p:childTnLst>
                                </p:cTn>
                              </p:par>
                            </p:childTnLst>
                          </p:cTn>
                        </p:par>
                        <p:par>
                          <p:cTn id="52" fill="hold" nodeType="afterGroup">
                            <p:stCondLst>
                              <p:cond delay="1500"/>
                            </p:stCondLst>
                            <p:childTnLst>
                              <p:par>
                                <p:cTn id="53" presetID="10" presetClass="entr" presetSubtype="0" fill="hold" nodeType="afterEffect">
                                  <p:stCondLst>
                                    <p:cond delay="0"/>
                                  </p:stCondLst>
                                  <p:childTnLst>
                                    <p:set>
                                      <p:cBhvr>
                                        <p:cTn id="54" dur="1" fill="hold">
                                          <p:stCondLst>
                                            <p:cond delay="0"/>
                                          </p:stCondLst>
                                        </p:cTn>
                                        <p:tgtEl>
                                          <p:spTgt spid="15444"/>
                                        </p:tgtEl>
                                        <p:attrNameLst>
                                          <p:attrName>style.visibility</p:attrName>
                                        </p:attrNameLst>
                                      </p:cBhvr>
                                      <p:to>
                                        <p:strVal val="visible"/>
                                      </p:to>
                                    </p:set>
                                    <p:animEffect transition="in" filter="fade">
                                      <p:cBhvr>
                                        <p:cTn id="55" dur="500"/>
                                        <p:tgtEl>
                                          <p:spTgt spid="15444"/>
                                        </p:tgtEl>
                                      </p:cBhvr>
                                    </p:animEffect>
                                  </p:childTnLst>
                                </p:cTn>
                              </p:par>
                            </p:childTnLst>
                          </p:cTn>
                        </p:par>
                        <p:par>
                          <p:cTn id="56" fill="hold" nodeType="afterGroup">
                            <p:stCondLst>
                              <p:cond delay="2000"/>
                            </p:stCondLst>
                            <p:childTnLst>
                              <p:par>
                                <p:cTn id="57" presetID="10" presetClass="entr" presetSubtype="0" fill="hold" nodeType="afterEffect">
                                  <p:stCondLst>
                                    <p:cond delay="0"/>
                                  </p:stCondLst>
                                  <p:childTnLst>
                                    <p:set>
                                      <p:cBhvr>
                                        <p:cTn id="58" dur="1" fill="hold">
                                          <p:stCondLst>
                                            <p:cond delay="0"/>
                                          </p:stCondLst>
                                        </p:cTn>
                                        <p:tgtEl>
                                          <p:spTgt spid="15445"/>
                                        </p:tgtEl>
                                        <p:attrNameLst>
                                          <p:attrName>style.visibility</p:attrName>
                                        </p:attrNameLst>
                                      </p:cBhvr>
                                      <p:to>
                                        <p:strVal val="visible"/>
                                      </p:to>
                                    </p:set>
                                    <p:animEffect transition="in" filter="fade">
                                      <p:cBhvr>
                                        <p:cTn id="59" dur="500"/>
                                        <p:tgtEl>
                                          <p:spTgt spid="15445"/>
                                        </p:tgtEl>
                                      </p:cBhvr>
                                    </p:animEffect>
                                  </p:childTnLst>
                                </p:cTn>
                              </p:par>
                            </p:childTnLst>
                          </p:cTn>
                        </p:par>
                        <p:par>
                          <p:cTn id="60" fill="hold" nodeType="afterGroup">
                            <p:stCondLst>
                              <p:cond delay="2500"/>
                            </p:stCondLst>
                            <p:childTnLst>
                              <p:par>
                                <p:cTn id="61" presetID="10" presetClass="entr" presetSubtype="0" fill="hold" nodeType="afterEffect">
                                  <p:stCondLst>
                                    <p:cond delay="0"/>
                                  </p:stCondLst>
                                  <p:childTnLst>
                                    <p:set>
                                      <p:cBhvr>
                                        <p:cTn id="62" dur="1" fill="hold">
                                          <p:stCondLst>
                                            <p:cond delay="0"/>
                                          </p:stCondLst>
                                        </p:cTn>
                                        <p:tgtEl>
                                          <p:spTgt spid="15446"/>
                                        </p:tgtEl>
                                        <p:attrNameLst>
                                          <p:attrName>style.visibility</p:attrName>
                                        </p:attrNameLst>
                                      </p:cBhvr>
                                      <p:to>
                                        <p:strVal val="visible"/>
                                      </p:to>
                                    </p:set>
                                    <p:animEffect transition="in" filter="fade">
                                      <p:cBhvr>
                                        <p:cTn id="63" dur="500"/>
                                        <p:tgtEl>
                                          <p:spTgt spid="15446"/>
                                        </p:tgtEl>
                                      </p:cBhvr>
                                    </p:animEffect>
                                  </p:childTnLst>
                                </p:cTn>
                              </p:par>
                            </p:childTnLst>
                          </p:cTn>
                        </p:par>
                        <p:par>
                          <p:cTn id="64" fill="hold" nodeType="afterGroup">
                            <p:stCondLst>
                              <p:cond delay="3000"/>
                            </p:stCondLst>
                            <p:childTnLst>
                              <p:par>
                                <p:cTn id="65" presetID="56" presetClass="path" presetSubtype="0" accel="50000" decel="50000" fill="hold" nodeType="afterEffect">
                                  <p:stCondLst>
                                    <p:cond delay="0"/>
                                  </p:stCondLst>
                                  <p:childTnLst>
                                    <p:animMotion origin="layout" path="M -3.05556E-6 2.96296E-6 L 0.24809 -0.06297 " pathEditMode="relative" rAng="0" ptsTypes="AA">
                                      <p:cBhvr>
                                        <p:cTn id="66" dur="1000" fill="hold"/>
                                        <p:tgtEl>
                                          <p:spTgt spid="15392"/>
                                        </p:tgtEl>
                                        <p:attrNameLst>
                                          <p:attrName>ppt_x,ppt_y</p:attrName>
                                        </p:attrNameLst>
                                      </p:cBhvr>
                                      <p:rCtr x="12400" y="-2700"/>
                                    </p:animMotion>
                                  </p:childTnLst>
                                </p:cTn>
                              </p:par>
                              <p:par>
                                <p:cTn id="67" presetID="63" presetClass="path" presetSubtype="0" accel="50000" decel="50000" fill="hold" nodeType="withEffect">
                                  <p:stCondLst>
                                    <p:cond delay="0"/>
                                  </p:stCondLst>
                                  <p:childTnLst>
                                    <p:animMotion origin="layout" path="M 5.55556E-7 1.85185E-6 L 0.22847 -0.07361 " pathEditMode="relative" rAng="0" ptsTypes="AA">
                                      <p:cBhvr>
                                        <p:cTn id="68" dur="1000" fill="hold"/>
                                        <p:tgtEl>
                                          <p:spTgt spid="15402"/>
                                        </p:tgtEl>
                                        <p:attrNameLst>
                                          <p:attrName>ppt_x,ppt_y</p:attrName>
                                        </p:attrNameLst>
                                      </p:cBhvr>
                                      <p:rCtr x="11400" y="-3300"/>
                                    </p:animMotion>
                                  </p:childTnLst>
                                </p:cTn>
                              </p:par>
                              <p:par>
                                <p:cTn id="69" presetID="37" presetClass="path" presetSubtype="0" accel="50000" decel="50000" fill="hold" nodeType="withEffect">
                                  <p:stCondLst>
                                    <p:cond delay="0"/>
                                  </p:stCondLst>
                                  <p:childTnLst>
                                    <p:animMotion origin="layout" path="M 0 0  L 0.067 0.05333  C 0.081 0.06533  0.102 0.072  0.124 0.072  C 0.149 0.072  0.169 0.06533  0.183 0.05333  L 0.25 0  E" pathEditMode="relative" rAng="0" ptsTypes="">
                                      <p:cBhvr>
                                        <p:cTn id="70" dur="1000" fill="hold"/>
                                        <p:tgtEl>
                                          <p:spTgt spid="15412"/>
                                        </p:tgtEl>
                                        <p:attrNameLst>
                                          <p:attrName>ppt_x,ppt_y</p:attrName>
                                        </p:attrNameLst>
                                      </p:cBhvr>
                                      <p:rCtr x="0" y="0"/>
                                    </p:animMotion>
                                  </p:childTnLst>
                                </p:cTn>
                              </p:par>
                              <p:par>
                                <p:cTn id="71" presetID="47" presetClass="path" presetSubtype="0" accel="50000" decel="50000" fill="hold" nodeType="withEffect">
                                  <p:stCondLst>
                                    <p:cond delay="0"/>
                                  </p:stCondLst>
                                  <p:childTnLst>
                                    <p:animMotion origin="layout" path="M 5E-6 -3.7037E-7 C -0.00277 0.08403 -0.01128 0.14398 -0.0198 0.14398 C -0.02847 0.14398 -0.03576 0.08403 -0.0382 -3.7037E-7 C -0.04202 0.08403 -0.04913 0.14398 -0.05798 0.14398 C -0.0665 0.14398 -0.07396 0.08403 -0.07622 -3.7037E-7 C -0.07987 0.08403 -0.08733 0.14398 -0.09584 0.14398 C -0.10469 0.14398 -0.1132 0.08403 -0.11563 -3.7037E-7 C -0.11806 0.08403 -0.12553 0.14398 -0.13525 0.14398 C -0.14254 0.14398 -0.15105 0.08403 -0.15348 -3.7037E-7 C -0.15625 0.08403 -0.16476 0.14398 -0.17327 0.14398 C -0.18195 0.14398 -0.18924 0.08403 -0.19167 -3.7037E-7 C -0.19549 0.08403 -0.20261 0.14398 -0.21146 0.14398 C -0.21997 0.14398 -0.22744 0.08403 -0.23108 -3.7037E-7 C -0.23334 0.08403 -0.2408 0.14398 -0.24931 0.14398 C -0.25816 0.14398 -0.26667 0.08403 -0.2691 -3.7037E-7 C -0.27153 0.08403 -0.279 0.14398 -0.28872 0.14398 C -0.2974 0.14398 -0.30452 0.08403 -0.30695 -3.7037E-7 " pathEditMode="relative" rAng="0" ptsTypes="fffffffffffffffff">
                                      <p:cBhvr>
                                        <p:cTn id="72" dur="1000" fill="hold"/>
                                        <p:tgtEl>
                                          <p:spTgt spid="15372"/>
                                        </p:tgtEl>
                                        <p:attrNameLst>
                                          <p:attrName>ppt_x,ppt_y</p:attrName>
                                        </p:attrNameLst>
                                      </p:cBhvr>
                                      <p:rCtr x="-14900" y="7200"/>
                                    </p:animMotion>
                                  </p:childTnLst>
                                </p:cTn>
                              </p:par>
                              <p:par>
                                <p:cTn id="73" presetID="60" presetClass="path" presetSubtype="0" accel="50000" decel="50000" fill="hold" nodeType="withEffect">
                                  <p:stCondLst>
                                    <p:cond delay="0"/>
                                  </p:stCondLst>
                                  <p:childTnLst>
                                    <p:animMotion origin="layout" path="M 0.0375 0.03356 C 0.02621 0.10278 0.00903 0.19907 -0.0099 0.19352 C -0.0375 0.18727 0.00139 -0.13935 -0.03142 -0.14792 C -0.06111 -0.15463 -0.08108 0.13426 -0.10955 0.12662 C -0.13906 0.12014 -0.09722 -0.0831 -0.12917 -0.09005 C -0.15764 -0.09653 -0.15938 0.04653 -0.18472 0.04074 C -0.2092 0.03542 -0.18316 -0.06829 -0.20538 -0.07338 C -0.21823 -0.07593 -0.22274 -0.04745 -0.22639 -0.02523 " pathEditMode="relative" rAng="570161" ptsTypes="ffffffff">
                                      <p:cBhvr>
                                        <p:cTn id="74" dur="1000" fill="hold"/>
                                        <p:tgtEl>
                                          <p:spTgt spid="15362"/>
                                        </p:tgtEl>
                                        <p:attrNameLst>
                                          <p:attrName>ppt_x,ppt_y</p:attrName>
                                        </p:attrNameLst>
                                      </p:cBhvr>
                                      <p:rCtr x="-12800" y="-2300"/>
                                    </p:animMotion>
                                  </p:childTnLst>
                                </p:cTn>
                              </p:par>
                              <p:par>
                                <p:cTn id="75" presetID="49" presetClass="path" presetSubtype="0" accel="50000" decel="50000" fill="hold" nodeType="withEffect">
                                  <p:stCondLst>
                                    <p:cond delay="0"/>
                                  </p:stCondLst>
                                  <p:childTnLst>
                                    <p:animMotion origin="layout" path="M 8.33333E-7 0 L -0.20469 -0.08403 " pathEditMode="relative" rAng="0" ptsTypes="AA">
                                      <p:cBhvr>
                                        <p:cTn id="76" dur="1000" fill="hold"/>
                                        <p:tgtEl>
                                          <p:spTgt spid="15362"/>
                                        </p:tgtEl>
                                        <p:attrNameLst>
                                          <p:attrName>ppt_x,ppt_y</p:attrName>
                                        </p:attrNameLst>
                                      </p:cBhvr>
                                      <p:rCtr x="-9800" y="-3800"/>
                                    </p:animMotion>
                                  </p:childTnLst>
                                </p:cTn>
                              </p:par>
                              <p:par>
                                <p:cTn id="77" presetID="49" presetClass="path" presetSubtype="0" accel="50000" decel="50000" fill="hold" nodeType="withEffect">
                                  <p:stCondLst>
                                    <p:cond delay="0"/>
                                  </p:stCondLst>
                                  <p:childTnLst>
                                    <p:animMotion origin="layout" path="M -3.88889E-6 -2.96296E-6 L -0.28333 -0.1574 " pathEditMode="relative" rAng="0" ptsTypes="AA">
                                      <p:cBhvr>
                                        <p:cTn id="78" dur="1000" fill="hold"/>
                                        <p:tgtEl>
                                          <p:spTgt spid="15382"/>
                                        </p:tgtEl>
                                        <p:attrNameLst>
                                          <p:attrName>ppt_x,ppt_y</p:attrName>
                                        </p:attrNameLst>
                                      </p:cBhvr>
                                      <p:rCtr x="-13800" y="-7500"/>
                                    </p:animMotion>
                                  </p:childTnLst>
                                </p:cTn>
                              </p:par>
                            </p:childTnLst>
                          </p:cTn>
                        </p:par>
                        <p:par>
                          <p:cTn id="79" fill="hold" nodeType="afterGroup">
                            <p:stCondLst>
                              <p:cond delay="4000"/>
                            </p:stCondLst>
                            <p:childTnLst>
                              <p:par>
                                <p:cTn id="80" presetID="22" presetClass="entr" presetSubtype="4" fill="hold" nodeType="afterEffect">
                                  <p:stCondLst>
                                    <p:cond delay="0"/>
                                  </p:stCondLst>
                                  <p:childTnLst>
                                    <p:set>
                                      <p:cBhvr>
                                        <p:cTn id="81" dur="1" fill="hold">
                                          <p:stCondLst>
                                            <p:cond delay="0"/>
                                          </p:stCondLst>
                                        </p:cTn>
                                        <p:tgtEl>
                                          <p:spTgt spid="15448"/>
                                        </p:tgtEl>
                                        <p:attrNameLst>
                                          <p:attrName>style.visibility</p:attrName>
                                        </p:attrNameLst>
                                      </p:cBhvr>
                                      <p:to>
                                        <p:strVal val="visible"/>
                                      </p:to>
                                    </p:set>
                                    <p:animEffect transition="in" filter="wipe(down)">
                                      <p:cBhvr>
                                        <p:cTn id="82" dur="500"/>
                                        <p:tgtEl>
                                          <p:spTgt spid="15448"/>
                                        </p:tgtEl>
                                      </p:cBhvr>
                                    </p:animEffect>
                                  </p:childTnLst>
                                </p:cTn>
                              </p:par>
                              <p:par>
                                <p:cTn id="83" presetID="22" presetClass="entr" presetSubtype="4" fill="hold" nodeType="withEffect">
                                  <p:stCondLst>
                                    <p:cond delay="0"/>
                                  </p:stCondLst>
                                  <p:childTnLst>
                                    <p:set>
                                      <p:cBhvr>
                                        <p:cTn id="84" dur="1" fill="hold">
                                          <p:stCondLst>
                                            <p:cond delay="0"/>
                                          </p:stCondLst>
                                        </p:cTn>
                                        <p:tgtEl>
                                          <p:spTgt spid="15449"/>
                                        </p:tgtEl>
                                        <p:attrNameLst>
                                          <p:attrName>style.visibility</p:attrName>
                                        </p:attrNameLst>
                                      </p:cBhvr>
                                      <p:to>
                                        <p:strVal val="visible"/>
                                      </p:to>
                                    </p:set>
                                    <p:animEffect transition="in" filter="wipe(down)">
                                      <p:cBhvr>
                                        <p:cTn id="85" dur="500"/>
                                        <p:tgtEl>
                                          <p:spTgt spid="15449"/>
                                        </p:tgtEl>
                                      </p:cBhvr>
                                    </p:animEffect>
                                  </p:childTnLst>
                                </p:cTn>
                              </p:par>
                              <p:par>
                                <p:cTn id="86" presetID="22" presetClass="entr" presetSubtype="4" fill="hold" nodeType="withEffect">
                                  <p:stCondLst>
                                    <p:cond delay="0"/>
                                  </p:stCondLst>
                                  <p:childTnLst>
                                    <p:set>
                                      <p:cBhvr>
                                        <p:cTn id="87" dur="1" fill="hold">
                                          <p:stCondLst>
                                            <p:cond delay="0"/>
                                          </p:stCondLst>
                                        </p:cTn>
                                        <p:tgtEl>
                                          <p:spTgt spid="15450"/>
                                        </p:tgtEl>
                                        <p:attrNameLst>
                                          <p:attrName>style.visibility</p:attrName>
                                        </p:attrNameLst>
                                      </p:cBhvr>
                                      <p:to>
                                        <p:strVal val="visible"/>
                                      </p:to>
                                    </p:set>
                                    <p:animEffect transition="in" filter="wipe(down)">
                                      <p:cBhvr>
                                        <p:cTn id="88" dur="500"/>
                                        <p:tgtEl>
                                          <p:spTgt spid="15450"/>
                                        </p:tgtEl>
                                      </p:cBhvr>
                                    </p:animEffect>
                                  </p:childTnLst>
                                </p:cTn>
                              </p:par>
                              <p:par>
                                <p:cTn id="89" presetID="22" presetClass="entr" presetSubtype="4" fill="hold" nodeType="withEffect">
                                  <p:stCondLst>
                                    <p:cond delay="0"/>
                                  </p:stCondLst>
                                  <p:childTnLst>
                                    <p:set>
                                      <p:cBhvr>
                                        <p:cTn id="90" dur="1" fill="hold">
                                          <p:stCondLst>
                                            <p:cond delay="0"/>
                                          </p:stCondLst>
                                        </p:cTn>
                                        <p:tgtEl>
                                          <p:spTgt spid="15453"/>
                                        </p:tgtEl>
                                        <p:attrNameLst>
                                          <p:attrName>style.visibility</p:attrName>
                                        </p:attrNameLst>
                                      </p:cBhvr>
                                      <p:to>
                                        <p:strVal val="visible"/>
                                      </p:to>
                                    </p:set>
                                    <p:animEffect transition="in" filter="wipe(down)">
                                      <p:cBhvr>
                                        <p:cTn id="91" dur="500"/>
                                        <p:tgtEl>
                                          <p:spTgt spid="15453"/>
                                        </p:tgtEl>
                                      </p:cBhvr>
                                    </p:animEffect>
                                  </p:childTnLst>
                                </p:cTn>
                              </p:par>
                              <p:par>
                                <p:cTn id="92" presetID="22" presetClass="entr" presetSubtype="4" fill="hold" nodeType="withEffect">
                                  <p:stCondLst>
                                    <p:cond delay="0"/>
                                  </p:stCondLst>
                                  <p:childTnLst>
                                    <p:set>
                                      <p:cBhvr>
                                        <p:cTn id="93" dur="1" fill="hold">
                                          <p:stCondLst>
                                            <p:cond delay="0"/>
                                          </p:stCondLst>
                                        </p:cTn>
                                        <p:tgtEl>
                                          <p:spTgt spid="15452"/>
                                        </p:tgtEl>
                                        <p:attrNameLst>
                                          <p:attrName>style.visibility</p:attrName>
                                        </p:attrNameLst>
                                      </p:cBhvr>
                                      <p:to>
                                        <p:strVal val="visible"/>
                                      </p:to>
                                    </p:set>
                                    <p:animEffect transition="in" filter="wipe(down)">
                                      <p:cBhvr>
                                        <p:cTn id="94" dur="500"/>
                                        <p:tgtEl>
                                          <p:spTgt spid="15452"/>
                                        </p:tgtEl>
                                      </p:cBhvr>
                                    </p:animEffect>
                                  </p:childTnLst>
                                </p:cTn>
                              </p:par>
                              <p:par>
                                <p:cTn id="95" presetID="22" presetClass="entr" presetSubtype="4" fill="hold" nodeType="withEffect">
                                  <p:stCondLst>
                                    <p:cond delay="0"/>
                                  </p:stCondLst>
                                  <p:childTnLst>
                                    <p:set>
                                      <p:cBhvr>
                                        <p:cTn id="96" dur="1" fill="hold">
                                          <p:stCondLst>
                                            <p:cond delay="0"/>
                                          </p:stCondLst>
                                        </p:cTn>
                                        <p:tgtEl>
                                          <p:spTgt spid="15451"/>
                                        </p:tgtEl>
                                        <p:attrNameLst>
                                          <p:attrName>style.visibility</p:attrName>
                                        </p:attrNameLst>
                                      </p:cBhvr>
                                      <p:to>
                                        <p:strVal val="visible"/>
                                      </p:to>
                                    </p:set>
                                    <p:animEffect transition="in" filter="wipe(down)">
                                      <p:cBhvr>
                                        <p:cTn id="97" dur="500"/>
                                        <p:tgtEl>
                                          <p:spTgt spid="15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22" grpId="0" animBg="1" autoUpdateAnimBg="0"/>
      <p:bldP spid="15447" grpId="0" animBg="1"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ttern8blocks">
  <a:themeElements>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pattern8block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lnDef>
  </a:objectDefaults>
  <a:extraClrSchemeLst>
    <a:extraClrScheme>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pattern8blocks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pattern8block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ttern8blocks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pattern8blocks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pattern8blocks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pattern8blocks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pattern8blocks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ends">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176213"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bg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176213"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bg1"/>
            </a:solidFill>
            <a:effectLst/>
            <a:latin typeface="宋体" pitchFamily="2" charset="-122"/>
            <a:ea typeface="宋体"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绿方格PPT模板">
  <a:themeElements>
    <a:clrScheme name="绿方格PPT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绿方格PPT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绿方格PPT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绿方格PPT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绿方格PPT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绿方格PPT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绿方格PPT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绿方格PPT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绿方格PPT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绿方格PPT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绿方格PPT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绿方格PPT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绿方格PPT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绿方格PPT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Design">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pattern8blocks">
  <a:themeElements>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pattern8block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lnDef>
  </a:objectDefaults>
  <a:extraClrSchemeLst>
    <a:extraClrScheme>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pattern8blocks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pattern8block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ttern8blocks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pattern8blocks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pattern8blocks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pattern8blocks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pattern8blocks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390</TotalTime>
  <Words>6263</Words>
  <Application>Microsoft Office PowerPoint</Application>
  <PresentationFormat>宽屏</PresentationFormat>
  <Paragraphs>1214</Paragraphs>
  <Slides>140</Slides>
  <Notes>15</Notes>
  <HiddenSlides>0</HiddenSlides>
  <MMClips>0</MMClips>
  <ScaleCrop>false</ScaleCrop>
  <HeadingPairs>
    <vt:vector size="8" baseType="variant">
      <vt:variant>
        <vt:lpstr>已用的字体</vt:lpstr>
      </vt:variant>
      <vt:variant>
        <vt:i4>22</vt:i4>
      </vt:variant>
      <vt:variant>
        <vt:lpstr>主题</vt:lpstr>
      </vt:variant>
      <vt:variant>
        <vt:i4>9</vt:i4>
      </vt:variant>
      <vt:variant>
        <vt:lpstr>嵌入 OLE 服务器</vt:lpstr>
      </vt:variant>
      <vt:variant>
        <vt:i4>3</vt:i4>
      </vt:variant>
      <vt:variant>
        <vt:lpstr>幻灯片标题</vt:lpstr>
      </vt:variant>
      <vt:variant>
        <vt:i4>140</vt:i4>
      </vt:variant>
    </vt:vector>
  </HeadingPairs>
  <TitlesOfParts>
    <vt:vector size="174" baseType="lpstr">
      <vt:lpstr>DFKai-SB</vt:lpstr>
      <vt:lpstr>等线</vt:lpstr>
      <vt:lpstr>等线 Light</vt:lpstr>
      <vt:lpstr>方正彩云简体</vt:lpstr>
      <vt:lpstr>黑体</vt:lpstr>
      <vt:lpstr>华文行楷</vt:lpstr>
      <vt:lpstr>华文新魏</vt:lpstr>
      <vt:lpstr>楷体_GB2312</vt:lpstr>
      <vt:lpstr>宋体</vt:lpstr>
      <vt:lpstr>微软雅黑</vt:lpstr>
      <vt:lpstr>幼圆</vt:lpstr>
      <vt:lpstr>Arial</vt:lpstr>
      <vt:lpstr>Arial Black</vt:lpstr>
      <vt:lpstr>Berlin Sans FB</vt:lpstr>
      <vt:lpstr>Calibri</vt:lpstr>
      <vt:lpstr>Calibri Light</vt:lpstr>
      <vt:lpstr>Symbol</vt:lpstr>
      <vt:lpstr>Tahoma</vt:lpstr>
      <vt:lpstr>Times New Roman</vt:lpstr>
      <vt:lpstr>Trebuchet MS</vt:lpstr>
      <vt:lpstr>Wingdings</vt:lpstr>
      <vt:lpstr>Wingdings 3</vt:lpstr>
      <vt:lpstr>Office 主题​​</vt:lpstr>
      <vt:lpstr>pattern8blocks</vt:lpstr>
      <vt:lpstr>Blends</vt:lpstr>
      <vt:lpstr>mytemp1</vt:lpstr>
      <vt:lpstr>wasedaSample5</vt:lpstr>
      <vt:lpstr>绿方格PPT模板</vt:lpstr>
      <vt:lpstr>Default Design</vt:lpstr>
      <vt:lpstr>1_pattern8blocks</vt:lpstr>
      <vt:lpstr>平面</vt:lpstr>
      <vt:lpstr>Bitmap Image</vt:lpstr>
      <vt:lpstr>Equation.DSMT4</vt:lpstr>
      <vt:lpstr>Equation.3</vt:lpstr>
      <vt:lpstr>人工智能导论总复习</vt:lpstr>
      <vt:lpstr>学习内容</vt:lpstr>
      <vt:lpstr>第1章 绪论</vt:lpstr>
      <vt:lpstr>第1章 绪论</vt:lpstr>
      <vt:lpstr>PowerPoint 演示文稿</vt:lpstr>
      <vt:lpstr>PowerPoint 演示文稿</vt:lpstr>
      <vt:lpstr>人工智能发展时期</vt:lpstr>
      <vt:lpstr>人工智能学派</vt:lpstr>
      <vt:lpstr>人工智能应用</vt:lpstr>
      <vt:lpstr>人工智能系统分类</vt:lpstr>
      <vt:lpstr>目标</vt:lpstr>
      <vt:lpstr>研究的基本内容</vt:lpstr>
      <vt:lpstr>第2章 知识表示方法</vt:lpstr>
      <vt:lpstr>第2章 知识表示方法</vt:lpstr>
      <vt:lpstr>PowerPoint 演示文稿</vt:lpstr>
      <vt:lpstr>状态空间表示</vt:lpstr>
      <vt:lpstr>农夫过河问题</vt:lpstr>
      <vt:lpstr>农夫过河问题状态空间法表示</vt:lpstr>
      <vt:lpstr>PowerPoint 演示文稿</vt:lpstr>
      <vt:lpstr>例:三数码难题 （3 puzzle problem）</vt:lpstr>
      <vt:lpstr>十五数码难题</vt:lpstr>
      <vt:lpstr>十五数码难题的部分状态空间图</vt:lpstr>
      <vt:lpstr>归约表示（与或图）</vt:lpstr>
      <vt:lpstr>2.2.1  问题归约描述  （Problem Reduction Description）</vt:lpstr>
      <vt:lpstr>梵塔问题的归约</vt:lpstr>
      <vt:lpstr>解题过程（3个圆盘问题）</vt:lpstr>
      <vt:lpstr>梵塔问题归约图</vt:lpstr>
      <vt:lpstr>简单命题（原子命题）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谓词逻辑表示</vt:lpstr>
      <vt:lpstr>PowerPoint 演示文稿</vt:lpstr>
      <vt:lpstr>自然语言转换成谓词</vt:lpstr>
      <vt:lpstr>谓词推理</vt:lpstr>
      <vt:lpstr>PowerPoint 演示文稿</vt:lpstr>
      <vt:lpstr>2.4 语义网络表示</vt:lpstr>
      <vt:lpstr>2.4. 1 二元语义网络的表示</vt:lpstr>
      <vt:lpstr>语义网络实例2</vt:lpstr>
      <vt:lpstr>PowerPoint 演示文稿</vt:lpstr>
      <vt:lpstr>PowerPoint 演示文稿</vt:lpstr>
      <vt:lpstr>2.5 框架表示</vt:lpstr>
      <vt:lpstr>大学教师的框架</vt:lpstr>
      <vt:lpstr>2.6 知识表示方法的联系</vt:lpstr>
      <vt:lpstr>第3章 搜索推理</vt:lpstr>
      <vt:lpstr>第3章 搜索推理</vt:lpstr>
      <vt:lpstr>PowerPoint 演示文稿</vt:lpstr>
      <vt:lpstr>3.1 盲目搜索（无信息搜索）</vt:lpstr>
      <vt:lpstr>PowerPoint 演示文稿</vt:lpstr>
      <vt:lpstr>图搜索策略  </vt:lpstr>
      <vt:lpstr>节点的数据结构图</vt:lpstr>
      <vt:lpstr>OPEN 表</vt:lpstr>
      <vt:lpstr>CLOSED 表</vt:lpstr>
      <vt:lpstr>PowerPoint 演示文稿</vt:lpstr>
      <vt:lpstr>盲目搜索</vt:lpstr>
      <vt:lpstr>图搜索策略</vt:lpstr>
      <vt:lpstr>3.2 启发式搜索（有信息搜索）</vt:lpstr>
      <vt:lpstr>PowerPoint 演示文稿</vt:lpstr>
      <vt:lpstr>启发式搜索:A算法</vt:lpstr>
      <vt:lpstr>启发式搜索:A算法</vt:lpstr>
      <vt:lpstr>启发式搜索:A算法</vt:lpstr>
      <vt:lpstr>启发式搜索:A算法</vt:lpstr>
      <vt:lpstr>启发式搜索:A*算法</vt:lpstr>
      <vt:lpstr>启发式搜索:A*算法</vt:lpstr>
      <vt:lpstr>A*算法的定义</vt:lpstr>
      <vt:lpstr>具有f(n)=g(n)+h(n)策略的启发式算法能成为A*算法的充分条件</vt:lpstr>
      <vt:lpstr>启发式搜索算法A*</vt:lpstr>
      <vt:lpstr>搜索算法小结</vt:lpstr>
      <vt:lpstr>3.3 消解原理（归结原理）</vt:lpstr>
      <vt:lpstr>什么叫消解</vt:lpstr>
      <vt:lpstr>什么叫消解</vt:lpstr>
      <vt:lpstr>PowerPoint 演示文稿</vt:lpstr>
      <vt:lpstr>消解推理规则</vt:lpstr>
      <vt:lpstr>消解反演</vt:lpstr>
      <vt:lpstr>PowerPoint 演示文稿</vt:lpstr>
      <vt:lpstr>3.4 规则演绎</vt:lpstr>
      <vt:lpstr>PowerPoint 演示文稿</vt:lpstr>
      <vt:lpstr>3.5 不确定性推理</vt:lpstr>
      <vt:lpstr>第4章 计算智能</vt:lpstr>
      <vt:lpstr>第4章 计算智能</vt:lpstr>
      <vt:lpstr>4.1 神经计算</vt:lpstr>
      <vt:lpstr>神经元</vt:lpstr>
      <vt:lpstr>网络拓扑结构</vt:lpstr>
      <vt:lpstr>学习算法</vt:lpstr>
      <vt:lpstr>PowerPoint 演示文稿</vt:lpstr>
      <vt:lpstr>4.2 模糊计算</vt:lpstr>
      <vt:lpstr>4.3 遗传算法</vt:lpstr>
      <vt:lpstr>4.4.2  遗传算法的基本算法</vt:lpstr>
      <vt:lpstr>流程</vt:lpstr>
      <vt:lpstr>4.4 粒群优化算法</vt:lpstr>
      <vt:lpstr>粒子群算法的基本思想</vt:lpstr>
      <vt:lpstr>PowerPoint 演示文稿</vt:lpstr>
      <vt:lpstr>粒子群算法的基本思想</vt:lpstr>
      <vt:lpstr>算法介绍 </vt:lpstr>
      <vt:lpstr>算法流程</vt:lpstr>
      <vt:lpstr>粒子群优化算法流程图</vt:lpstr>
      <vt:lpstr>PowerPoint 演示文稿</vt:lpstr>
      <vt:lpstr>4.7 蚁群算法</vt:lpstr>
      <vt:lpstr>蚂蚁如何搜索路径?</vt:lpstr>
      <vt:lpstr>4.7 蚁群算法</vt:lpstr>
      <vt:lpstr>1.1 基本原理</vt:lpstr>
      <vt:lpstr>1.1基本理论</vt:lpstr>
      <vt:lpstr>1.1基本理论</vt:lpstr>
      <vt:lpstr>第5章 专家系统</vt:lpstr>
      <vt:lpstr>第5章 专家系统</vt:lpstr>
      <vt:lpstr>PowerPoint 演示文稿</vt:lpstr>
      <vt:lpstr>5.1.1 专家系统特点</vt:lpstr>
      <vt:lpstr>5.1.2 专家系统的类型 </vt:lpstr>
      <vt:lpstr>5.1.3专家系统的结构和建造步骤</vt:lpstr>
      <vt:lpstr>PowerPoint 演示文稿</vt:lpstr>
      <vt:lpstr>一般应用程序与专家系统的区别：</vt:lpstr>
      <vt:lpstr>专家系统主要组成部分</vt:lpstr>
      <vt:lpstr>2. 专家系统的建造步骤</vt:lpstr>
      <vt:lpstr>建立系统的一般步骤如下</vt:lpstr>
      <vt:lpstr>第6章 机器学习</vt:lpstr>
      <vt:lpstr>第6章 机器学习</vt:lpstr>
      <vt:lpstr>6.2 机器学习策略与基本结构</vt:lpstr>
      <vt:lpstr>机器学习策略与基本结构</vt:lpstr>
      <vt:lpstr>6.3 归纳学习</vt:lpstr>
      <vt:lpstr>归纳学习</vt:lpstr>
      <vt:lpstr>归纳学习</vt:lpstr>
      <vt:lpstr>6.4 ️决策树</vt:lpstr>
      <vt:lpstr>PowerPoint 演示文稿</vt:lpstr>
      <vt:lpstr>类比学习</vt:lpstr>
      <vt:lpstr>类比学习</vt:lpstr>
      <vt:lpstr>类比学习</vt:lpstr>
      <vt:lpstr>6.6 神经网络学习</vt:lpstr>
      <vt:lpstr>PowerPoint 演示文稿</vt:lpstr>
      <vt:lpstr>PowerPoint 演示文稿</vt:lpstr>
      <vt:lpstr>6.7 深度学习</vt:lpstr>
      <vt:lpstr>6.7 深度学习</vt:lpstr>
      <vt:lpstr>6.7 深度学习</vt:lpstr>
      <vt:lpstr>题型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人工智能导论总复习</dc:title>
  <dc:creator>Ray</dc:creator>
  <cp:lastModifiedBy>Ray</cp:lastModifiedBy>
  <cp:revision>34</cp:revision>
  <dcterms:created xsi:type="dcterms:W3CDTF">2023-04-25T14:04:54Z</dcterms:created>
  <dcterms:modified xsi:type="dcterms:W3CDTF">2023-04-28T11:07:00Z</dcterms:modified>
</cp:coreProperties>
</file>